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2" r:id="rId4"/>
    <p:sldId id="264" r:id="rId5"/>
    <p:sldId id="265" r:id="rId6"/>
    <p:sldId id="266" r:id="rId7"/>
    <p:sldId id="267" r:id="rId8"/>
    <p:sldId id="269" r:id="rId9"/>
    <p:sldId id="268" r:id="rId10"/>
    <p:sldId id="274" r:id="rId11"/>
    <p:sldId id="270" r:id="rId12"/>
    <p:sldId id="271" r:id="rId13"/>
    <p:sldId id="272" r:id="rId14"/>
    <p:sldId id="275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Welcome</a:t>
            </a:r>
            <a:endParaRPr lang="en-US" u="sn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600200"/>
            <a:ext cx="6095679" cy="4877057"/>
          </a:xfrm>
        </p:spPr>
      </p:pic>
    </p:spTree>
    <p:extLst>
      <p:ext uri="{BB962C8B-B14F-4D97-AF65-F5344CB8AC3E}">
        <p14:creationId xmlns:p14="http://schemas.microsoft.com/office/powerpoint/2010/main" val="17067058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040479"/>
              </p:ext>
            </p:extLst>
          </p:nvPr>
        </p:nvGraphicFramePr>
        <p:xfrm>
          <a:off x="1388423" y="2057400"/>
          <a:ext cx="6155377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3183577"/>
              </a:tblGrid>
              <a:tr h="377190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happened</a:t>
                      </a:r>
                      <a:endParaRPr lang="en-US" dirty="0"/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r>
                        <a:rPr lang="en-US" dirty="0" smtClean="0"/>
                        <a:t>1947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r>
                        <a:rPr lang="en-US" dirty="0" smtClean="0"/>
                        <a:t>1948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7190">
                <a:tc>
                  <a:txBody>
                    <a:bodyPr/>
                    <a:lstStyle/>
                    <a:p>
                      <a:r>
                        <a:rPr lang="en-US" dirty="0" smtClean="0"/>
                        <a:t>1952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781299" y="740229"/>
            <a:ext cx="5791200" cy="461665"/>
          </a:xfrm>
          <a:prstGeom prst="rect">
            <a:avLst/>
          </a:prstGeom>
          <a:solidFill>
            <a:srgbClr val="FFC000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         Complete the chart individually.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579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834633"/>
            <a:ext cx="6477000" cy="52322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C            Evaluation</a:t>
            </a:r>
            <a:endParaRPr lang="en-US" sz="28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273832"/>
              </p:ext>
            </p:extLst>
          </p:nvPr>
        </p:nvGraphicFramePr>
        <p:xfrm>
          <a:off x="1536865" y="1752600"/>
          <a:ext cx="60960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</a:t>
                      </a:r>
                      <a:r>
                        <a:rPr lang="en-US" baseline="0" dirty="0" smtClean="0"/>
                        <a:t> happened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1947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Divided Pakistan</a:t>
                      </a:r>
                      <a:r>
                        <a:rPr lang="en-US" baseline="0" dirty="0" smtClean="0"/>
                        <a:t> and India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1948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seed of the Language</a:t>
                      </a:r>
                      <a:r>
                        <a:rPr lang="en-US" baseline="0" dirty="0" smtClean="0"/>
                        <a:t> Movement was sown.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1952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Our Language Movement</a:t>
                      </a:r>
                      <a:r>
                        <a:rPr lang="en-US" baseline="0" dirty="0" smtClean="0"/>
                        <a:t> happened.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9704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447800"/>
            <a:ext cx="7284522" cy="258532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/>
              <a:t>D.  Answer these questions in pair.</a:t>
            </a:r>
          </a:p>
          <a:p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Why do we observe 21 February as the International Mother Language Day?</a:t>
            </a:r>
          </a:p>
          <a:p>
            <a:pPr marL="342900" indent="-342900">
              <a:buAutoNum type="arabicPeriod"/>
            </a:pPr>
            <a:r>
              <a:rPr lang="en-US" dirty="0" smtClean="0"/>
              <a:t>What happened when Urdu was declared as the only state language of Pakistan?</a:t>
            </a:r>
          </a:p>
          <a:p>
            <a:pPr marL="342900" indent="-342900">
              <a:buAutoNum type="arabicPeriod"/>
            </a:pPr>
            <a:r>
              <a:rPr lang="en-US" dirty="0" smtClean="0"/>
              <a:t>Who defied the law and brought out a peaceful protest procession?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78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9225" y="1505633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Answer: We observe it as International Mother Language Day because UNESCO has declared it as International Mother Language Day.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0" y="763795"/>
            <a:ext cx="3978166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Evaluation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9225" y="237876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Answer: The declaration raised a storm of protest all over country when Urdu was declared the only state language of Pakistan.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69225" y="32766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Answer: The students of Dhaka University defied the law and brought a peaceful protest procession.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879597" y="251726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292934"/>
                </a:solidFill>
              </a:rPr>
              <a:t>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920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7000" y="1455679"/>
            <a:ext cx="3124200" cy="64633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Homework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971800"/>
            <a:ext cx="7696200" cy="36933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dirty="0" smtClean="0"/>
              <a:t>Describe a traditional festival that you celebrate every year.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7584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n-US" dirty="0" smtClean="0"/>
              <a:t>Thank you so much.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828800"/>
            <a:ext cx="3200400" cy="3738929"/>
          </a:xfrm>
        </p:spPr>
      </p:pic>
    </p:spTree>
    <p:extLst>
      <p:ext uri="{BB962C8B-B14F-4D97-AF65-F5344CB8AC3E}">
        <p14:creationId xmlns:p14="http://schemas.microsoft.com/office/powerpoint/2010/main" val="39974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n-US" u="sng" dirty="0" smtClean="0"/>
              <a:t>Introduction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Name: </a:t>
            </a:r>
            <a:r>
              <a:rPr lang="en-US" dirty="0" err="1" smtClean="0">
                <a:solidFill>
                  <a:srgbClr val="FF0000"/>
                </a:solidFill>
              </a:rPr>
              <a:t>Nironjon</a:t>
            </a:r>
            <a:r>
              <a:rPr lang="en-US" dirty="0" smtClean="0">
                <a:solidFill>
                  <a:srgbClr val="FF0000"/>
                </a:solidFill>
              </a:rPr>
              <a:t> Roy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Name of the post: Assistant teacher (English)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Name of the institution: </a:t>
            </a:r>
            <a:r>
              <a:rPr lang="en-US" dirty="0" err="1" smtClean="0">
                <a:solidFill>
                  <a:srgbClr val="FF0000"/>
                </a:solidFill>
              </a:rPr>
              <a:t>Nutan</a:t>
            </a:r>
            <a:r>
              <a:rPr lang="en-US" dirty="0" smtClean="0">
                <a:solidFill>
                  <a:srgbClr val="FF0000"/>
                </a:solidFill>
              </a:rPr>
              <a:t> Bandar </a:t>
            </a:r>
            <a:r>
              <a:rPr lang="en-US" dirty="0" err="1" smtClean="0">
                <a:solidFill>
                  <a:srgbClr val="FF0000"/>
                </a:solidFill>
              </a:rPr>
              <a:t>Benghari</a:t>
            </a:r>
            <a:r>
              <a:rPr lang="en-US" dirty="0" smtClean="0">
                <a:solidFill>
                  <a:srgbClr val="FF0000"/>
                </a:solidFill>
              </a:rPr>
              <a:t> High School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Fultolahat</a:t>
            </a:r>
            <a:r>
              <a:rPr lang="en-US" dirty="0" smtClean="0">
                <a:solidFill>
                  <a:srgbClr val="FF0000"/>
                </a:solidFill>
              </a:rPr>
              <a:t> ,</a:t>
            </a:r>
            <a:r>
              <a:rPr lang="en-US" dirty="0" err="1" smtClean="0">
                <a:solidFill>
                  <a:srgbClr val="FF0000"/>
                </a:solidFill>
              </a:rPr>
              <a:t>Boda,Panchagarh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16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Class: Ten</a:t>
            </a:r>
          </a:p>
          <a:p>
            <a:r>
              <a:rPr lang="en-US" dirty="0" smtClean="0"/>
              <a:t>Subject: English</a:t>
            </a:r>
          </a:p>
          <a:p>
            <a:r>
              <a:rPr lang="en-US" dirty="0" smtClean="0"/>
              <a:t>Unit Four: Events and Festivals</a:t>
            </a:r>
          </a:p>
          <a:p>
            <a:r>
              <a:rPr lang="en-US" dirty="0" smtClean="0"/>
              <a:t>Name of the lesson: International Mother Language 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975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 smtClean="0"/>
              <a:t>Learning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After we have studied this unit, we will be able to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Talk about events festivals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Ask and answer questions and give opinions a logical sequence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Infer meaning from the context.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8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24188"/>
            <a:ext cx="2724150" cy="3147906"/>
          </a:xfrm>
        </p:spPr>
      </p:pic>
      <p:sp>
        <p:nvSpPr>
          <p:cNvPr id="5" name="TextBox 4"/>
          <p:cNvSpPr txBox="1"/>
          <p:nvPr/>
        </p:nvSpPr>
        <p:spPr>
          <a:xfrm>
            <a:off x="1295400" y="4800600"/>
            <a:ext cx="571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   Look at the picture and talk about it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What’s the picture about?</a:t>
            </a:r>
          </a:p>
          <a:p>
            <a:r>
              <a:rPr lang="en-US" dirty="0" smtClean="0"/>
              <a:t>What’s the place in the picture?</a:t>
            </a:r>
          </a:p>
          <a:p>
            <a:r>
              <a:rPr lang="en-US" dirty="0" smtClean="0"/>
              <a:t>Why was it built?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33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838200"/>
            <a:ext cx="7391400" cy="160043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So, today’s topic is International Mother Language Day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8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65532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5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Now open your textbook and go to page number 42.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9348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/>
          <a:lstStyle/>
          <a:p>
            <a:r>
              <a:rPr lang="en-US" dirty="0" smtClean="0"/>
              <a:t>Important vocabularies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2"/>
            <a:tile tx="0" ty="0" sx="100000" sy="100000" flip="none" algn="tl"/>
          </a:blipFill>
          <a:ln w="28575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Tribute =       respect </a:t>
            </a:r>
          </a:p>
          <a:p>
            <a:r>
              <a:rPr lang="en-US" dirty="0"/>
              <a:t>L</a:t>
            </a:r>
            <a:r>
              <a:rPr lang="en-US" dirty="0" smtClean="0"/>
              <a:t>aid down = sacrifice</a:t>
            </a:r>
          </a:p>
          <a:p>
            <a:r>
              <a:rPr lang="en-US" dirty="0" smtClean="0"/>
              <a:t> Climax =  the highest point</a:t>
            </a:r>
          </a:p>
          <a:p>
            <a:r>
              <a:rPr lang="en-US" dirty="0" smtClean="0"/>
              <a:t>Turned into = form a shape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00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1419761"/>
            <a:ext cx="61722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Read the text silently for 5 minutes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22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594</TotalTime>
  <Words>331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Welcome</vt:lpstr>
      <vt:lpstr>Introduction</vt:lpstr>
      <vt:lpstr>PowerPoint Presentation</vt:lpstr>
      <vt:lpstr>Learning outcomes</vt:lpstr>
      <vt:lpstr>PowerPoint Presentation</vt:lpstr>
      <vt:lpstr>PowerPoint Presentation</vt:lpstr>
      <vt:lpstr>PowerPoint Presentation</vt:lpstr>
      <vt:lpstr>Important vocabularies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so much.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Lab 09</dc:creator>
  <cp:lastModifiedBy>Lab 09</cp:lastModifiedBy>
  <cp:revision>63</cp:revision>
  <dcterms:created xsi:type="dcterms:W3CDTF">2006-08-16T00:00:00Z</dcterms:created>
  <dcterms:modified xsi:type="dcterms:W3CDTF">2026-06-14T11:39:05Z</dcterms:modified>
</cp:coreProperties>
</file>