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790238" cy="6400800"/>
  <p:notesSz cx="6858000" cy="9144000"/>
  <p:defaultTextStyle>
    <a:defPPr>
      <a:defRPr lang="en-US"/>
    </a:defPPr>
    <a:lvl1pPr marL="0" algn="l" defTabSz="8953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7690" algn="l" defTabSz="8953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95380" algn="l" defTabSz="8953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43071" algn="l" defTabSz="8953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90761" algn="l" defTabSz="8953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38451" algn="l" defTabSz="8953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86141" algn="l" defTabSz="8953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33832" algn="l" defTabSz="8953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81522" algn="l" defTabSz="8953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60" y="-90"/>
      </p:cViewPr>
      <p:guideLst>
        <p:guide orient="horz" pos="2016"/>
        <p:guide pos="33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268" y="1988397"/>
            <a:ext cx="9171702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8536" y="3627121"/>
            <a:ext cx="7553167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7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5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3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0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3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1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2AC9-A4CD-4F5D-B571-778CFB3B18A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9641-0EB0-485A-8E14-7E2604A54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2AC9-A4CD-4F5D-B571-778CFB3B18A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9641-0EB0-485A-8E14-7E2604A54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2922" y="256329"/>
            <a:ext cx="2427804" cy="54614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512" y="256329"/>
            <a:ext cx="7103573" cy="54614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2AC9-A4CD-4F5D-B571-778CFB3B18A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9641-0EB0-485A-8E14-7E2604A54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2AC9-A4CD-4F5D-B571-778CFB3B18A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9641-0EB0-485A-8E14-7E2604A54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354" y="4113109"/>
            <a:ext cx="9171702" cy="127127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2354" y="2712933"/>
            <a:ext cx="9171702" cy="14001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76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53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3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0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384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86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338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81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2AC9-A4CD-4F5D-B571-778CFB3B18A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9641-0EB0-485A-8E14-7E2604A54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12" y="1493521"/>
            <a:ext cx="4765688" cy="4224232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5038" y="1493521"/>
            <a:ext cx="4765688" cy="4224232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2AC9-A4CD-4F5D-B571-778CFB3B18A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9641-0EB0-485A-8E14-7E2604A54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12" y="1432772"/>
            <a:ext cx="4767563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690" indent="0">
              <a:buNone/>
              <a:defRPr sz="2000" b="1"/>
            </a:lvl2pPr>
            <a:lvl3pPr marL="895380" indent="0">
              <a:buNone/>
              <a:defRPr sz="1800" b="1"/>
            </a:lvl3pPr>
            <a:lvl4pPr marL="1343071" indent="0">
              <a:buNone/>
              <a:defRPr sz="1600" b="1"/>
            </a:lvl4pPr>
            <a:lvl5pPr marL="1790761" indent="0">
              <a:buNone/>
              <a:defRPr sz="1600" b="1"/>
            </a:lvl5pPr>
            <a:lvl6pPr marL="2238451" indent="0">
              <a:buNone/>
              <a:defRPr sz="1600" b="1"/>
            </a:lvl6pPr>
            <a:lvl7pPr marL="2686141" indent="0">
              <a:buNone/>
              <a:defRPr sz="1600" b="1"/>
            </a:lvl7pPr>
            <a:lvl8pPr marL="3133832" indent="0">
              <a:buNone/>
              <a:defRPr sz="1600" b="1"/>
            </a:lvl8pPr>
            <a:lvl9pPr marL="35815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12" y="2029883"/>
            <a:ext cx="4767563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1292" y="1432772"/>
            <a:ext cx="4769435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690" indent="0">
              <a:buNone/>
              <a:defRPr sz="2000" b="1"/>
            </a:lvl2pPr>
            <a:lvl3pPr marL="895380" indent="0">
              <a:buNone/>
              <a:defRPr sz="1800" b="1"/>
            </a:lvl3pPr>
            <a:lvl4pPr marL="1343071" indent="0">
              <a:buNone/>
              <a:defRPr sz="1600" b="1"/>
            </a:lvl4pPr>
            <a:lvl5pPr marL="1790761" indent="0">
              <a:buNone/>
              <a:defRPr sz="1600" b="1"/>
            </a:lvl5pPr>
            <a:lvl6pPr marL="2238451" indent="0">
              <a:buNone/>
              <a:defRPr sz="1600" b="1"/>
            </a:lvl6pPr>
            <a:lvl7pPr marL="2686141" indent="0">
              <a:buNone/>
              <a:defRPr sz="1600" b="1"/>
            </a:lvl7pPr>
            <a:lvl8pPr marL="3133832" indent="0">
              <a:buNone/>
              <a:defRPr sz="1600" b="1"/>
            </a:lvl8pPr>
            <a:lvl9pPr marL="35815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1292" y="2029883"/>
            <a:ext cx="4769435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2AC9-A4CD-4F5D-B571-778CFB3B18A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9641-0EB0-485A-8E14-7E2604A54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2AC9-A4CD-4F5D-B571-778CFB3B18A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9641-0EB0-485A-8E14-7E2604A54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2AC9-A4CD-4F5D-B571-778CFB3B18A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9641-0EB0-485A-8E14-7E2604A54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15" y="254847"/>
            <a:ext cx="3549913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8683" y="254847"/>
            <a:ext cx="6032043" cy="546290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15" y="1339427"/>
            <a:ext cx="3549913" cy="4378326"/>
          </a:xfrm>
        </p:spPr>
        <p:txBody>
          <a:bodyPr/>
          <a:lstStyle>
            <a:lvl1pPr marL="0" indent="0">
              <a:buNone/>
              <a:defRPr sz="1400"/>
            </a:lvl1pPr>
            <a:lvl2pPr marL="447690" indent="0">
              <a:buNone/>
              <a:defRPr sz="1200"/>
            </a:lvl2pPr>
            <a:lvl3pPr marL="895380" indent="0">
              <a:buNone/>
              <a:defRPr sz="1000"/>
            </a:lvl3pPr>
            <a:lvl4pPr marL="1343071" indent="0">
              <a:buNone/>
              <a:defRPr sz="900"/>
            </a:lvl4pPr>
            <a:lvl5pPr marL="1790761" indent="0">
              <a:buNone/>
              <a:defRPr sz="900"/>
            </a:lvl5pPr>
            <a:lvl6pPr marL="2238451" indent="0">
              <a:buNone/>
              <a:defRPr sz="900"/>
            </a:lvl6pPr>
            <a:lvl7pPr marL="2686141" indent="0">
              <a:buNone/>
              <a:defRPr sz="900"/>
            </a:lvl7pPr>
            <a:lvl8pPr marL="3133832" indent="0">
              <a:buNone/>
              <a:defRPr sz="900"/>
            </a:lvl8pPr>
            <a:lvl9pPr marL="35815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2AC9-A4CD-4F5D-B571-778CFB3B18A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9641-0EB0-485A-8E14-7E2604A54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962" y="4480560"/>
            <a:ext cx="6474143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4962" y="571924"/>
            <a:ext cx="6474143" cy="3840480"/>
          </a:xfrm>
        </p:spPr>
        <p:txBody>
          <a:bodyPr/>
          <a:lstStyle>
            <a:lvl1pPr marL="0" indent="0">
              <a:buNone/>
              <a:defRPr sz="3100"/>
            </a:lvl1pPr>
            <a:lvl2pPr marL="447690" indent="0">
              <a:buNone/>
              <a:defRPr sz="2700"/>
            </a:lvl2pPr>
            <a:lvl3pPr marL="895380" indent="0">
              <a:buNone/>
              <a:defRPr sz="2400"/>
            </a:lvl3pPr>
            <a:lvl4pPr marL="1343071" indent="0">
              <a:buNone/>
              <a:defRPr sz="2000"/>
            </a:lvl4pPr>
            <a:lvl5pPr marL="1790761" indent="0">
              <a:buNone/>
              <a:defRPr sz="2000"/>
            </a:lvl5pPr>
            <a:lvl6pPr marL="2238451" indent="0">
              <a:buNone/>
              <a:defRPr sz="2000"/>
            </a:lvl6pPr>
            <a:lvl7pPr marL="2686141" indent="0">
              <a:buNone/>
              <a:defRPr sz="2000"/>
            </a:lvl7pPr>
            <a:lvl8pPr marL="3133832" indent="0">
              <a:buNone/>
              <a:defRPr sz="2000"/>
            </a:lvl8pPr>
            <a:lvl9pPr marL="358152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4962" y="5009516"/>
            <a:ext cx="6474143" cy="751204"/>
          </a:xfrm>
        </p:spPr>
        <p:txBody>
          <a:bodyPr/>
          <a:lstStyle>
            <a:lvl1pPr marL="0" indent="0">
              <a:buNone/>
              <a:defRPr sz="1400"/>
            </a:lvl1pPr>
            <a:lvl2pPr marL="447690" indent="0">
              <a:buNone/>
              <a:defRPr sz="1200"/>
            </a:lvl2pPr>
            <a:lvl3pPr marL="895380" indent="0">
              <a:buNone/>
              <a:defRPr sz="1000"/>
            </a:lvl3pPr>
            <a:lvl4pPr marL="1343071" indent="0">
              <a:buNone/>
              <a:defRPr sz="900"/>
            </a:lvl4pPr>
            <a:lvl5pPr marL="1790761" indent="0">
              <a:buNone/>
              <a:defRPr sz="900"/>
            </a:lvl5pPr>
            <a:lvl6pPr marL="2238451" indent="0">
              <a:buNone/>
              <a:defRPr sz="900"/>
            </a:lvl6pPr>
            <a:lvl7pPr marL="2686141" indent="0">
              <a:buNone/>
              <a:defRPr sz="900"/>
            </a:lvl7pPr>
            <a:lvl8pPr marL="3133832" indent="0">
              <a:buNone/>
              <a:defRPr sz="900"/>
            </a:lvl8pPr>
            <a:lvl9pPr marL="35815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2AC9-A4CD-4F5D-B571-778CFB3B18A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9641-0EB0-485A-8E14-7E2604A54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12" y="256330"/>
            <a:ext cx="9711214" cy="1066800"/>
          </a:xfrm>
          <a:prstGeom prst="rect">
            <a:avLst/>
          </a:prstGeom>
        </p:spPr>
        <p:txBody>
          <a:bodyPr vert="horz" lIns="89538" tIns="44769" rIns="89538" bIns="447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12" y="1493521"/>
            <a:ext cx="9711214" cy="4224232"/>
          </a:xfrm>
          <a:prstGeom prst="rect">
            <a:avLst/>
          </a:prstGeom>
        </p:spPr>
        <p:txBody>
          <a:bodyPr vert="horz" lIns="89538" tIns="44769" rIns="89538" bIns="447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512" y="5932596"/>
            <a:ext cx="2517722" cy="340783"/>
          </a:xfrm>
          <a:prstGeom prst="rect">
            <a:avLst/>
          </a:prstGeom>
        </p:spPr>
        <p:txBody>
          <a:bodyPr vert="horz" lIns="89538" tIns="44769" rIns="89538" bIns="4476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82AC9-A4CD-4F5D-B571-778CFB3B18A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665" y="5932596"/>
            <a:ext cx="3416909" cy="340783"/>
          </a:xfrm>
          <a:prstGeom prst="rect">
            <a:avLst/>
          </a:prstGeom>
        </p:spPr>
        <p:txBody>
          <a:bodyPr vert="horz" lIns="89538" tIns="44769" rIns="89538" bIns="4476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3004" y="5932596"/>
            <a:ext cx="2517722" cy="340783"/>
          </a:xfrm>
          <a:prstGeom prst="rect">
            <a:avLst/>
          </a:prstGeom>
        </p:spPr>
        <p:txBody>
          <a:bodyPr vert="horz" lIns="89538" tIns="44769" rIns="89538" bIns="4476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A9641-0EB0-485A-8E14-7E2604A5402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95380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768" indent="-335768" algn="l" defTabSz="895380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7497" indent="-279806" algn="l" defTabSz="89538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9226" indent="-223845" algn="l" defTabSz="8953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6916" indent="-223845" algn="l" defTabSz="8953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606" indent="-223845" algn="l" defTabSz="89538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2296" indent="-223845" algn="l" defTabSz="8953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9987" indent="-223845" algn="l" defTabSz="8953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7677" indent="-223845" algn="l" defTabSz="8953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5367" indent="-223845" algn="l" defTabSz="8953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90" algn="l" defTabSz="895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80" algn="l" defTabSz="895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71" algn="l" defTabSz="895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61" algn="l" defTabSz="895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8451" algn="l" defTabSz="895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6141" algn="l" defTabSz="895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3832" algn="l" defTabSz="895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1522" algn="l" defTabSz="895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63" y="416740"/>
            <a:ext cx="9603312" cy="55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63" y="416740"/>
            <a:ext cx="9603312" cy="55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19" y="1981200"/>
            <a:ext cx="33528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63" y="416740"/>
            <a:ext cx="9603312" cy="55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63" y="416740"/>
            <a:ext cx="9603312" cy="55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63" y="416740"/>
            <a:ext cx="9603312" cy="55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63" y="416740"/>
            <a:ext cx="9603312" cy="55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919" y="1752600"/>
            <a:ext cx="41910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63" y="416740"/>
            <a:ext cx="9603312" cy="55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63" y="416740"/>
            <a:ext cx="9603312" cy="55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63" y="416740"/>
            <a:ext cx="9603312" cy="55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63" y="416740"/>
            <a:ext cx="9603312" cy="55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63" y="416740"/>
            <a:ext cx="9603312" cy="55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63" y="416740"/>
            <a:ext cx="9603312" cy="55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63" y="416740"/>
            <a:ext cx="9603312" cy="55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9" y="245248"/>
            <a:ext cx="10058400" cy="59269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63" y="416740"/>
            <a:ext cx="9603312" cy="55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63" y="416740"/>
            <a:ext cx="9603312" cy="55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63" y="416740"/>
            <a:ext cx="9603312" cy="55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63" y="416740"/>
            <a:ext cx="9603312" cy="55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63" y="416740"/>
            <a:ext cx="9603312" cy="55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63" y="416740"/>
            <a:ext cx="9603312" cy="55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Custom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</cp:revision>
  <dcterms:created xsi:type="dcterms:W3CDTF">2026-06-11T16:03:07Z</dcterms:created>
  <dcterms:modified xsi:type="dcterms:W3CDTF">2026-06-11T16:21:43Z</dcterms:modified>
</cp:coreProperties>
</file>