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72" r:id="rId9"/>
    <p:sldId id="266" r:id="rId10"/>
    <p:sldId id="273" r:id="rId11"/>
    <p:sldId id="275" r:id="rId12"/>
    <p:sldId id="277" r:id="rId13"/>
    <p:sldId id="276" r:id="rId14"/>
    <p:sldId id="267" r:id="rId15"/>
    <p:sldId id="268" r:id="rId16"/>
    <p:sldId id="269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68" y="-5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45C59-1A7F-47F6-92D0-962D6E698E03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C22F-69C0-46C4-A5C6-C6B5DC46F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EC22F-69C0-46C4-A5C6-C6B5DC46F1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331D-168E-490B-BFAD-581EF3F54511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36A2-7062-4388-A911-26B3B2E627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MMC\CLASS 7 SC\New folder\4.jpeg"/>
          <p:cNvPicPr>
            <a:picLocks noChangeAspect="1" noChangeArrowheads="1"/>
          </p:cNvPicPr>
          <p:nvPr/>
        </p:nvPicPr>
        <p:blipFill>
          <a:blip r:embed="rId2"/>
          <a:srcRect l="1344"/>
          <a:stretch>
            <a:fillRect/>
          </a:stretch>
        </p:blipFill>
        <p:spPr bwMode="auto">
          <a:xfrm>
            <a:off x="0" y="1"/>
            <a:ext cx="12161838" cy="6857999"/>
          </a:xfrm>
          <a:prstGeom prst="rect">
            <a:avLst/>
          </a:prstGeom>
          <a:noFill/>
        </p:spPr>
      </p:pic>
      <p:pic>
        <p:nvPicPr>
          <p:cNvPr id="1027" name="Picture 3" descr="C:\Users\dell\Desktop\MMC\CLASS 7 SC\New folder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61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6" t="8525" r="15630" b="6093"/>
          <a:stretch/>
        </p:blipFill>
        <p:spPr>
          <a:xfrm>
            <a:off x="0" y="0"/>
            <a:ext cx="608092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5562600"/>
            <a:ext cx="6080919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461919" y="914400"/>
            <a:ext cx="5410200" cy="434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সাইটোপ্লাজমে মুক্ত অবস্থায় বা এন্ডোপ্লাজমিক রেটিকুলামের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দানার মত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 থাকে। রাইবোজোমে প্রোটিন সংশ্লেষিত হয়।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07" t="21187" r="20973" b="5412"/>
          <a:stretch/>
        </p:blipFill>
        <p:spPr>
          <a:xfrm>
            <a:off x="0" y="0"/>
            <a:ext cx="64008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5943600"/>
            <a:ext cx="6385719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লাইসোজোম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995319" y="533400"/>
            <a:ext cx="4800600" cy="541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প্রাণীকো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ষের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সাইটোপ্লাজমে দ্বিস্তরবিশিষ্ট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পোপ্রোটিনের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মেমব্রেনে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 লাইসোজোম থাকে। এটি হাইড্রোলাইটিক এনজাইম ধারণ করে।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7452519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8719" y="0"/>
            <a:ext cx="4633119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৫মিনিট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12161838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গহ্ববর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pic>
        <p:nvPicPr>
          <p:cNvPr id="1026" name="Picture 2" descr="C:\Users\dell\Desktop\MMC\CLASS 7 SC\New folder\as.jpg"/>
          <p:cNvPicPr>
            <a:picLocks noChangeAspect="1" noChangeArrowheads="1"/>
          </p:cNvPicPr>
          <p:nvPr/>
        </p:nvPicPr>
        <p:blipFill>
          <a:blip r:embed="rId3" cstate="print"/>
          <a:srcRect t="7463"/>
          <a:stretch>
            <a:fillRect/>
          </a:stretch>
        </p:blipFill>
        <p:spPr bwMode="auto">
          <a:xfrm>
            <a:off x="0" y="0"/>
            <a:ext cx="6309519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867400"/>
            <a:ext cx="6309519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6309519" y="0"/>
            <a:ext cx="5852319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 একক পর্দাযুক্ত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অঙ্গাণু গোলাকার বা সুত্রাকার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ধরণের ভেসিকল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,তাকে গলজি বডি বলে। গলজি বডি বা গলজি বস্তু (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Golgi Body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ইউক্যারিওটিক কোষের সাইটোপ্লাজমে অবস্থিত একটি গুরুত্বপূর্ণ ঝিল্লিবদ্ধ অঙ্গাণু। কোষের প্রোটিন ও লিপিড প্রক্রিয়াজাতকরণ, প্যাকেজিং এবং পরিবহনে মুখ্য ভূমিকা পালন করায় একে কোষের "প্যাকেজিং কেন্দ্র" বা "ট্রাফিক পুলিশ" বলা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12161838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অঙ্গানুর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 না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সেন্টো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জোম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প্রধান কাজ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</a:t>
            </a:r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রেটিকুলাম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pic>
        <p:nvPicPr>
          <p:cNvPr id="1026" name="Picture 2" descr="C:\Users\dell\Desktop\MMC\CLASS 7 SC\New folder\2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61838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461920" y="990600"/>
            <a:ext cx="4953000" cy="457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বডির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"/>
            <a:ext cx="12161838" cy="68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D:\IMAGE\ANIMATION\a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011" y="3352800"/>
            <a:ext cx="5472827" cy="2857500"/>
          </a:xfrm>
          <a:prstGeom prst="rect">
            <a:avLst/>
          </a:prstGeom>
          <a:noFill/>
        </p:spPr>
      </p:pic>
      <p:pic>
        <p:nvPicPr>
          <p:cNvPr id="5" name="Picture 4" descr="C:\Users\cyber\Pictures\Picosmos Capture\wq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61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Picture 4" descr="C:\Users\dell\Desktop\MMC\CLASS 7 SC\New folder\WhatsApp Image 2026-06-09 at 10.59.44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319" y="0"/>
            <a:ext cx="5547519" cy="6858000"/>
          </a:xfrm>
          <a:prstGeom prst="rect">
            <a:avLst/>
          </a:prstGeom>
          <a:noFill/>
        </p:spPr>
      </p:pic>
      <p:pic>
        <p:nvPicPr>
          <p:cNvPr id="1029" name="Picture 5" descr="C:\Users\dell\Desktop\MMC\CLASS 7 SC\New folder\WhatsApp Image 2026-06-09 at 10.59.45 A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547519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547519" y="0"/>
            <a:ext cx="1143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9318" y="5715000"/>
            <a:ext cx="3642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১৫/০৬/২০২৬ইং 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23F8FE-FB9B-1AF3-8EB9-74D8039E6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9615" r="12090"/>
          <a:stretch>
            <a:fillRect/>
          </a:stretch>
        </p:blipFill>
        <p:spPr>
          <a:xfrm>
            <a:off x="6157119" y="1371600"/>
            <a:ext cx="6004719" cy="5486400"/>
          </a:xfrm>
          <a:prstGeom prst="rect">
            <a:avLst/>
          </a:prstGeom>
        </p:spPr>
      </p:pic>
      <p:pic>
        <p:nvPicPr>
          <p:cNvPr id="3074" name="Picture 2" descr="C:\Users\dell\Desktop\MMC\CLASS 7 SC\New folder\InkedPicture1_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1"/>
            <a:ext cx="615711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pic>
        <p:nvPicPr>
          <p:cNvPr id="3" name="Picture 3" descr="C:\Users\cyber\Desktop\New folder 2\frm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40" y="10940"/>
            <a:ext cx="121727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75719" y="1524000"/>
            <a:ext cx="525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7519" y="2438400"/>
            <a:ext cx="6629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7519" y="2286000"/>
            <a:ext cx="70104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অঙ্গানু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7319" y="609600"/>
            <a:ext cx="2286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2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37778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12161838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অঙ্গানুসমূহের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4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অঙ্গানু</a:t>
            </a:r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লাইসোজোম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সুস্পস্ট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400" dirty="0" smtClean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3333"/>
          <a:stretch>
            <a:fillRect/>
          </a:stretch>
        </p:blipFill>
        <p:spPr bwMode="auto">
          <a:xfrm>
            <a:off x="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480719" y="0"/>
            <a:ext cx="7681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জেলির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সজীব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অঙ্গসমূহকে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অঙ্গানু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23F8FE-FB9B-1AF3-8EB9-74D8039E6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017" r="13405"/>
          <a:stretch>
            <a:fillRect/>
          </a:stretch>
        </p:blipFill>
        <p:spPr>
          <a:xfrm>
            <a:off x="0" y="1"/>
            <a:ext cx="4252119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33120" y="2286000"/>
            <a:ext cx="7528718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অঙ্গানুগুলো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্লাস্টিড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রাইবোজোম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লাইসোজোম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বডি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5556"/>
          <a:stretch>
            <a:fillRect/>
          </a:stretch>
        </p:blipFill>
        <p:spPr bwMode="auto">
          <a:xfrm>
            <a:off x="0" y="0"/>
            <a:ext cx="1216183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10200"/>
            <a:ext cx="4023519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5920" y="228600"/>
            <a:ext cx="7772399" cy="640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সজীব অঙ্গাণু এবং নিজীব বস্তু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মূহ সাইটোপ্লাজমের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ধাত্রে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কোষের নির্জীব বস্তুসমূহের মধ্যে আছে বি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ন্ন রকমের সঞ্চিত পদার্থ, বর্জ্য পদার্থ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রিত পদার্থ। কোষের সাইটো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প্লা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জমে তরল পদার্থপূর্ণ ছোট বড়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গহ্বর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 প্রাণিকোষে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কোষগহ্বর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 না তবে কোনো কোনো কোষে যদি থাকে তা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 খুব ছোট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উদ্ভিদকো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ষে কোষগহ্বর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বেশি থাকে এবং আকারে বড় হয়। এ কারণে উদ্ভিদকো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ষে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 একপাশে এবং প্রাণিকোষে নিউক্লিয়াস মা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খানে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38" t="15625" r="14082" b="15313"/>
          <a:stretch/>
        </p:blipFill>
        <p:spPr>
          <a:xfrm>
            <a:off x="0" y="0"/>
            <a:ext cx="4099720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4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943600"/>
            <a:ext cx="5776119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2319" y="0"/>
            <a:ext cx="6309519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47" t="18863" r="25200" b="18863"/>
          <a:stretch/>
        </p:blipFill>
        <p:spPr>
          <a:xfrm>
            <a:off x="-1" y="0"/>
            <a:ext cx="5776119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52320" y="533400"/>
            <a:ext cx="6309518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প্রাণিকোষের নিউক্লিয়াসের কাছে দুটি কাঁপা নলাকায় বা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নালাকার অঙ্গাণু 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 যায়,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সেন্ট্রিওল ব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লে।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সেন্ট্রিওল সাধারণত একটি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নাবিহীন পদার্থ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দারা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আবৃত থাকে। এ অবস্থায় এটিকে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সেন্টো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জোম বলে। উদ্ভিদকোষে সেন্ট্রিওল সাধারণত থাকে না, তবে নিম্নশ্রেণির উদ্ভিদকোষে যেমন-ছত্রাকে থাকে। প্রাণিকোষ বিভাজনের সময় অ্যাস্টার গঠন করা সেন্ট্রিও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as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প্রধান 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esktop\MMC\CLASS 7 SC\New folder\18.jpeg"/>
          <p:cNvPicPr>
            <a:picLocks noChangeAspect="1" noChangeArrowheads="1"/>
          </p:cNvPicPr>
          <p:nvPr/>
        </p:nvPicPr>
        <p:blipFill>
          <a:blip r:embed="rId2"/>
          <a:srcRect l="50000" t="4222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38119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6019800"/>
            <a:ext cx="6538119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r>
              <a:rPr lang="en-GB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614319" y="1066800"/>
            <a:ext cx="5257799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সাইটোপ্লাজমে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ল্লিবে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স্টিত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জালিকাকার অঙ্গাণু থাকে যা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এন্ডোপ্লাজমিক </a:t>
            </a:r>
            <a:r>
              <a:rPr lang="as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রেটিকুলাম। কোষে মসৃণ ও অমসৃণ এন্ডোপ্লাজমিক রেটিকুলাম পাওয়া 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456</Words>
  <Application>Microsoft Office PowerPoint</Application>
  <PresentationFormat>Custom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109</cp:revision>
  <dcterms:created xsi:type="dcterms:W3CDTF">2026-05-26T15:39:58Z</dcterms:created>
  <dcterms:modified xsi:type="dcterms:W3CDTF">2026-06-15T05:40:45Z</dcterms:modified>
</cp:coreProperties>
</file>