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  <p:sldMasterId id="2147483736" r:id="rId3"/>
    <p:sldMasterId id="2147483778" r:id="rId4"/>
    <p:sldMasterId id="2147483790" r:id="rId5"/>
    <p:sldMasterId id="2147483802" r:id="rId6"/>
    <p:sldMasterId id="2147483820" r:id="rId7"/>
    <p:sldMasterId id="2147483838" r:id="rId8"/>
    <p:sldMasterId id="2147483873" r:id="rId9"/>
    <p:sldMasterId id="2147483885" r:id="rId10"/>
  </p:sldMasterIdLst>
  <p:notesMasterIdLst>
    <p:notesMasterId r:id="rId25"/>
  </p:notesMasterIdLst>
  <p:sldIdLst>
    <p:sldId id="257" r:id="rId11"/>
    <p:sldId id="272" r:id="rId12"/>
    <p:sldId id="261" r:id="rId13"/>
    <p:sldId id="273" r:id="rId14"/>
    <p:sldId id="259" r:id="rId15"/>
    <p:sldId id="260" r:id="rId16"/>
    <p:sldId id="262" r:id="rId17"/>
    <p:sldId id="270" r:id="rId18"/>
    <p:sldId id="264" r:id="rId19"/>
    <p:sldId id="266" r:id="rId20"/>
    <p:sldId id="271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2" autoAdjust="0"/>
    <p:restoredTop sz="94660"/>
  </p:normalViewPr>
  <p:slideViewPr>
    <p:cSldViewPr snapToGrid="0">
      <p:cViewPr varScale="1">
        <p:scale>
          <a:sx n="62" d="100"/>
          <a:sy n="62" d="100"/>
        </p:scale>
        <p:origin x="-90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1F479-1EE9-47FB-BC74-41E4B869011A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3D269-D6A3-4104-A65C-6BB82F5FC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97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71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0421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0176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7495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9598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6551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7446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0058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1176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8887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351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91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352961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1435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39190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3307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605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9104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4318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3483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4497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920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787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2581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306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4343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5576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103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5963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6314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6757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65702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6234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677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05631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232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189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1261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2766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0163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4227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7804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4921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666323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8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6723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223377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4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145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03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64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99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616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62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90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022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11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620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550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017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798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278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030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78873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3326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3345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294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41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904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399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803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632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590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470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70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896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77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8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2790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15027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184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621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838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666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864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111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17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28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99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800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72135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662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864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902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6457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080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6257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813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32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325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937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5550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8958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218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8735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245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7467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8785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369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53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853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1454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919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693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483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207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391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79537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46582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6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935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5136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7057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5432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9442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28640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5090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1554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286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68314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62163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66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4014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71105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4817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2660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00229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05268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4430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2045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1128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10353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086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13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36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5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16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88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22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95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71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25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E43635-D283-493C-960F-C8B1F746312D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F8E03C-9BA5-455E-84E9-5C718C2DDE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169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TvGv9sorpI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https://www.youtube.com/watch?v=5TvGv9sorp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3597" y="1054870"/>
            <a:ext cx="8512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Teaching Speaking</a:t>
            </a:r>
            <a:r>
              <a:rPr lang="en-US" sz="2800" dirty="0" smtClean="0"/>
              <a:t>; Techniques </a:t>
            </a:r>
            <a:r>
              <a:rPr lang="en-US" sz="2400" dirty="0" smtClean="0"/>
              <a:t>of</a:t>
            </a:r>
            <a:r>
              <a:rPr lang="en-US" sz="2800" dirty="0" smtClean="0"/>
              <a:t> Practicing Speaking in Classroom &amp; Demonstration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70288" y="4182247"/>
            <a:ext cx="4866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</a:t>
            </a:r>
          </a:p>
          <a:p>
            <a:r>
              <a:rPr lang="en-US" sz="2400" b="1" dirty="0" err="1" smtClean="0"/>
              <a:t>Maruf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Sakil</a:t>
            </a:r>
            <a:endParaRPr lang="en-US" sz="2400" b="1" dirty="0" smtClean="0"/>
          </a:p>
          <a:p>
            <a:r>
              <a:rPr lang="en-US" dirty="0" smtClean="0"/>
              <a:t>Assistant Teacher</a:t>
            </a:r>
            <a:endParaRPr lang="en-US" dirty="0" smtClean="0"/>
          </a:p>
          <a:p>
            <a:r>
              <a:rPr lang="en-US" sz="2000" b="1" dirty="0" err="1" smtClean="0"/>
              <a:t>Nadmula</a:t>
            </a:r>
            <a:r>
              <a:rPr lang="en-US" sz="2000" b="1" dirty="0" smtClean="0"/>
              <a:t> Secondary School</a:t>
            </a:r>
          </a:p>
          <a:p>
            <a:r>
              <a:rPr lang="en-US" sz="2000" b="1" dirty="0" err="1" smtClean="0"/>
              <a:t>Bhandaria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Pirojpur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88" y="2675494"/>
            <a:ext cx="4947035" cy="345504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29357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647" y="2030506"/>
            <a:ext cx="5338482" cy="423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718" y="1361967"/>
            <a:ext cx="407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Storytelling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306" y="578223"/>
            <a:ext cx="5459506" cy="4329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6259" y="5136777"/>
            <a:ext cx="392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Presentation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910" y="477672"/>
            <a:ext cx="5390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https://www.youtube.com/watch?v=1TSkkxu8on0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815268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1100" y="1181100"/>
            <a:ext cx="78613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Storytelling</a:t>
            </a:r>
          </a:p>
          <a:p>
            <a:pPr algn="ctr"/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There was a rumor in my village………………..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 have a dream project……………………..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One of the memories of life is………………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Beside teaching , I want to run a business………….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 would like to share my experience on…………..</a:t>
            </a:r>
          </a:p>
        </p:txBody>
      </p:sp>
    </p:spTree>
    <p:extLst>
      <p:ext uri="{BB962C8B-B14F-4D97-AF65-F5344CB8AC3E}">
        <p14:creationId xmlns:p14="http://schemas.microsoft.com/office/powerpoint/2010/main" xmlns="" val="377677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3102" y="1425074"/>
            <a:ext cx="363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Use of Technology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31031" y="2418281"/>
            <a:ext cx="79506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Language Exchange apps </a:t>
            </a:r>
            <a:r>
              <a:rPr lang="en-US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(https://preply.com/en/blog/language-exchange-app</a:t>
            </a:r>
            <a:r>
              <a:rPr lang="en-US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Computer-assisted language learning- </a:t>
            </a:r>
            <a:r>
              <a:rPr lang="en-US" sz="2000" dirty="0">
                <a:latin typeface="Agency FB" panose="020B0503020202020204" pitchFamily="34" charset="0"/>
              </a:rPr>
              <a:t>https://woulibrary.wou.edu.my/weko/eed502/computerassisted_instruction_cai.html</a:t>
            </a:r>
            <a:endParaRPr lang="en-US" sz="2000" dirty="0" smtClean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9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118" y="1143000"/>
            <a:ext cx="8122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Post Speaking</a:t>
            </a:r>
          </a:p>
          <a:p>
            <a:pPr algn="ctr"/>
            <a:endParaRPr lang="en-US" sz="3600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Recordings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Peer Feedback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/>
              <a:t>Self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889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914" y="1542197"/>
            <a:ext cx="843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Thank You Everybody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1695" y="2160896"/>
            <a:ext cx="6181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Algerian" panose="04020705040A02060702" pitchFamily="82" charset="0"/>
              </a:rPr>
              <a:t>The End</a:t>
            </a:r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1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7704" y="1198880"/>
            <a:ext cx="742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Let’s exchange ideas on today’s Topic…….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77160" y="2495296"/>
            <a:ext cx="404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Example; Word Game;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15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800" y="1714500"/>
            <a:ext cx="669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can Listening help Speaking?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79700" y="2946400"/>
            <a:ext cx="688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 improve pronunciation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 enhance vocabulary &amp; grammar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 imitate some expressions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 improve comprehension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 boost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04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rId3"/>
            <a:hlinkHover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1475232" y="1353312"/>
          <a:ext cx="9497568" cy="4437888"/>
        </p:xfrm>
        <a:graphic>
          <a:graphicData uri="http://schemas.openxmlformats.org/presentationml/2006/ole">
            <p:oleObj spid="_x0000_s1026" name="HTML Document" showAsIcon="1" r:id="rId4" imgW="914400" imgH="771480" progId="htmlfile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1066800"/>
            <a:ext cx="7175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lgerian" panose="04020705040A02060702" pitchFamily="82" charset="0"/>
              </a:rPr>
              <a:t>Speaking Techniques</a:t>
            </a:r>
          </a:p>
          <a:p>
            <a:pPr algn="ctr"/>
            <a:endParaRPr lang="en-US" sz="3600" dirty="0" smtClean="0">
              <a:latin typeface="Algerian" panose="04020705040A020607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Making Imperatives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Making Question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Games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Role- Plays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Group Discussion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Debates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Storytelling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Presentation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Use of Technology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/>
              <a:t>Real World Scenario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460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000" y="2164890"/>
            <a:ext cx="310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Commanding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7616" y="6005327"/>
            <a:ext cx="5799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 Questions</a:t>
            </a:r>
          </a:p>
          <a:p>
            <a:r>
              <a:rPr lang="en-US" sz="1200" dirty="0" smtClean="0"/>
              <a:t>https://www.youtube.com/watch?v=uPACgfqVVy4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5953" y="1376918"/>
            <a:ext cx="3689497" cy="3832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90" y="2902689"/>
            <a:ext cx="3604436" cy="3732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7997" y="5247980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Questioning</a:t>
            </a:r>
          </a:p>
        </p:txBody>
      </p:sp>
    </p:spTree>
    <p:extLst>
      <p:ext uri="{BB962C8B-B14F-4D97-AF65-F5344CB8AC3E}">
        <p14:creationId xmlns:p14="http://schemas.microsoft.com/office/powerpoint/2010/main" xmlns="" val="26288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74" y="4952184"/>
            <a:ext cx="401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Language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0592" y="1856095"/>
            <a:ext cx="5118100" cy="4094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03491" y="1245885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Role- Plays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700" y="1234008"/>
            <a:ext cx="4998927" cy="3382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4029" y="6237027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https://www.youtube.com/watch?v=awbVzXKr5co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5026" y="504967"/>
            <a:ext cx="64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https://www.youtube.com/watch?v=1wPxF8C6tYM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8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0" y="838200"/>
            <a:ext cx="5880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Situational Conversation Topic</a:t>
            </a:r>
          </a:p>
          <a:p>
            <a:pPr algn="ctr"/>
            <a:endParaRPr lang="en-US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Between a Teacher and the Principal/ Superintendent on opening language club;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Friends at a restaurant;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Among Teachers about speaking practice in classroom;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 Talking about Hobbies &amp; Interest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About Foods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Book Reviews among Colleagues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22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129" y="1613648"/>
            <a:ext cx="3711389" cy="4582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3003" y="563526"/>
            <a:ext cx="4695946" cy="4762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094" y="1075764"/>
            <a:ext cx="307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Debates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7695" y="5540189"/>
            <a:ext cx="4652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Group Discussion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84" y="573206"/>
            <a:ext cx="4967785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https://www.youtube.com/watch?v=1TSkkxu8on0</a:t>
            </a:r>
          </a:p>
        </p:txBody>
      </p:sp>
    </p:spTree>
    <p:extLst>
      <p:ext uri="{BB962C8B-B14F-4D97-AF65-F5344CB8AC3E}">
        <p14:creationId xmlns:p14="http://schemas.microsoft.com/office/powerpoint/2010/main" xmlns="" val="2862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9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220</Words>
  <Application>Microsoft Office PowerPoint</Application>
  <PresentationFormat>Custom</PresentationFormat>
  <Paragraphs>65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Wisp</vt:lpstr>
      <vt:lpstr>1_Wisp</vt:lpstr>
      <vt:lpstr>Savon</vt:lpstr>
      <vt:lpstr>1_Savon</vt:lpstr>
      <vt:lpstr>Basis</vt:lpstr>
      <vt:lpstr>Slice</vt:lpstr>
      <vt:lpstr>Organic</vt:lpstr>
      <vt:lpstr>Circuit</vt:lpstr>
      <vt:lpstr>Integral</vt:lpstr>
      <vt:lpstr>2_Wisp</vt:lpstr>
      <vt:lpstr>https://www.youtube.com/watch?v=5TvGv9sorpI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ARBN</dc:creator>
  <cp:lastModifiedBy>uitrce</cp:lastModifiedBy>
  <cp:revision>106</cp:revision>
  <dcterms:created xsi:type="dcterms:W3CDTF">2024-11-16T17:07:14Z</dcterms:created>
  <dcterms:modified xsi:type="dcterms:W3CDTF">2026-06-17T09:56:22Z</dcterms:modified>
</cp:coreProperties>
</file>