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1" d="100"/>
          <a:sy n="81" d="100"/>
        </p:scale>
        <p:origin x="54" y="4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FF3376-6FC2-495C-AD4D-98C7B9477A85}" type="datetimeFigureOut">
              <a:rPr lang="en-US" smtClean="0"/>
              <a:t>6/17/2026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4994FA-CC4A-4946-8553-69BFE67B74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50729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FF3376-6FC2-495C-AD4D-98C7B9477A85}" type="datetimeFigureOut">
              <a:rPr lang="en-US" smtClean="0"/>
              <a:t>6/17/2026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4994FA-CC4A-4946-8553-69BFE67B74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74854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FF3376-6FC2-495C-AD4D-98C7B9477A85}" type="datetimeFigureOut">
              <a:rPr lang="en-US" smtClean="0"/>
              <a:t>6/17/2026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4994FA-CC4A-4946-8553-69BFE67B74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74531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FF3376-6FC2-495C-AD4D-98C7B9477A85}" type="datetimeFigureOut">
              <a:rPr lang="en-US" smtClean="0"/>
              <a:t>6/17/2026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4994FA-CC4A-4946-8553-69BFE67B74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69165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FF3376-6FC2-495C-AD4D-98C7B9477A85}" type="datetimeFigureOut">
              <a:rPr lang="en-US" smtClean="0"/>
              <a:t>6/17/2026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4994FA-CC4A-4946-8553-69BFE67B74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6741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FF3376-6FC2-495C-AD4D-98C7B9477A85}" type="datetimeFigureOut">
              <a:rPr lang="en-US" smtClean="0"/>
              <a:t>6/17/2026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4994FA-CC4A-4946-8553-69BFE67B74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95679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FF3376-6FC2-495C-AD4D-98C7B9477A85}" type="datetimeFigureOut">
              <a:rPr lang="en-US" smtClean="0"/>
              <a:t>6/17/2026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4994FA-CC4A-4946-8553-69BFE67B74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13381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FF3376-6FC2-495C-AD4D-98C7B9477A85}" type="datetimeFigureOut">
              <a:rPr lang="en-US" smtClean="0"/>
              <a:t>6/17/2026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4994FA-CC4A-4946-8553-69BFE67B74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56666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FF3376-6FC2-495C-AD4D-98C7B9477A85}" type="datetimeFigureOut">
              <a:rPr lang="en-US" smtClean="0"/>
              <a:t>6/17/2026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4994FA-CC4A-4946-8553-69BFE67B74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99592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FF3376-6FC2-495C-AD4D-98C7B9477A85}" type="datetimeFigureOut">
              <a:rPr lang="en-US" smtClean="0"/>
              <a:t>6/17/2026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4994FA-CC4A-4946-8553-69BFE67B74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02383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FF3376-6FC2-495C-AD4D-98C7B9477A85}" type="datetimeFigureOut">
              <a:rPr lang="en-US" smtClean="0"/>
              <a:t>6/17/2026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4994FA-CC4A-4946-8553-69BFE67B74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33221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FF3376-6FC2-495C-AD4D-98C7B9477A85}" type="datetimeFigureOut">
              <a:rPr lang="en-US" smtClean="0"/>
              <a:t>6/17/2026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94994FA-CC4A-4946-8553-69BFE67B74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9410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106249" y="601420"/>
            <a:ext cx="4314825" cy="1321165"/>
          </a:xfrm>
          <a:solidFill>
            <a:srgbClr val="FFC000"/>
          </a:solidFill>
        </p:spPr>
        <p:txBody>
          <a:bodyPr/>
          <a:lstStyle/>
          <a:p>
            <a:r>
              <a:rPr lang="en-US" dirty="0" err="1" smtClean="0"/>
              <a:t>স্বাগতম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6249" y="1922585"/>
            <a:ext cx="4314825" cy="26423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135808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696308" y="1242646"/>
            <a:ext cx="5791200" cy="2508739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numCol="1" rtlCol="0" anchor="ctr"/>
          <a:lstStyle/>
          <a:p>
            <a:pPr algn="ctr"/>
            <a:r>
              <a:rPr lang="en-US" dirty="0" smtClean="0"/>
              <a:t>        ১। </a:t>
            </a:r>
            <a:r>
              <a:rPr lang="en-US" dirty="0" err="1" smtClean="0"/>
              <a:t>নামাজ</a:t>
            </a:r>
            <a:r>
              <a:rPr lang="en-US" dirty="0" smtClean="0"/>
              <a:t> </a:t>
            </a:r>
            <a:r>
              <a:rPr lang="en-US" dirty="0" err="1" smtClean="0"/>
              <a:t>মুমিনের</a:t>
            </a:r>
            <a:r>
              <a:rPr lang="en-US" dirty="0" smtClean="0"/>
              <a:t> </a:t>
            </a:r>
            <a:r>
              <a:rPr lang="en-US" dirty="0" err="1" smtClean="0"/>
              <a:t>হাতিয়ার</a:t>
            </a:r>
            <a:endParaRPr lang="en-US" dirty="0" smtClean="0"/>
          </a:p>
          <a:p>
            <a:pPr algn="ctr"/>
            <a:r>
              <a:rPr lang="en-US" smtClean="0"/>
              <a:t>                     ২</a:t>
            </a:r>
            <a:r>
              <a:rPr lang="en-US" dirty="0" smtClean="0"/>
              <a:t>। </a:t>
            </a:r>
            <a:r>
              <a:rPr lang="en-US" dirty="0" err="1" smtClean="0"/>
              <a:t>নামাজ</a:t>
            </a:r>
            <a:r>
              <a:rPr lang="en-US" dirty="0" smtClean="0"/>
              <a:t> </a:t>
            </a:r>
            <a:r>
              <a:rPr lang="en-US" dirty="0" err="1" smtClean="0"/>
              <a:t>অন্যায়</a:t>
            </a:r>
            <a:r>
              <a:rPr lang="en-US" dirty="0" smtClean="0"/>
              <a:t> </a:t>
            </a:r>
            <a:r>
              <a:rPr lang="en-US" dirty="0" err="1" smtClean="0"/>
              <a:t>কাজ</a:t>
            </a:r>
            <a:r>
              <a:rPr lang="en-US" dirty="0" smtClean="0"/>
              <a:t> </a:t>
            </a:r>
            <a:r>
              <a:rPr lang="en-US" dirty="0" err="1" smtClean="0"/>
              <a:t>হতে</a:t>
            </a:r>
            <a:r>
              <a:rPr lang="en-US" dirty="0" smtClean="0"/>
              <a:t> </a:t>
            </a:r>
            <a:r>
              <a:rPr lang="en-US" dirty="0" err="1" smtClean="0"/>
              <a:t>রক্ষা</a:t>
            </a:r>
            <a:r>
              <a:rPr lang="en-US" dirty="0" smtClean="0"/>
              <a:t> </a:t>
            </a:r>
            <a:r>
              <a:rPr lang="en-US" dirty="0" err="1" smtClean="0"/>
              <a:t>কর</a:t>
            </a:r>
            <a:endParaRPr lang="en-US" dirty="0" smtClean="0"/>
          </a:p>
          <a:p>
            <a:pPr algn="ctr"/>
            <a:r>
              <a:rPr lang="en-US" dirty="0"/>
              <a:t> </a:t>
            </a:r>
            <a:r>
              <a:rPr lang="en-US" dirty="0" smtClean="0"/>
              <a:t>৩। </a:t>
            </a:r>
            <a:r>
              <a:rPr lang="en-US" dirty="0" err="1" smtClean="0"/>
              <a:t>নামাজ</a:t>
            </a:r>
            <a:r>
              <a:rPr lang="en-US" dirty="0" smtClean="0"/>
              <a:t> </a:t>
            </a:r>
            <a:r>
              <a:rPr lang="en-US" dirty="0" err="1" smtClean="0"/>
              <a:t>ডাল</a:t>
            </a:r>
            <a:r>
              <a:rPr lang="en-US" dirty="0" smtClean="0"/>
              <a:t> </a:t>
            </a:r>
            <a:r>
              <a:rPr lang="en-US" dirty="0" err="1" smtClean="0"/>
              <a:t>স্বরুপ</a:t>
            </a:r>
            <a:endParaRPr lang="en-US" dirty="0" smtClean="0"/>
          </a:p>
          <a:p>
            <a:pPr algn="ctr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77131783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</TotalTime>
  <Words>22</Words>
  <Application>Microsoft Office PowerPoint</Application>
  <PresentationFormat>Widescreen</PresentationFormat>
  <Paragraphs>4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Office Theme</vt:lpstr>
      <vt:lpstr>স্বাগতম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স্বাগতম</dc:title>
  <dc:creator>uitrce</dc:creator>
  <cp:lastModifiedBy>uitrce</cp:lastModifiedBy>
  <cp:revision>2</cp:revision>
  <dcterms:created xsi:type="dcterms:W3CDTF">2026-06-17T11:15:27Z</dcterms:created>
  <dcterms:modified xsi:type="dcterms:W3CDTF">2026-06-17T11:23:50Z</dcterms:modified>
</cp:coreProperties>
</file>