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60" r:id="rId4"/>
    <p:sldId id="270" r:id="rId5"/>
    <p:sldId id="271" r:id="rId6"/>
    <p:sldId id="268" r:id="rId7"/>
    <p:sldId id="265" r:id="rId8"/>
    <p:sldId id="264" r:id="rId9"/>
    <p:sldId id="262" r:id="rId10"/>
    <p:sldId id="261" r:id="rId11"/>
    <p:sldId id="267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2023\Downloads\downloa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114800"/>
            <a:ext cx="2466975" cy="1847850"/>
          </a:xfrm>
          <a:prstGeom prst="rect">
            <a:avLst/>
          </a:prstGeom>
          <a:noFill/>
        </p:spPr>
      </p:pic>
      <p:sp>
        <p:nvSpPr>
          <p:cNvPr id="5" name="Bevel 4"/>
          <p:cNvSpPr/>
          <p:nvPr/>
        </p:nvSpPr>
        <p:spPr>
          <a:xfrm>
            <a:off x="1752600" y="685800"/>
            <a:ext cx="5562600" cy="1066800"/>
          </a:xfrm>
          <a:prstGeom prst="beve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/>
              <a:t>بسم الله الرحمن الرحيم</a:t>
            </a:r>
            <a:endParaRPr lang="en-US" sz="2800" dirty="0"/>
          </a:p>
        </p:txBody>
      </p:sp>
      <p:sp>
        <p:nvSpPr>
          <p:cNvPr id="6" name="Flowchart: Punched Tape 5"/>
          <p:cNvSpPr/>
          <p:nvPr/>
        </p:nvSpPr>
        <p:spPr>
          <a:xfrm>
            <a:off x="990600" y="2133600"/>
            <a:ext cx="7543800" cy="2057400"/>
          </a:xfrm>
          <a:prstGeom prst="flowChartPunchedTap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ফুলেল</a:t>
            </a:r>
            <a:r>
              <a:rPr lang="en-US" sz="2800" dirty="0" smtClean="0"/>
              <a:t> </a:t>
            </a:r>
            <a:r>
              <a:rPr lang="en-US" sz="2800" dirty="0" err="1" smtClean="0"/>
              <a:t>শুভেচ্ছা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0"/>
            <a:ext cx="8763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gonal Stripe 7"/>
          <p:cNvSpPr/>
          <p:nvPr/>
        </p:nvSpPr>
        <p:spPr>
          <a:xfrm>
            <a:off x="685800" y="609600"/>
            <a:ext cx="3505200" cy="312420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বাড়ীর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কাজ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Isosceles Triangle 10"/>
          <p:cNvSpPr/>
          <p:nvPr/>
        </p:nvSpPr>
        <p:spPr>
          <a:xfrm>
            <a:off x="1905000" y="2590800"/>
            <a:ext cx="6781800" cy="2895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ঈমান</a:t>
            </a:r>
            <a:r>
              <a:rPr lang="en-US" sz="2800" dirty="0" smtClean="0"/>
              <a:t> ও </a:t>
            </a:r>
            <a:r>
              <a:rPr lang="en-US" sz="2800" dirty="0" err="1" smtClean="0"/>
              <a:t>ইসলামের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সম্পর্ক</a:t>
            </a:r>
            <a:r>
              <a:rPr lang="en-US" sz="2800" dirty="0" smtClean="0"/>
              <a:t>  </a:t>
            </a:r>
            <a:r>
              <a:rPr lang="en-US" sz="2800" dirty="0" err="1" smtClean="0"/>
              <a:t>কেমন</a:t>
            </a:r>
            <a:r>
              <a:rPr lang="en-US" sz="2800" dirty="0" smtClean="0"/>
              <a:t> </a:t>
            </a:r>
            <a:r>
              <a:rPr lang="en-US" sz="2800" dirty="0" err="1" smtClean="0"/>
              <a:t>হতে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পারে</a:t>
            </a:r>
            <a:r>
              <a:rPr lang="en-US" sz="2800" dirty="0" smtClean="0"/>
              <a:t>। 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build="allAtOnce" animBg="1"/>
      <p:bldP spid="11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457200" y="304800"/>
            <a:ext cx="8686800" cy="6096000"/>
          </a:xfrm>
          <a:prstGeom prst="beve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3" name="Flowchart: Punched Tape 2"/>
          <p:cNvSpPr/>
          <p:nvPr/>
        </p:nvSpPr>
        <p:spPr>
          <a:xfrm>
            <a:off x="2209800" y="1447800"/>
            <a:ext cx="5791200" cy="1828800"/>
          </a:xfrm>
          <a:prstGeom prst="flowChartPunchedTap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আজকের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পাঠ</a:t>
            </a:r>
            <a:r>
              <a:rPr lang="en-US" sz="2400" dirty="0" smtClean="0"/>
              <a:t> </a:t>
            </a:r>
            <a:r>
              <a:rPr lang="en-US" sz="2400" dirty="0" err="1" smtClean="0"/>
              <a:t>দান</a:t>
            </a:r>
            <a:r>
              <a:rPr lang="en-US" sz="2400" dirty="0" smtClean="0"/>
              <a:t>---- </a:t>
            </a:r>
            <a:r>
              <a:rPr lang="en-US" sz="3600" dirty="0" err="1" smtClean="0"/>
              <a:t>সমাপ্ত</a:t>
            </a:r>
            <a:r>
              <a:rPr lang="en-US" sz="3600" dirty="0" smtClean="0"/>
              <a:t>।</a:t>
            </a:r>
            <a:endParaRPr lang="en-US" sz="3600" dirty="0"/>
          </a:p>
        </p:txBody>
      </p:sp>
      <p:sp>
        <p:nvSpPr>
          <p:cNvPr id="4" name="Flowchart: Punched Tape 3"/>
          <p:cNvSpPr/>
          <p:nvPr/>
        </p:nvSpPr>
        <p:spPr>
          <a:xfrm>
            <a:off x="3048000" y="3429000"/>
            <a:ext cx="3733800" cy="1676400"/>
          </a:xfrm>
          <a:prstGeom prst="flowChartPunchedTap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ধন্যবাদ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3" grpId="0" build="allAtOnce" animBg="1"/>
      <p:bldP spid="4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1143000" y="381000"/>
            <a:ext cx="7391400" cy="12954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পরিচিতি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Bevel 2"/>
          <p:cNvSpPr/>
          <p:nvPr/>
        </p:nvSpPr>
        <p:spPr>
          <a:xfrm>
            <a:off x="533400" y="2209800"/>
            <a:ext cx="4038600" cy="24384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মো</a:t>
            </a:r>
            <a:r>
              <a:rPr lang="en-US" sz="2400" dirty="0" smtClean="0"/>
              <a:t>: </a:t>
            </a:r>
            <a:r>
              <a:rPr lang="en-US" sz="2400" dirty="0" err="1" smtClean="0"/>
              <a:t>সিরাজুল</a:t>
            </a:r>
            <a:r>
              <a:rPr lang="en-US" sz="2400" dirty="0" smtClean="0"/>
              <a:t> </a:t>
            </a:r>
            <a:r>
              <a:rPr lang="en-US" sz="2400" dirty="0" err="1" smtClean="0"/>
              <a:t>ইসলাম</a:t>
            </a:r>
            <a:r>
              <a:rPr lang="en-US" sz="2400" dirty="0" smtClean="0"/>
              <a:t>,</a:t>
            </a:r>
          </a:p>
          <a:p>
            <a:pPr algn="ctr"/>
            <a:r>
              <a:rPr lang="en-US" sz="2400" dirty="0" smtClean="0"/>
              <a:t> </a:t>
            </a:r>
            <a:r>
              <a:rPr lang="en-US" sz="2400" dirty="0" err="1" smtClean="0"/>
              <a:t>সহকারী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শিক্ষক</a:t>
            </a:r>
            <a:r>
              <a:rPr lang="en-US" sz="2400" dirty="0" smtClean="0"/>
              <a:t>-</a:t>
            </a:r>
          </a:p>
          <a:p>
            <a:pPr algn="ctr"/>
            <a:r>
              <a:rPr lang="en-US" sz="2400" dirty="0" err="1" smtClean="0"/>
              <a:t>নামুড়ী</a:t>
            </a:r>
            <a:r>
              <a:rPr lang="en-US" sz="2400" dirty="0" smtClean="0"/>
              <a:t> </a:t>
            </a:r>
            <a:r>
              <a:rPr lang="en-US" sz="2400" dirty="0" err="1" smtClean="0"/>
              <a:t>উচ্চ</a:t>
            </a:r>
            <a:r>
              <a:rPr lang="en-US" sz="2400" dirty="0" smtClean="0"/>
              <a:t> </a:t>
            </a:r>
            <a:r>
              <a:rPr lang="en-US" sz="2400" dirty="0" err="1" smtClean="0"/>
              <a:t>বিদ্যালয়</a:t>
            </a:r>
            <a:r>
              <a:rPr lang="en-US" sz="2400" dirty="0" smtClean="0"/>
              <a:t> ও </a:t>
            </a:r>
            <a:r>
              <a:rPr lang="en-US" sz="2400" dirty="0" err="1" smtClean="0"/>
              <a:t>কলেজ</a:t>
            </a:r>
            <a:r>
              <a:rPr lang="en-US" sz="2400" dirty="0" smtClean="0"/>
              <a:t>।</a:t>
            </a:r>
          </a:p>
          <a:p>
            <a:pPr algn="ctr"/>
            <a:r>
              <a:rPr lang="en-US" sz="2400" dirty="0" err="1" smtClean="0"/>
              <a:t>আদিত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মারী</a:t>
            </a:r>
            <a:r>
              <a:rPr lang="en-US" sz="2400" dirty="0" smtClean="0"/>
              <a:t>, </a:t>
            </a:r>
            <a:r>
              <a:rPr lang="en-US" sz="2400" dirty="0" err="1" smtClean="0"/>
              <a:t>লালমনিরহাট</a:t>
            </a:r>
            <a:r>
              <a:rPr lang="en-US" sz="2400" dirty="0" smtClean="0"/>
              <a:t>।</a:t>
            </a:r>
            <a:endParaRPr lang="en-US" sz="2400" dirty="0"/>
          </a:p>
        </p:txBody>
      </p:sp>
      <p:sp>
        <p:nvSpPr>
          <p:cNvPr id="4" name="Bevel 3"/>
          <p:cNvSpPr/>
          <p:nvPr/>
        </p:nvSpPr>
        <p:spPr>
          <a:xfrm>
            <a:off x="4800600" y="2133600"/>
            <a:ext cx="4038600" cy="25146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শ্রেণি</a:t>
            </a:r>
            <a:r>
              <a:rPr lang="en-US" sz="2400" dirty="0" smtClean="0"/>
              <a:t> : ৮ম।</a:t>
            </a:r>
          </a:p>
          <a:p>
            <a:pPr algn="ctr"/>
            <a:r>
              <a:rPr lang="en-US" sz="2400" dirty="0" err="1" smtClean="0"/>
              <a:t>বিষয়</a:t>
            </a:r>
            <a:r>
              <a:rPr lang="en-US" sz="2400" dirty="0" smtClean="0"/>
              <a:t> : </a:t>
            </a:r>
            <a:r>
              <a:rPr lang="en-US" sz="2400" dirty="0" err="1" smtClean="0"/>
              <a:t>ইসলাম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শিক্ষা</a:t>
            </a:r>
            <a:r>
              <a:rPr lang="en-US" sz="2400" dirty="0" smtClean="0"/>
              <a:t>।</a:t>
            </a:r>
          </a:p>
          <a:p>
            <a:pPr algn="ctr"/>
            <a:r>
              <a:rPr lang="en-US" sz="2400" dirty="0" err="1" smtClean="0"/>
              <a:t>পাঠ</a:t>
            </a:r>
            <a:r>
              <a:rPr lang="en-US" sz="2400" dirty="0" smtClean="0"/>
              <a:t>: ২।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  <p:bldP spid="4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8077200" y="-1752600"/>
            <a:ext cx="22555200" cy="8610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Public\Pictures\Sample Pictures\Pengui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6100" y="1752600"/>
            <a:ext cx="4495800" cy="4191000"/>
          </a:xfrm>
          <a:prstGeom prst="rect">
            <a:avLst/>
          </a:prstGeom>
          <a:noFill/>
        </p:spPr>
      </p:pic>
      <p:pic>
        <p:nvPicPr>
          <p:cNvPr id="1027" name="Picture 3" descr="C:\Users\2023\Downloads\৮৮৮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752600"/>
            <a:ext cx="4889500" cy="4191000"/>
          </a:xfrm>
          <a:prstGeom prst="rect">
            <a:avLst/>
          </a:prstGeom>
          <a:noFill/>
        </p:spPr>
      </p:pic>
      <p:pic>
        <p:nvPicPr>
          <p:cNvPr id="1028" name="Picture 4" descr="C:\Users\2023\Downloads\০০০০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276600" y="1752600"/>
            <a:ext cx="4850524" cy="4114800"/>
          </a:xfrm>
          <a:prstGeom prst="rect">
            <a:avLst/>
          </a:prstGeom>
          <a:noFill/>
        </p:spPr>
      </p:pic>
      <p:sp>
        <p:nvSpPr>
          <p:cNvPr id="6" name="Bevel 5"/>
          <p:cNvSpPr/>
          <p:nvPr/>
        </p:nvSpPr>
        <p:spPr>
          <a:xfrm>
            <a:off x="-762000" y="-228600"/>
            <a:ext cx="9677400" cy="16002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চলো</a:t>
            </a:r>
            <a:r>
              <a:rPr lang="en-US" sz="2800" dirty="0" smtClean="0"/>
              <a:t> </a:t>
            </a:r>
            <a:r>
              <a:rPr lang="en-US" sz="2800" dirty="0" err="1" smtClean="0"/>
              <a:t>কিছু</a:t>
            </a:r>
            <a:r>
              <a:rPr lang="en-US" sz="2800" dirty="0" smtClean="0"/>
              <a:t> </a:t>
            </a:r>
            <a:r>
              <a:rPr lang="en-US" sz="2800" dirty="0" err="1" smtClean="0"/>
              <a:t>ছবি</a:t>
            </a:r>
            <a:r>
              <a:rPr lang="en-US" sz="2800" dirty="0" smtClean="0"/>
              <a:t> </a:t>
            </a:r>
            <a:r>
              <a:rPr lang="en-US" sz="2800" dirty="0" err="1" smtClean="0"/>
              <a:t>দেখে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নিই</a:t>
            </a:r>
            <a:r>
              <a:rPr lang="en-US" sz="2800" dirty="0" smtClean="0"/>
              <a:t>।</a:t>
            </a:r>
            <a:endParaRPr lang="en-US" sz="2800" dirty="0"/>
          </a:p>
        </p:txBody>
      </p:sp>
      <p:pic>
        <p:nvPicPr>
          <p:cNvPr id="7" name="Picture 3" descr="C:\Users\2023\Downloads\৮৮৮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905000"/>
            <a:ext cx="4889500" cy="4191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624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2023\Downloads\১০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762000"/>
            <a:ext cx="3538051" cy="2667000"/>
          </a:xfrm>
          <a:prstGeom prst="rect">
            <a:avLst/>
          </a:prstGeom>
          <a:noFill/>
        </p:spPr>
      </p:pic>
      <p:pic>
        <p:nvPicPr>
          <p:cNvPr id="1027" name="Picture 3" descr="C:\Users\2023\Downloads\১১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762000"/>
            <a:ext cx="3352800" cy="2628900"/>
          </a:xfrm>
          <a:prstGeom prst="rect">
            <a:avLst/>
          </a:prstGeom>
          <a:noFill/>
        </p:spPr>
      </p:pic>
      <p:pic>
        <p:nvPicPr>
          <p:cNvPr id="1028" name="Picture 4" descr="C:\Users\2023\Downloads\777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3530600"/>
            <a:ext cx="2819400" cy="3054350"/>
          </a:xfrm>
          <a:prstGeom prst="rect">
            <a:avLst/>
          </a:prstGeom>
          <a:noFill/>
        </p:spPr>
      </p:pic>
      <p:pic>
        <p:nvPicPr>
          <p:cNvPr id="1029" name="Picture 5" descr="C:\Users\2023\Downloads\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3785090"/>
            <a:ext cx="3733800" cy="248800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0"/>
            <a:ext cx="8153400" cy="601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evel 2"/>
          <p:cNvSpPr/>
          <p:nvPr/>
        </p:nvSpPr>
        <p:spPr>
          <a:xfrm>
            <a:off x="1371600" y="914400"/>
            <a:ext cx="7086600" cy="4876800"/>
          </a:xfrm>
          <a:prstGeom prst="bevel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ছবিগুলো</a:t>
            </a:r>
            <a:r>
              <a:rPr lang="en-US" sz="2800" dirty="0" smtClean="0"/>
              <a:t> </a:t>
            </a:r>
            <a:r>
              <a:rPr lang="en-US" sz="2800" dirty="0" err="1" smtClean="0"/>
              <a:t>দেখে</a:t>
            </a:r>
            <a:r>
              <a:rPr lang="en-US" sz="2800" dirty="0" smtClean="0"/>
              <a:t>  </a:t>
            </a:r>
            <a:r>
              <a:rPr lang="en-US" sz="2800" dirty="0" err="1" smtClean="0"/>
              <a:t>কেউ</a:t>
            </a:r>
            <a:r>
              <a:rPr lang="en-US" sz="2800" dirty="0" smtClean="0"/>
              <a:t> </a:t>
            </a:r>
            <a:r>
              <a:rPr lang="en-US" sz="2800" dirty="0" err="1" smtClean="0"/>
              <a:t>কি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পারো</a:t>
            </a:r>
            <a:r>
              <a:rPr lang="en-US" sz="2800" dirty="0" smtClean="0"/>
              <a:t> ---</a:t>
            </a:r>
          </a:p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sz="3600" dirty="0" err="1" smtClean="0"/>
              <a:t>এগুলো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তৈরী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0"/>
            <a:ext cx="8153400" cy="601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28800" y="1219200"/>
            <a:ext cx="6324600" cy="441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الله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8991600" cy="6400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vel 4"/>
          <p:cNvSpPr/>
          <p:nvPr/>
        </p:nvSpPr>
        <p:spPr>
          <a:xfrm>
            <a:off x="609600" y="838200"/>
            <a:ext cx="7848600" cy="1828800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আমাদের</a:t>
            </a:r>
            <a:r>
              <a:rPr lang="en-US" dirty="0" smtClean="0"/>
              <a:t> </a:t>
            </a:r>
            <a:r>
              <a:rPr lang="en-US" dirty="0" err="1" smtClean="0"/>
              <a:t>পাঠ</a:t>
            </a:r>
            <a:r>
              <a:rPr lang="en-US" dirty="0" smtClean="0"/>
              <a:t> </a:t>
            </a:r>
            <a:r>
              <a:rPr lang="en-US" dirty="0" err="1" smtClean="0"/>
              <a:t>শিরনাম</a:t>
            </a:r>
            <a:r>
              <a:rPr lang="en-US" dirty="0" smtClean="0"/>
              <a:t>    </a:t>
            </a:r>
            <a:r>
              <a:rPr lang="en-US" sz="4000" dirty="0" smtClean="0"/>
              <a:t>“</a:t>
            </a:r>
            <a:r>
              <a:rPr lang="en-US" sz="4000" dirty="0" err="1" smtClean="0"/>
              <a:t>আকাঈদ</a:t>
            </a:r>
            <a:r>
              <a:rPr lang="en-US" sz="4000" dirty="0" smtClean="0"/>
              <a:t>”</a:t>
            </a:r>
            <a:endParaRPr lang="en-US" sz="4000" dirty="0"/>
          </a:p>
        </p:txBody>
      </p:sp>
      <p:sp>
        <p:nvSpPr>
          <p:cNvPr id="6" name="Flowchart: Punched Tape 5"/>
          <p:cNvSpPr/>
          <p:nvPr/>
        </p:nvSpPr>
        <p:spPr>
          <a:xfrm>
            <a:off x="914400" y="2971800"/>
            <a:ext cx="7848600" cy="3886200"/>
          </a:xfrm>
          <a:prstGeom prst="flowChartPunchedTap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আজকের</a:t>
            </a:r>
            <a:r>
              <a:rPr lang="en-US" sz="2400" dirty="0" smtClean="0"/>
              <a:t> এ </a:t>
            </a:r>
            <a:r>
              <a:rPr lang="en-US" sz="2400" dirty="0" err="1" smtClean="0"/>
              <a:t>পাঠে</a:t>
            </a:r>
            <a:r>
              <a:rPr lang="en-US" sz="2400" dirty="0" smtClean="0"/>
              <a:t> </a:t>
            </a:r>
            <a:r>
              <a:rPr lang="en-US" sz="2400" dirty="0" err="1" smtClean="0"/>
              <a:t>আমরা</a:t>
            </a:r>
            <a:r>
              <a:rPr lang="en-US" sz="2400" dirty="0" smtClean="0"/>
              <a:t> </a:t>
            </a:r>
            <a:r>
              <a:rPr lang="en-US" sz="2400" dirty="0" err="1" smtClean="0"/>
              <a:t>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জানতে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পারবো</a:t>
            </a:r>
            <a:r>
              <a:rPr lang="en-US" sz="2400" dirty="0" smtClean="0"/>
              <a:t>-------</a:t>
            </a:r>
            <a:endParaRPr lang="en-US" sz="2000" dirty="0" smtClean="0"/>
          </a:p>
          <a:p>
            <a:pPr algn="ctr"/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/>
              <a:t>আকাঈদ</a:t>
            </a:r>
            <a:r>
              <a:rPr lang="en-US" sz="2000" dirty="0" smtClean="0"/>
              <a:t> </a:t>
            </a:r>
            <a:r>
              <a:rPr lang="en-US" sz="2000" dirty="0" err="1" smtClean="0"/>
              <a:t>সম্পর্কে</a:t>
            </a:r>
            <a:r>
              <a:rPr lang="en-US" sz="2000" dirty="0" smtClean="0"/>
              <a:t> </a:t>
            </a:r>
            <a:r>
              <a:rPr lang="en-US" sz="2000" dirty="0" err="1" smtClean="0"/>
              <a:t>জানতে</a:t>
            </a:r>
            <a:r>
              <a:rPr lang="en-US" sz="2000" dirty="0" smtClean="0"/>
              <a:t> </a:t>
            </a:r>
            <a:r>
              <a:rPr lang="en-US" sz="2000" dirty="0" err="1" smtClean="0"/>
              <a:t>পারবো</a:t>
            </a:r>
            <a:r>
              <a:rPr lang="en-US" sz="2000" dirty="0" smtClean="0"/>
              <a:t>,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/>
              <a:t>ইসলামের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মূল</a:t>
            </a:r>
            <a:r>
              <a:rPr lang="en-US" sz="2000" dirty="0" smtClean="0"/>
              <a:t> </a:t>
            </a:r>
            <a:r>
              <a:rPr lang="en-US" sz="2000" dirty="0" err="1" smtClean="0"/>
              <a:t>ভিত্তি</a:t>
            </a:r>
            <a:r>
              <a:rPr lang="en-US" sz="2000" dirty="0" smtClean="0"/>
              <a:t> </a:t>
            </a:r>
            <a:r>
              <a:rPr lang="en-US" sz="2000" dirty="0" err="1" smtClean="0"/>
              <a:t>সম্পর্কে</a:t>
            </a:r>
            <a:r>
              <a:rPr lang="en-US" sz="2000" dirty="0" smtClean="0"/>
              <a:t> </a:t>
            </a:r>
            <a:r>
              <a:rPr lang="en-US" sz="2000" dirty="0" err="1" smtClean="0"/>
              <a:t>জানতে</a:t>
            </a:r>
            <a:r>
              <a:rPr lang="en-US" sz="2000" dirty="0" smtClean="0"/>
              <a:t> </a:t>
            </a:r>
            <a:r>
              <a:rPr lang="en-US" sz="2000" dirty="0" err="1" smtClean="0"/>
              <a:t>পারবো</a:t>
            </a:r>
            <a:r>
              <a:rPr lang="en-US" sz="2000" dirty="0" smtClean="0"/>
              <a:t>,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/>
              <a:t>তাওহিদ</a:t>
            </a:r>
            <a:r>
              <a:rPr lang="en-US" sz="2000" dirty="0" smtClean="0"/>
              <a:t>, </a:t>
            </a:r>
            <a:r>
              <a:rPr lang="en-US" sz="2000" dirty="0" err="1" smtClean="0"/>
              <a:t>রেসালাত</a:t>
            </a:r>
            <a:r>
              <a:rPr lang="en-US" sz="2000" dirty="0" smtClean="0"/>
              <a:t> ও </a:t>
            </a:r>
            <a:r>
              <a:rPr lang="en-US" sz="2000" dirty="0" err="1" smtClean="0"/>
              <a:t>আখিরাত</a:t>
            </a:r>
            <a:r>
              <a:rPr lang="en-US" sz="2000" dirty="0" smtClean="0"/>
              <a:t> </a:t>
            </a:r>
            <a:r>
              <a:rPr lang="en-US" sz="2000" dirty="0" err="1" smtClean="0"/>
              <a:t>সম্পর্কে</a:t>
            </a:r>
            <a:r>
              <a:rPr lang="en-US" sz="2000" dirty="0" smtClean="0"/>
              <a:t> </a:t>
            </a:r>
            <a:r>
              <a:rPr lang="en-US" sz="2000" dirty="0" err="1" smtClean="0"/>
              <a:t>অবগত</a:t>
            </a:r>
            <a:r>
              <a:rPr lang="en-US" sz="2000" dirty="0" smtClean="0"/>
              <a:t> </a:t>
            </a:r>
            <a:r>
              <a:rPr lang="en-US" sz="2000" dirty="0" err="1" smtClean="0"/>
              <a:t>হতে</a:t>
            </a:r>
            <a:r>
              <a:rPr lang="en-US" sz="2000" dirty="0" smtClean="0"/>
              <a:t> </a:t>
            </a:r>
            <a:r>
              <a:rPr lang="en-US" sz="2000" dirty="0" err="1" smtClean="0"/>
              <a:t>পারবো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77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77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7" dur="77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77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77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5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610600" cy="655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Punched Tape 2"/>
          <p:cNvSpPr/>
          <p:nvPr/>
        </p:nvSpPr>
        <p:spPr>
          <a:xfrm>
            <a:off x="1143000" y="381000"/>
            <a:ext cx="6934200" cy="1295400"/>
          </a:xfrm>
          <a:prstGeom prst="flowChartPunchedTap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জোড়ায়</a:t>
            </a:r>
            <a:r>
              <a:rPr lang="en-US" sz="2400" dirty="0" smtClean="0"/>
              <a:t> </a:t>
            </a:r>
            <a:r>
              <a:rPr lang="en-US" sz="2400" dirty="0" err="1" smtClean="0"/>
              <a:t>জোড়ায়</a:t>
            </a:r>
            <a:r>
              <a:rPr lang="en-US" sz="2400" dirty="0" smtClean="0"/>
              <a:t> </a:t>
            </a:r>
            <a:r>
              <a:rPr lang="en-US" sz="2400" dirty="0" err="1" smtClean="0"/>
              <a:t>আলোচনা</a:t>
            </a:r>
            <a:r>
              <a:rPr lang="en-US" sz="2400" dirty="0" smtClean="0"/>
              <a:t> ----</a:t>
            </a:r>
          </a:p>
          <a:p>
            <a:pPr algn="ctr"/>
            <a:endParaRPr lang="en-US" dirty="0" smtClean="0"/>
          </a:p>
          <a:p>
            <a:pPr algn="ctr"/>
            <a:r>
              <a:rPr lang="en-US" sz="3200" dirty="0" err="1" smtClean="0"/>
              <a:t>বিষয়</a:t>
            </a:r>
            <a:r>
              <a:rPr lang="en-US" sz="3200" dirty="0" smtClean="0"/>
              <a:t> :     “</a:t>
            </a:r>
            <a:r>
              <a:rPr lang="en-US" sz="3200" dirty="0" err="1" smtClean="0"/>
              <a:t>ইসলামের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ভিত্তি</a:t>
            </a:r>
            <a:r>
              <a:rPr lang="en-US" sz="3200" dirty="0" smtClean="0"/>
              <a:t> </a:t>
            </a:r>
            <a:r>
              <a:rPr lang="en-US" sz="3200" dirty="0" err="1" smtClean="0"/>
              <a:t>বা</a:t>
            </a:r>
            <a:r>
              <a:rPr lang="en-US" sz="3200" dirty="0" smtClean="0"/>
              <a:t> </a:t>
            </a:r>
            <a:r>
              <a:rPr lang="en-US" sz="3200" dirty="0" err="1" smtClean="0"/>
              <a:t>খুটি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Flowchart: Punched Tape 3"/>
          <p:cNvSpPr/>
          <p:nvPr/>
        </p:nvSpPr>
        <p:spPr>
          <a:xfrm>
            <a:off x="1219200" y="1676400"/>
            <a:ext cx="7315200" cy="4114800"/>
          </a:xfrm>
          <a:prstGeom prst="flowChartPunchedTa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দলীয়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ও </a:t>
            </a:r>
            <a:r>
              <a:rPr lang="en-US" dirty="0" err="1" smtClean="0"/>
              <a:t>দলনেতার</a:t>
            </a:r>
            <a:r>
              <a:rPr lang="en-US" dirty="0" smtClean="0"/>
              <a:t> </a:t>
            </a:r>
            <a:r>
              <a:rPr lang="en-US" dirty="0" err="1" smtClean="0"/>
              <a:t>উপস্থাপনা</a:t>
            </a:r>
            <a:r>
              <a:rPr lang="en-US" dirty="0" smtClean="0"/>
              <a:t>---</a:t>
            </a:r>
          </a:p>
          <a:p>
            <a:pPr algn="ctr"/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প্রথম</a:t>
            </a:r>
            <a:r>
              <a:rPr lang="en-US" dirty="0" smtClean="0"/>
              <a:t> </a:t>
            </a:r>
            <a:r>
              <a:rPr lang="en-US" dirty="0" err="1" smtClean="0"/>
              <a:t>দলের</a:t>
            </a:r>
            <a:r>
              <a:rPr lang="en-US" dirty="0" smtClean="0"/>
              <a:t> </a:t>
            </a:r>
            <a:r>
              <a:rPr lang="en-US" dirty="0" err="1" smtClean="0"/>
              <a:t>নাম</a:t>
            </a:r>
            <a:r>
              <a:rPr lang="en-US" dirty="0" smtClean="0"/>
              <a:t> : </a:t>
            </a:r>
            <a:r>
              <a:rPr lang="en-US" dirty="0" err="1" smtClean="0"/>
              <a:t>গোলাপ</a:t>
            </a:r>
            <a:r>
              <a:rPr lang="en-US" dirty="0" smtClean="0"/>
              <a:t>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দ্বিতীয়</a:t>
            </a:r>
            <a:r>
              <a:rPr lang="en-US" dirty="0" smtClean="0"/>
              <a:t> </a:t>
            </a:r>
            <a:r>
              <a:rPr lang="en-US" dirty="0" err="1" smtClean="0"/>
              <a:t>দলের</a:t>
            </a:r>
            <a:r>
              <a:rPr lang="en-US" dirty="0" smtClean="0"/>
              <a:t> </a:t>
            </a:r>
            <a:r>
              <a:rPr lang="en-US" dirty="0" err="1" smtClean="0"/>
              <a:t>নাম</a:t>
            </a:r>
            <a:r>
              <a:rPr lang="en-US" dirty="0" smtClean="0"/>
              <a:t>: </a:t>
            </a:r>
            <a:r>
              <a:rPr lang="en-US" dirty="0" err="1" smtClean="0"/>
              <a:t>বেলী</a:t>
            </a:r>
            <a:r>
              <a:rPr lang="en-US" dirty="0" smtClean="0"/>
              <a:t>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তৃতীয়</a:t>
            </a:r>
            <a:r>
              <a:rPr lang="en-US" dirty="0" smtClean="0"/>
              <a:t> </a:t>
            </a:r>
            <a:r>
              <a:rPr lang="en-US" dirty="0" err="1" smtClean="0"/>
              <a:t>দলের</a:t>
            </a:r>
            <a:r>
              <a:rPr lang="en-US" dirty="0" smtClean="0"/>
              <a:t> </a:t>
            </a:r>
            <a:r>
              <a:rPr lang="en-US" dirty="0" err="1" smtClean="0"/>
              <a:t>নাম</a:t>
            </a:r>
            <a:r>
              <a:rPr lang="en-US" dirty="0" smtClean="0"/>
              <a:t>: </a:t>
            </a:r>
            <a:r>
              <a:rPr lang="en-US" dirty="0" err="1" smtClean="0"/>
              <a:t>জবা</a:t>
            </a:r>
            <a:r>
              <a:rPr lang="en-US" dirty="0" smtClean="0"/>
              <a:t>।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চতুর্থ</a:t>
            </a:r>
            <a:r>
              <a:rPr lang="en-US" dirty="0" smtClean="0"/>
              <a:t> </a:t>
            </a:r>
            <a:r>
              <a:rPr lang="en-US" dirty="0" err="1" smtClean="0"/>
              <a:t>দলের</a:t>
            </a:r>
            <a:r>
              <a:rPr lang="en-US" dirty="0" smtClean="0"/>
              <a:t> </a:t>
            </a:r>
            <a:r>
              <a:rPr lang="en-US" dirty="0" err="1" smtClean="0"/>
              <a:t>নাম</a:t>
            </a:r>
            <a:r>
              <a:rPr lang="en-US" dirty="0" smtClean="0"/>
              <a:t>: </a:t>
            </a:r>
            <a:r>
              <a:rPr lang="en-US" dirty="0" err="1" smtClean="0"/>
              <a:t>শাপলা</a:t>
            </a:r>
            <a:r>
              <a:rPr lang="en-US" dirty="0" smtClean="0"/>
              <a:t>।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r>
              <a:rPr lang="en-US" sz="2800" dirty="0" err="1" smtClean="0"/>
              <a:t>বিষয়</a:t>
            </a:r>
            <a:r>
              <a:rPr lang="en-US" sz="2800" dirty="0" smtClean="0"/>
              <a:t> : </a:t>
            </a:r>
            <a:r>
              <a:rPr lang="en-US" sz="2800" dirty="0" err="1" smtClean="0"/>
              <a:t>ইসলামের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ভিত্তি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গুলো</a:t>
            </a:r>
            <a:r>
              <a:rPr lang="en-US" sz="2800" dirty="0" smtClean="0"/>
              <a:t>  </a:t>
            </a:r>
            <a:r>
              <a:rPr lang="en-US" sz="2800" dirty="0" err="1" smtClean="0"/>
              <a:t>খুজে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এবং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সংক্ষিপ্ত</a:t>
            </a:r>
            <a:r>
              <a:rPr lang="en-US" sz="2800" dirty="0" smtClean="0"/>
              <a:t> </a:t>
            </a:r>
            <a:r>
              <a:rPr lang="en-US" sz="2800" dirty="0" err="1" smtClean="0"/>
              <a:t>আকারে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বিশ্লেষণ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।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0"/>
            <a:ext cx="89916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endParaRPr lang="en-US" sz="3600" dirty="0" smtClean="0"/>
          </a:p>
        </p:txBody>
      </p:sp>
      <p:sp>
        <p:nvSpPr>
          <p:cNvPr id="5" name="Bevel 4"/>
          <p:cNvSpPr/>
          <p:nvPr/>
        </p:nvSpPr>
        <p:spPr>
          <a:xfrm>
            <a:off x="685800" y="533400"/>
            <a:ext cx="7696200" cy="533400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4000" dirty="0" err="1" smtClean="0"/>
              <a:t>ঈমান</a:t>
            </a:r>
            <a:r>
              <a:rPr lang="en-US" sz="4000" dirty="0" smtClean="0"/>
              <a:t> </a:t>
            </a:r>
            <a:r>
              <a:rPr lang="en-US" sz="4000" dirty="0" err="1" smtClean="0"/>
              <a:t>বা</a:t>
            </a:r>
            <a:r>
              <a:rPr lang="en-US" sz="4000" dirty="0" smtClean="0"/>
              <a:t> </a:t>
            </a:r>
            <a:r>
              <a:rPr lang="en-US" sz="4000" dirty="0" err="1" smtClean="0"/>
              <a:t>আক্কিদা</a:t>
            </a:r>
            <a:endParaRPr lang="en-US" sz="4000" dirty="0"/>
          </a:p>
        </p:txBody>
      </p:sp>
      <p:sp>
        <p:nvSpPr>
          <p:cNvPr id="7" name="Up Arrow 6"/>
          <p:cNvSpPr/>
          <p:nvPr/>
        </p:nvSpPr>
        <p:spPr>
          <a:xfrm>
            <a:off x="6400800" y="2895600"/>
            <a:ext cx="687013" cy="2133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নামায</a:t>
            </a:r>
            <a:endParaRPr lang="en-US" dirty="0"/>
          </a:p>
        </p:txBody>
      </p:sp>
      <p:sp>
        <p:nvSpPr>
          <p:cNvPr id="8" name="Up Arrow 7"/>
          <p:cNvSpPr/>
          <p:nvPr/>
        </p:nvSpPr>
        <p:spPr>
          <a:xfrm>
            <a:off x="2133600" y="3048000"/>
            <a:ext cx="609600" cy="2057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হাজ্জ</a:t>
            </a:r>
            <a:endParaRPr lang="en-US" dirty="0"/>
          </a:p>
        </p:txBody>
      </p:sp>
      <p:sp>
        <p:nvSpPr>
          <p:cNvPr id="9" name="Up Arrow 8"/>
          <p:cNvSpPr/>
          <p:nvPr/>
        </p:nvSpPr>
        <p:spPr>
          <a:xfrm>
            <a:off x="2895600" y="3048000"/>
            <a:ext cx="757569" cy="1371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যাকাত</a:t>
            </a:r>
            <a:endParaRPr lang="en-US" dirty="0"/>
          </a:p>
        </p:txBody>
      </p:sp>
      <p:sp>
        <p:nvSpPr>
          <p:cNvPr id="10" name="Up Arrow 9"/>
          <p:cNvSpPr/>
          <p:nvPr/>
        </p:nvSpPr>
        <p:spPr>
          <a:xfrm>
            <a:off x="5333713" y="2964437"/>
            <a:ext cx="839609" cy="1447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রোযা</a:t>
            </a:r>
            <a:endParaRPr lang="en-US" dirty="0"/>
          </a:p>
        </p:txBody>
      </p:sp>
      <p:sp>
        <p:nvSpPr>
          <p:cNvPr id="11" name="Up Arrow 10"/>
          <p:cNvSpPr/>
          <p:nvPr/>
        </p:nvSpPr>
        <p:spPr>
          <a:xfrm>
            <a:off x="4016555" y="2842865"/>
            <a:ext cx="1058845" cy="20339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কালিমা</a:t>
            </a:r>
            <a:endParaRPr lang="en-US" dirty="0"/>
          </a:p>
        </p:txBody>
      </p:sp>
      <p:sp>
        <p:nvSpPr>
          <p:cNvPr id="12" name="Isosceles Triangle 11"/>
          <p:cNvSpPr/>
          <p:nvPr/>
        </p:nvSpPr>
        <p:spPr>
          <a:xfrm>
            <a:off x="1143000" y="914400"/>
            <a:ext cx="6781800" cy="251460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ইসলাম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5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2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2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5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1" grpId="1" build="allAtOnce" animBg="1"/>
      <p:bldP spid="12" grpId="0" build="allAtOnce" animBg="1"/>
      <p:bldP spid="12" grpId="1" build="allAtOnce" animBg="1"/>
      <p:bldP spid="12" grpId="2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314</TotalTime>
  <Words>181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Constantia</vt:lpstr>
      <vt:lpstr>Majalla UI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2023</dc:creator>
  <cp:lastModifiedBy>LAB 14</cp:lastModifiedBy>
  <cp:revision>70</cp:revision>
  <dcterms:created xsi:type="dcterms:W3CDTF">2006-08-16T00:00:00Z</dcterms:created>
  <dcterms:modified xsi:type="dcterms:W3CDTF">2026-06-17T05:13:25Z</dcterms:modified>
</cp:coreProperties>
</file>