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6" r:id="rId11"/>
    <p:sldId id="268" r:id="rId12"/>
    <p:sldId id="270" r:id="rId13"/>
    <p:sldId id="265" r:id="rId14"/>
    <p:sldId id="267" r:id="rId15"/>
    <p:sldId id="264" r:id="rId16"/>
    <p:sldId id="269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3" y="1449304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3" y="1396721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3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2341476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0" y="465047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991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22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95375"/>
            <a:ext cx="8077200" cy="46672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77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6963"/>
            <a:ext cx="8382000" cy="2124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556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762000"/>
            <a:ext cx="6248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জোড়ায়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752600" y="2286000"/>
            <a:ext cx="6019800" cy="2667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/>
              <a:t>আমেল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/>
              <a:t>মামুল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/>
              <a:t>মহল্লে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ইরাব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/>
              <a:t>আলামতে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ইরাব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83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1670"/>
            <a:ext cx="8229600" cy="29946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1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724025"/>
            <a:ext cx="8839201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160270"/>
            <a:ext cx="8153400" cy="25374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5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943392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04" y="3177462"/>
            <a:ext cx="9067799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304800"/>
            <a:ext cx="5867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দলগত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4112"/>
            <a:ext cx="3581400" cy="244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8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1524000"/>
            <a:ext cx="5257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০১.ইসমে </a:t>
            </a:r>
            <a:r>
              <a:rPr lang="en-US" sz="3600" dirty="0" err="1" smtClean="0"/>
              <a:t>মুরাব</a:t>
            </a:r>
            <a:r>
              <a:rPr lang="en-US" sz="3600" dirty="0" smtClean="0"/>
              <a:t> </a:t>
            </a:r>
            <a:r>
              <a:rPr lang="en-US" sz="3600" dirty="0" err="1" smtClean="0"/>
              <a:t>অর্থ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০২.ইরাব </a:t>
            </a:r>
            <a:r>
              <a:rPr lang="en-US" sz="3600" dirty="0" err="1" smtClean="0"/>
              <a:t>কত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প্রকার</a:t>
            </a:r>
            <a:endParaRPr lang="en-US" sz="3600" dirty="0" smtClean="0"/>
          </a:p>
          <a:p>
            <a:r>
              <a:rPr lang="en-US" sz="3600" dirty="0" smtClean="0"/>
              <a:t>০৩.মাবনী </a:t>
            </a:r>
            <a:r>
              <a:rPr lang="en-US" sz="3600" dirty="0" err="1" smtClean="0"/>
              <a:t>আসল</a:t>
            </a:r>
            <a:r>
              <a:rPr lang="en-US" sz="3600" dirty="0" smtClean="0"/>
              <a:t> </a:t>
            </a:r>
            <a:r>
              <a:rPr lang="en-US" sz="3600" dirty="0" err="1" smtClean="0"/>
              <a:t>কতটি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33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2076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685800"/>
            <a:ext cx="46482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বাড়ীর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/>
          </a:p>
        </p:txBody>
      </p:sp>
      <p:sp>
        <p:nvSpPr>
          <p:cNvPr id="3" name="Flowchart: Punched Tape 2"/>
          <p:cNvSpPr/>
          <p:nvPr/>
        </p:nvSpPr>
        <p:spPr>
          <a:xfrm>
            <a:off x="609600" y="2886075"/>
            <a:ext cx="8305800" cy="2819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ইসমে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মুরাব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বলে,হুকুম</a:t>
            </a:r>
            <a:r>
              <a:rPr lang="en-US" sz="3200" dirty="0" smtClean="0"/>
              <a:t> </a:t>
            </a:r>
            <a:r>
              <a:rPr lang="en-US" sz="3200" dirty="0" err="1" smtClean="0"/>
              <a:t>সহ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বর্ননা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37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227"/>
            <a:ext cx="7391400" cy="596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33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620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6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467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08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1"/>
            <a:ext cx="6172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1219200" y="2057400"/>
            <a:ext cx="6858000" cy="3810000"/>
          </a:xfrm>
          <a:prstGeom prst="flowChartPunchedTape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মোহাম্মদ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আবু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শোয়াইব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বিল্লাহ</a:t>
            </a:r>
            <a:endParaRPr lang="en-U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প্রভাষক-আরবী</a:t>
            </a:r>
            <a:endParaRPr lang="en-U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ধনুয়াখলা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আহমদিয়া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ফাযিল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ডিগ্রি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মাদ্রাসা</a:t>
            </a:r>
            <a:endParaRPr lang="en-U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আদর্শ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সদর-কুমিল্লা</a:t>
            </a:r>
            <a:endParaRPr lang="en-U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০২৭২৩১৫৪৬৭৬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19235" y="685800"/>
            <a:ext cx="8305800" cy="5257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বিষয়</a:t>
            </a:r>
            <a:r>
              <a:rPr lang="en-US" sz="4400" dirty="0" smtClean="0"/>
              <a:t> ও </a:t>
            </a:r>
            <a:r>
              <a:rPr lang="en-US" sz="4400" dirty="0" err="1" smtClean="0"/>
              <a:t>পাঠ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পরিচিতি</a:t>
            </a:r>
            <a:endParaRPr lang="en-US" sz="4400" dirty="0" smtClean="0"/>
          </a:p>
          <a:p>
            <a:pPr algn="ctr"/>
            <a:r>
              <a:rPr lang="en-US" sz="4400" dirty="0" err="1" smtClean="0"/>
              <a:t>দাখিল</a:t>
            </a:r>
            <a:r>
              <a:rPr lang="en-US" sz="4400" dirty="0" smtClean="0"/>
              <a:t> ৯ম </a:t>
            </a:r>
            <a:r>
              <a:rPr lang="en-US" sz="4400" dirty="0" err="1" smtClean="0"/>
              <a:t>শ্রেণি</a:t>
            </a:r>
            <a:endParaRPr lang="en-US" sz="4400" dirty="0" smtClean="0"/>
          </a:p>
          <a:p>
            <a:pPr algn="ctr"/>
            <a:r>
              <a:rPr lang="en-US" sz="4400" dirty="0" err="1" smtClean="0"/>
              <a:t>আরবী</a:t>
            </a:r>
            <a:r>
              <a:rPr lang="en-US" sz="4400" dirty="0" smtClean="0"/>
              <a:t> ২য়</a:t>
            </a:r>
          </a:p>
          <a:p>
            <a:pPr algn="ctr"/>
            <a:r>
              <a:rPr lang="en-US" sz="4400" dirty="0" err="1" smtClean="0"/>
              <a:t>ইসমে</a:t>
            </a:r>
            <a:r>
              <a:rPr lang="en-US" sz="4400" dirty="0" smtClean="0"/>
              <a:t> </a:t>
            </a:r>
            <a:r>
              <a:rPr lang="en-US" sz="4400" dirty="0" err="1" smtClean="0"/>
              <a:t>মুরাব</a:t>
            </a:r>
            <a:endParaRPr lang="en-US" sz="4400" dirty="0" smtClean="0"/>
          </a:p>
          <a:p>
            <a:pPr algn="ctr"/>
            <a:r>
              <a:rPr lang="en-US" sz="4400" dirty="0" smtClean="0"/>
              <a:t>৫ম </a:t>
            </a:r>
            <a:r>
              <a:rPr lang="en-US" sz="4400" dirty="0" err="1" smtClean="0"/>
              <a:t>ঘন্টা</a:t>
            </a:r>
            <a:endParaRPr lang="en-US" sz="4400" dirty="0" smtClean="0"/>
          </a:p>
          <a:p>
            <a:pPr algn="ctr"/>
            <a:r>
              <a:rPr lang="en-US" sz="4400" dirty="0" smtClean="0"/>
              <a:t>সময়:৪০মিনিট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6761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27527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1200" y="2590800"/>
            <a:ext cx="6477000" cy="3200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/>
              <a:t>এই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শিক্ষার্থীরা</a:t>
            </a:r>
            <a:r>
              <a:rPr lang="en-US" sz="3200" dirty="0" smtClean="0"/>
              <a:t>…</a:t>
            </a:r>
          </a:p>
          <a:p>
            <a:r>
              <a:rPr lang="en-US" sz="3200" dirty="0" smtClean="0"/>
              <a:t>০১.ইসমে </a:t>
            </a:r>
            <a:r>
              <a:rPr lang="en-US" sz="3200" dirty="0" err="1" smtClean="0"/>
              <a:t>মুরাব</a:t>
            </a:r>
            <a:r>
              <a:rPr lang="en-US" sz="3200" dirty="0" smtClean="0"/>
              <a:t>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সংজ্ঞা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০২.ইসমে </a:t>
            </a:r>
            <a:r>
              <a:rPr lang="en-US" sz="3200" dirty="0" err="1" smtClean="0"/>
              <a:t>মুরাবের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হুকুম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০৩.বাস্তবিক </a:t>
            </a:r>
            <a:r>
              <a:rPr lang="en-US" sz="3200" dirty="0" err="1" smtClean="0"/>
              <a:t>প্রয়োগ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962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35563"/>
            <a:ext cx="8229600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75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4" y="609600"/>
            <a:ext cx="26765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293845" y="2819400"/>
            <a:ext cx="6934200" cy="2590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একক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টেবিলে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পার্থক্য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পাচ্ছ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727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" y="643890"/>
            <a:ext cx="8221980" cy="55702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075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94</TotalTime>
  <Words>98</Words>
  <Application>Microsoft Office PowerPoint</Application>
  <PresentationFormat>On-screen Show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10</cp:revision>
  <dcterms:created xsi:type="dcterms:W3CDTF">2006-08-16T00:00:00Z</dcterms:created>
  <dcterms:modified xsi:type="dcterms:W3CDTF">2026-06-17T17:35:31Z</dcterms:modified>
</cp:coreProperties>
</file>