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BBC1"/>
    <a:srgbClr val="309441"/>
    <a:srgbClr val="F1B9CE"/>
    <a:srgbClr val="F5B9F1"/>
    <a:srgbClr val="69DBE1"/>
    <a:srgbClr val="FF0000"/>
    <a:srgbClr val="E65050"/>
    <a:srgbClr val="574CE0"/>
    <a:srgbClr val="0F575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6" d="100"/>
          <a:sy n="96" d="100"/>
        </p:scale>
        <p:origin x="-206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206B15-9E74-4518-9825-5B0319B0A8E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96DDB9-FA60-4B88-B619-7F70C66596B3}">
      <dgm:prSet phldrT="[Text]" custT="1"/>
      <dgm:spPr>
        <a:solidFill>
          <a:schemeClr val="tx2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ভৌগোলিক সাংস্কৃতিক পার্থক্য (১৯৪৭) </a:t>
          </a:r>
          <a:endParaRPr lang="en-US" sz="1600" dirty="0">
            <a:solidFill>
              <a:schemeClr val="tx1"/>
            </a:solidFill>
          </a:endParaRPr>
        </a:p>
      </dgm:t>
    </dgm:pt>
    <dgm:pt modelId="{0CE0C40B-C83C-4F2A-863E-1C12C9D3836B}" type="parTrans" cxnId="{ACC6E7A7-937A-4B76-886A-6B5A1FC1D772}">
      <dgm:prSet/>
      <dgm:spPr/>
      <dgm:t>
        <a:bodyPr/>
        <a:lstStyle/>
        <a:p>
          <a:endParaRPr lang="en-US"/>
        </a:p>
      </dgm:t>
    </dgm:pt>
    <dgm:pt modelId="{A5B3329D-C507-4B7C-996A-F4FC462BA76E}" type="sibTrans" cxnId="{ACC6E7A7-937A-4B76-886A-6B5A1FC1D772}">
      <dgm:prSet/>
      <dgm:spPr/>
      <dgm:t>
        <a:bodyPr/>
        <a:lstStyle/>
        <a:p>
          <a:endParaRPr lang="en-US"/>
        </a:p>
      </dgm:t>
    </dgm:pt>
    <dgm:pt modelId="{4EB64EA8-01F5-4818-96E0-761A21AF20C3}">
      <dgm:prSet phldrT="[Text]" custT="1"/>
      <dgm:spPr>
        <a:solidFill>
          <a:srgbClr val="FF0000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জনসংখ্যার অনুপাত এবং ভাষার </a:t>
          </a:r>
          <a:r>
            <a:rPr lang="en-US" sz="1400" b="1" dirty="0" err="1" smtClean="0">
              <a:solidFill>
                <a:schemeClr val="tx1"/>
              </a:solidFill>
            </a:rPr>
            <a:t>দাবি</a:t>
          </a:r>
          <a:r>
            <a:rPr lang="en-US" sz="1400" b="1" dirty="0" smtClean="0">
              <a:solidFill>
                <a:schemeClr val="tx1"/>
              </a:solidFill>
            </a:rPr>
            <a:t> </a:t>
          </a:r>
          <a:endParaRPr lang="en-US" sz="1400" b="1" dirty="0">
            <a:solidFill>
              <a:schemeClr val="tx1"/>
            </a:solidFill>
          </a:endParaRPr>
        </a:p>
      </dgm:t>
    </dgm:pt>
    <dgm:pt modelId="{A31A773B-6675-4AD6-AFBE-BE7D12BB196A}" type="parTrans" cxnId="{DD41A90A-1F9B-4526-A6FE-5B5194E7FAAE}">
      <dgm:prSet/>
      <dgm:spPr/>
      <dgm:t>
        <a:bodyPr/>
        <a:lstStyle/>
        <a:p>
          <a:endParaRPr lang="en-US"/>
        </a:p>
      </dgm:t>
    </dgm:pt>
    <dgm:pt modelId="{944711CE-E23F-4FD6-B5B8-8747DCE72C9D}" type="sibTrans" cxnId="{DD41A90A-1F9B-4526-A6FE-5B5194E7FAAE}">
      <dgm:prSet/>
      <dgm:spPr/>
      <dgm:t>
        <a:bodyPr/>
        <a:lstStyle/>
        <a:p>
          <a:endParaRPr lang="en-US"/>
        </a:p>
      </dgm:t>
    </dgm:pt>
    <dgm:pt modelId="{37633F1D-8DB6-4470-B2A3-E5965AC43768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ধীরেন্দ্রনাথের প্রস্তাব, জিন্নাহের ঘোষণা, ছাত্রদের আন্দোলন</a:t>
          </a:r>
          <a:endParaRPr lang="en-US" b="1" dirty="0">
            <a:solidFill>
              <a:schemeClr val="tx1"/>
            </a:solidFill>
          </a:endParaRPr>
        </a:p>
      </dgm:t>
    </dgm:pt>
    <dgm:pt modelId="{271617D8-7944-498F-A647-8DD7B75B1876}" type="parTrans" cxnId="{BFBAAC88-9A18-45BD-80BF-876F03B3C630}">
      <dgm:prSet/>
      <dgm:spPr/>
      <dgm:t>
        <a:bodyPr/>
        <a:lstStyle/>
        <a:p>
          <a:endParaRPr lang="en-US"/>
        </a:p>
      </dgm:t>
    </dgm:pt>
    <dgm:pt modelId="{8E17B1B4-D265-4A70-A159-F187BD592AAC}" type="sibTrans" cxnId="{BFBAAC88-9A18-45BD-80BF-876F03B3C630}">
      <dgm:prSet/>
      <dgm:spPr/>
      <dgm:t>
        <a:bodyPr/>
        <a:lstStyle/>
        <a:p>
          <a:endParaRPr lang="en-US"/>
        </a:p>
      </dgm:t>
    </dgm:pt>
    <dgm:pt modelId="{3C6445F1-29FD-47F5-9533-78E6D693E52A}" type="pres">
      <dgm:prSet presAssocID="{B2206B15-9E74-4518-9825-5B0319B0A8E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C1AB59-5E6B-4671-872B-0BCFEFC7337A}" type="pres">
      <dgm:prSet presAssocID="{D996DDB9-FA60-4B88-B619-7F70C66596B3}" presName="parentLin" presStyleCnt="0"/>
      <dgm:spPr/>
    </dgm:pt>
    <dgm:pt modelId="{D4AAEB3D-40EC-4258-8034-0247D891AF30}" type="pres">
      <dgm:prSet presAssocID="{D996DDB9-FA60-4B88-B619-7F70C66596B3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4FAB88A-2101-4E15-BD4E-D5DA7D9BE136}" type="pres">
      <dgm:prSet presAssocID="{D996DDB9-FA60-4B88-B619-7F70C66596B3}" presName="parentText" presStyleLbl="node1" presStyleIdx="0" presStyleCnt="3" custScaleX="105139" custLinFactY="-17096" custLinFactNeighborX="-243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7B075D-1128-408D-A7C3-16282ADCB060}" type="pres">
      <dgm:prSet presAssocID="{D996DDB9-FA60-4B88-B619-7F70C66596B3}" presName="negativeSpace" presStyleCnt="0"/>
      <dgm:spPr/>
    </dgm:pt>
    <dgm:pt modelId="{2BBDEFBF-DB7C-4184-B131-4917953D0CD0}" type="pres">
      <dgm:prSet presAssocID="{D996DDB9-FA60-4B88-B619-7F70C66596B3}" presName="childText" presStyleLbl="conFgAcc1" presStyleIdx="0" presStyleCnt="3" custLinFactY="-100000" custLinFactNeighborX="-2500" custLinFactNeighborY="-164567">
        <dgm:presLayoutVars>
          <dgm:bulletEnabled val="1"/>
        </dgm:presLayoutVars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F3C8FD33-917D-46D0-85B0-E84D865A074F}" type="pres">
      <dgm:prSet presAssocID="{A5B3329D-C507-4B7C-996A-F4FC462BA76E}" presName="spaceBetweenRectangles" presStyleCnt="0"/>
      <dgm:spPr/>
    </dgm:pt>
    <dgm:pt modelId="{633B4FC2-874C-4149-815D-ED742D5D3563}" type="pres">
      <dgm:prSet presAssocID="{4EB64EA8-01F5-4818-96E0-761A21AF20C3}" presName="parentLin" presStyleCnt="0"/>
      <dgm:spPr/>
    </dgm:pt>
    <dgm:pt modelId="{11FD7DBC-7AEF-4B10-8FEF-E6FB3F203CA0}" type="pres">
      <dgm:prSet presAssocID="{4EB64EA8-01F5-4818-96E0-761A21AF20C3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BDBB4F9-C7FB-43AD-A275-44EC9A9678C2}" type="pres">
      <dgm:prSet presAssocID="{4EB64EA8-01F5-4818-96E0-761A21AF20C3}" presName="parentText" presStyleLbl="node1" presStyleIdx="1" presStyleCnt="3" custScaleX="105227" custLinFactNeighborY="-6425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927C06-E9D3-4F4D-A6FE-3297BCC7C711}" type="pres">
      <dgm:prSet presAssocID="{4EB64EA8-01F5-4818-96E0-761A21AF20C3}" presName="negativeSpace" presStyleCnt="0"/>
      <dgm:spPr/>
    </dgm:pt>
    <dgm:pt modelId="{86F0E206-3670-46A3-9F3C-227573FB3B92}" type="pres">
      <dgm:prSet presAssocID="{4EB64EA8-01F5-4818-96E0-761A21AF20C3}" presName="childText" presStyleLbl="conFgAcc1" presStyleIdx="1" presStyleCnt="3" custLinFactY="-51931" custLinFactNeighborX="1250" custLinFactNeighborY="-100000">
        <dgm:presLayoutVars>
          <dgm:bulletEnabled val="1"/>
        </dgm:presLayoutVars>
      </dgm:prSet>
      <dgm:spPr/>
    </dgm:pt>
    <dgm:pt modelId="{7D1B689D-B56C-4C85-BD51-54D54363041F}" type="pres">
      <dgm:prSet presAssocID="{944711CE-E23F-4FD6-B5B8-8747DCE72C9D}" presName="spaceBetweenRectangles" presStyleCnt="0"/>
      <dgm:spPr/>
    </dgm:pt>
    <dgm:pt modelId="{6917194C-C092-42AB-8651-D045234B6728}" type="pres">
      <dgm:prSet presAssocID="{37633F1D-8DB6-4470-B2A3-E5965AC43768}" presName="parentLin" presStyleCnt="0"/>
      <dgm:spPr/>
    </dgm:pt>
    <dgm:pt modelId="{4DC1D820-0F68-41D9-BFA0-59091AF74158}" type="pres">
      <dgm:prSet presAssocID="{37633F1D-8DB6-4470-B2A3-E5965AC43768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C41D032-C08F-4C85-BC22-650DEBDB588D}" type="pres">
      <dgm:prSet presAssocID="{37633F1D-8DB6-4470-B2A3-E5965AC43768}" presName="parentText" presStyleLbl="node1" presStyleIdx="2" presStyleCnt="3" custScaleX="1052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D812C3-9BBE-46A7-B3EA-0E3692348867}" type="pres">
      <dgm:prSet presAssocID="{37633F1D-8DB6-4470-B2A3-E5965AC43768}" presName="negativeSpace" presStyleCnt="0"/>
      <dgm:spPr/>
    </dgm:pt>
    <dgm:pt modelId="{215ECDA8-0F87-46A3-9612-2115E3316C50}" type="pres">
      <dgm:prSet presAssocID="{37633F1D-8DB6-4470-B2A3-E5965AC43768}" presName="childText" presStyleLbl="conFgAcc1" presStyleIdx="2" presStyleCnt="3">
        <dgm:presLayoutVars>
          <dgm:bulletEnabled val="1"/>
        </dgm:presLayoutVars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</dgm:ptLst>
  <dgm:cxnLst>
    <dgm:cxn modelId="{8F09CF3E-1E5B-476A-A8EF-3E7FA3DB6E1B}" type="presOf" srcId="{4EB64EA8-01F5-4818-96E0-761A21AF20C3}" destId="{9BDBB4F9-C7FB-43AD-A275-44EC9A9678C2}" srcOrd="1" destOrd="0" presId="urn:microsoft.com/office/officeart/2005/8/layout/list1"/>
    <dgm:cxn modelId="{BFBAAC88-9A18-45BD-80BF-876F03B3C630}" srcId="{B2206B15-9E74-4518-9825-5B0319B0A8E2}" destId="{37633F1D-8DB6-4470-B2A3-E5965AC43768}" srcOrd="2" destOrd="0" parTransId="{271617D8-7944-498F-A647-8DD7B75B1876}" sibTransId="{8E17B1B4-D265-4A70-A159-F187BD592AAC}"/>
    <dgm:cxn modelId="{DD41A90A-1F9B-4526-A6FE-5B5194E7FAAE}" srcId="{B2206B15-9E74-4518-9825-5B0319B0A8E2}" destId="{4EB64EA8-01F5-4818-96E0-761A21AF20C3}" srcOrd="1" destOrd="0" parTransId="{A31A773B-6675-4AD6-AFBE-BE7D12BB196A}" sibTransId="{944711CE-E23F-4FD6-B5B8-8747DCE72C9D}"/>
    <dgm:cxn modelId="{9CDDD4A5-FA2C-4AE0-ACA2-81F91E93A393}" type="presOf" srcId="{37633F1D-8DB6-4470-B2A3-E5965AC43768}" destId="{4DC1D820-0F68-41D9-BFA0-59091AF74158}" srcOrd="0" destOrd="0" presId="urn:microsoft.com/office/officeart/2005/8/layout/list1"/>
    <dgm:cxn modelId="{EBD8A8BC-2F78-4BA8-B30A-82773D3AE712}" type="presOf" srcId="{D996DDB9-FA60-4B88-B619-7F70C66596B3}" destId="{D4AAEB3D-40EC-4258-8034-0247D891AF30}" srcOrd="0" destOrd="0" presId="urn:microsoft.com/office/officeart/2005/8/layout/list1"/>
    <dgm:cxn modelId="{2813B08E-9F2A-4EE5-AD38-EDF12BFAA675}" type="presOf" srcId="{D996DDB9-FA60-4B88-B619-7F70C66596B3}" destId="{84FAB88A-2101-4E15-BD4E-D5DA7D9BE136}" srcOrd="1" destOrd="0" presId="urn:microsoft.com/office/officeart/2005/8/layout/list1"/>
    <dgm:cxn modelId="{D427E791-3B44-450E-9565-46FC321C44D7}" type="presOf" srcId="{37633F1D-8DB6-4470-B2A3-E5965AC43768}" destId="{CC41D032-C08F-4C85-BC22-650DEBDB588D}" srcOrd="1" destOrd="0" presId="urn:microsoft.com/office/officeart/2005/8/layout/list1"/>
    <dgm:cxn modelId="{085FAB86-4693-4AC8-8766-241E46FC28CD}" type="presOf" srcId="{4EB64EA8-01F5-4818-96E0-761A21AF20C3}" destId="{11FD7DBC-7AEF-4B10-8FEF-E6FB3F203CA0}" srcOrd="0" destOrd="0" presId="urn:microsoft.com/office/officeart/2005/8/layout/list1"/>
    <dgm:cxn modelId="{ACC6E7A7-937A-4B76-886A-6B5A1FC1D772}" srcId="{B2206B15-9E74-4518-9825-5B0319B0A8E2}" destId="{D996DDB9-FA60-4B88-B619-7F70C66596B3}" srcOrd="0" destOrd="0" parTransId="{0CE0C40B-C83C-4F2A-863E-1C12C9D3836B}" sibTransId="{A5B3329D-C507-4B7C-996A-F4FC462BA76E}"/>
    <dgm:cxn modelId="{AAA590CE-14AC-44CE-BB69-B95E70649382}" type="presOf" srcId="{B2206B15-9E74-4518-9825-5B0319B0A8E2}" destId="{3C6445F1-29FD-47F5-9533-78E6D693E52A}" srcOrd="0" destOrd="0" presId="urn:microsoft.com/office/officeart/2005/8/layout/list1"/>
    <dgm:cxn modelId="{C383A6B9-8A4E-4A60-BCD8-76D497652938}" type="presParOf" srcId="{3C6445F1-29FD-47F5-9533-78E6D693E52A}" destId="{70C1AB59-5E6B-4671-872B-0BCFEFC7337A}" srcOrd="0" destOrd="0" presId="urn:microsoft.com/office/officeart/2005/8/layout/list1"/>
    <dgm:cxn modelId="{02C40685-72C7-4985-99A9-ED462F100A32}" type="presParOf" srcId="{70C1AB59-5E6B-4671-872B-0BCFEFC7337A}" destId="{D4AAEB3D-40EC-4258-8034-0247D891AF30}" srcOrd="0" destOrd="0" presId="urn:microsoft.com/office/officeart/2005/8/layout/list1"/>
    <dgm:cxn modelId="{89BDF3D7-7049-4A0A-904F-34A02D1936F1}" type="presParOf" srcId="{70C1AB59-5E6B-4671-872B-0BCFEFC7337A}" destId="{84FAB88A-2101-4E15-BD4E-D5DA7D9BE136}" srcOrd="1" destOrd="0" presId="urn:microsoft.com/office/officeart/2005/8/layout/list1"/>
    <dgm:cxn modelId="{5866AC8E-BD57-4E91-8CAD-3B6C41736A3A}" type="presParOf" srcId="{3C6445F1-29FD-47F5-9533-78E6D693E52A}" destId="{007B075D-1128-408D-A7C3-16282ADCB060}" srcOrd="1" destOrd="0" presId="urn:microsoft.com/office/officeart/2005/8/layout/list1"/>
    <dgm:cxn modelId="{66066D2B-421F-445B-8DEF-41A1855DF631}" type="presParOf" srcId="{3C6445F1-29FD-47F5-9533-78E6D693E52A}" destId="{2BBDEFBF-DB7C-4184-B131-4917953D0CD0}" srcOrd="2" destOrd="0" presId="urn:microsoft.com/office/officeart/2005/8/layout/list1"/>
    <dgm:cxn modelId="{8B8522E1-4378-4AB2-9F39-61DB399AEF0E}" type="presParOf" srcId="{3C6445F1-29FD-47F5-9533-78E6D693E52A}" destId="{F3C8FD33-917D-46D0-85B0-E84D865A074F}" srcOrd="3" destOrd="0" presId="urn:microsoft.com/office/officeart/2005/8/layout/list1"/>
    <dgm:cxn modelId="{BA1E1C3A-9A42-4196-97C5-C876D299B2D4}" type="presParOf" srcId="{3C6445F1-29FD-47F5-9533-78E6D693E52A}" destId="{633B4FC2-874C-4149-815D-ED742D5D3563}" srcOrd="4" destOrd="0" presId="urn:microsoft.com/office/officeart/2005/8/layout/list1"/>
    <dgm:cxn modelId="{41315B28-6470-484E-9D86-36872DB17AB2}" type="presParOf" srcId="{633B4FC2-874C-4149-815D-ED742D5D3563}" destId="{11FD7DBC-7AEF-4B10-8FEF-E6FB3F203CA0}" srcOrd="0" destOrd="0" presId="urn:microsoft.com/office/officeart/2005/8/layout/list1"/>
    <dgm:cxn modelId="{18A5685F-A09F-4E84-89EC-3112F76D6643}" type="presParOf" srcId="{633B4FC2-874C-4149-815D-ED742D5D3563}" destId="{9BDBB4F9-C7FB-43AD-A275-44EC9A9678C2}" srcOrd="1" destOrd="0" presId="urn:microsoft.com/office/officeart/2005/8/layout/list1"/>
    <dgm:cxn modelId="{1C9A10DC-8FD0-4C31-A820-04DA2E529058}" type="presParOf" srcId="{3C6445F1-29FD-47F5-9533-78E6D693E52A}" destId="{F4927C06-E9D3-4F4D-A6FE-3297BCC7C711}" srcOrd="5" destOrd="0" presId="urn:microsoft.com/office/officeart/2005/8/layout/list1"/>
    <dgm:cxn modelId="{10889415-B3D5-4E81-9E6A-D18E9A53693F}" type="presParOf" srcId="{3C6445F1-29FD-47F5-9533-78E6D693E52A}" destId="{86F0E206-3670-46A3-9F3C-227573FB3B92}" srcOrd="6" destOrd="0" presId="urn:microsoft.com/office/officeart/2005/8/layout/list1"/>
    <dgm:cxn modelId="{EDCE62EE-9A2A-47C2-90CB-6FB1A3BE3A1A}" type="presParOf" srcId="{3C6445F1-29FD-47F5-9533-78E6D693E52A}" destId="{7D1B689D-B56C-4C85-BD51-54D54363041F}" srcOrd="7" destOrd="0" presId="urn:microsoft.com/office/officeart/2005/8/layout/list1"/>
    <dgm:cxn modelId="{59486ECD-B6AE-4438-9990-C2C827582302}" type="presParOf" srcId="{3C6445F1-29FD-47F5-9533-78E6D693E52A}" destId="{6917194C-C092-42AB-8651-D045234B6728}" srcOrd="8" destOrd="0" presId="urn:microsoft.com/office/officeart/2005/8/layout/list1"/>
    <dgm:cxn modelId="{803ED7F1-6BBC-4C9D-94EB-7B4F901E5F68}" type="presParOf" srcId="{6917194C-C092-42AB-8651-D045234B6728}" destId="{4DC1D820-0F68-41D9-BFA0-59091AF74158}" srcOrd="0" destOrd="0" presId="urn:microsoft.com/office/officeart/2005/8/layout/list1"/>
    <dgm:cxn modelId="{7B7784DB-D345-463C-AF66-6EF05A322420}" type="presParOf" srcId="{6917194C-C092-42AB-8651-D045234B6728}" destId="{CC41D032-C08F-4C85-BC22-650DEBDB588D}" srcOrd="1" destOrd="0" presId="urn:microsoft.com/office/officeart/2005/8/layout/list1"/>
    <dgm:cxn modelId="{C8B10C92-2F92-4D05-B388-B16EC685B244}" type="presParOf" srcId="{3C6445F1-29FD-47F5-9533-78E6D693E52A}" destId="{29D812C3-9BBE-46A7-B3EA-0E3692348867}" srcOrd="9" destOrd="0" presId="urn:microsoft.com/office/officeart/2005/8/layout/list1"/>
    <dgm:cxn modelId="{5CE2104D-6306-4A86-B181-3B839A121259}" type="presParOf" srcId="{3C6445F1-29FD-47F5-9533-78E6D693E52A}" destId="{215ECDA8-0F87-46A3-9612-2115E3316C50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FC33A9-DA08-45BD-B9C4-FBEB2FBCF429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57F8BD-7E24-4B65-8340-6B5C2DD9297C}">
      <dgm:prSet phldrT="[Text]" custT="1"/>
      <dgm:spPr>
        <a:solidFill>
          <a:srgbClr val="F1B9CE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000" b="1" dirty="0" err="1" smtClean="0">
              <a:solidFill>
                <a:schemeClr val="tx1"/>
              </a:solidFill>
            </a:rPr>
            <a:t>জিন্নাহের</a:t>
          </a:r>
          <a:r>
            <a:rPr lang="en-US" sz="2000" b="1" dirty="0" smtClean="0">
              <a:solidFill>
                <a:schemeClr val="tx1"/>
              </a:solidFill>
            </a:rPr>
            <a:t> </a:t>
          </a:r>
          <a:r>
            <a:rPr lang="en-US" sz="2000" b="1" dirty="0" err="1" smtClean="0">
              <a:solidFill>
                <a:schemeClr val="tx1"/>
              </a:solidFill>
            </a:rPr>
            <a:t>ঘোষণা</a:t>
          </a:r>
          <a:endParaRPr lang="en-US" sz="2000" b="1" dirty="0">
            <a:solidFill>
              <a:schemeClr val="tx1"/>
            </a:solidFill>
          </a:endParaRPr>
        </a:p>
      </dgm:t>
    </dgm:pt>
    <dgm:pt modelId="{4676D320-9BB2-4FB3-805E-8A4D4ACC6BA7}" type="parTrans" cxnId="{CF834E0D-D80E-459C-9527-35DCC0E95714}">
      <dgm:prSet/>
      <dgm:spPr/>
      <dgm:t>
        <a:bodyPr/>
        <a:lstStyle/>
        <a:p>
          <a:endParaRPr lang="en-US"/>
        </a:p>
      </dgm:t>
    </dgm:pt>
    <dgm:pt modelId="{05901D1D-55B6-4E3C-AEEE-54F0A704CBDD}" type="sibTrans" cxnId="{CF834E0D-D80E-459C-9527-35DCC0E95714}">
      <dgm:prSet/>
      <dgm:spPr/>
      <dgm:t>
        <a:bodyPr/>
        <a:lstStyle/>
        <a:p>
          <a:endParaRPr lang="en-US"/>
        </a:p>
      </dgm:t>
    </dgm:pt>
    <dgm:pt modelId="{7AC8179A-E366-43B3-AA02-E59BBF388625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/>
            <a:t>২১ </a:t>
          </a:r>
          <a:r>
            <a:rPr lang="en-US" sz="1400" dirty="0" err="1" smtClean="0"/>
            <a:t>শে</a:t>
          </a:r>
          <a:r>
            <a:rPr lang="en-US" sz="1400" dirty="0" smtClean="0"/>
            <a:t> </a:t>
          </a:r>
          <a:r>
            <a:rPr lang="en-US" sz="1400" dirty="0" err="1" smtClean="0"/>
            <a:t>মার্চ</a:t>
          </a:r>
          <a:r>
            <a:rPr lang="en-US" sz="1400" dirty="0" smtClean="0"/>
            <a:t> </a:t>
          </a:r>
          <a:r>
            <a:rPr lang="en-US" sz="1400" dirty="0" err="1" smtClean="0"/>
            <a:t>রেসকোর্স</a:t>
          </a:r>
          <a:r>
            <a:rPr lang="en-US" sz="1400" dirty="0" smtClean="0"/>
            <a:t> </a:t>
          </a:r>
          <a:r>
            <a:rPr lang="en-US" sz="1400" dirty="0" err="1" smtClean="0"/>
            <a:t>ময়দানে</a:t>
          </a:r>
          <a:endParaRPr lang="en-US" sz="1400" dirty="0"/>
        </a:p>
      </dgm:t>
    </dgm:pt>
    <dgm:pt modelId="{FFA50652-DAF4-465A-8497-FC68DAA48DD7}" type="parTrans" cxnId="{2B9C7D5C-2678-4005-BAF6-9BD1A62376A3}">
      <dgm:prSet/>
      <dgm:spPr/>
      <dgm:t>
        <a:bodyPr/>
        <a:lstStyle/>
        <a:p>
          <a:endParaRPr lang="en-US"/>
        </a:p>
      </dgm:t>
    </dgm:pt>
    <dgm:pt modelId="{1C1116E4-1955-4074-83EE-614D2B54814E}" type="sibTrans" cxnId="{2B9C7D5C-2678-4005-BAF6-9BD1A62376A3}">
      <dgm:prSet/>
      <dgm:spPr/>
      <dgm:t>
        <a:bodyPr/>
        <a:lstStyle/>
        <a:p>
          <a:endParaRPr lang="en-US"/>
        </a:p>
      </dgm:t>
    </dgm:pt>
    <dgm:pt modelId="{F3E185F6-0230-4543-896F-EB6C6BF63DEC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 smtClean="0"/>
            <a:t>প্রাথমিক</a:t>
          </a:r>
          <a:r>
            <a:rPr lang="en-US" b="1" dirty="0" smtClean="0"/>
            <a:t> </a:t>
          </a:r>
          <a:r>
            <a:rPr lang="en-US" b="1" dirty="0" err="1" smtClean="0"/>
            <a:t>প্রতিবাদ</a:t>
          </a:r>
          <a:endParaRPr lang="en-US" b="1" dirty="0"/>
        </a:p>
      </dgm:t>
    </dgm:pt>
    <dgm:pt modelId="{E3E70462-7651-4039-90DD-9AD72CF06E47}" type="parTrans" cxnId="{2A6958EF-B14B-47F2-98A9-88282F31FFE6}">
      <dgm:prSet/>
      <dgm:spPr/>
      <dgm:t>
        <a:bodyPr/>
        <a:lstStyle/>
        <a:p>
          <a:endParaRPr lang="en-US"/>
        </a:p>
      </dgm:t>
    </dgm:pt>
    <dgm:pt modelId="{FB41C207-3031-4270-92AF-6F2E60508E19}" type="sibTrans" cxnId="{2A6958EF-B14B-47F2-98A9-88282F31FFE6}">
      <dgm:prSet/>
      <dgm:spPr/>
      <dgm:t>
        <a:bodyPr/>
        <a:lstStyle/>
        <a:p>
          <a:endParaRPr lang="en-US"/>
        </a:p>
      </dgm:t>
    </dgm:pt>
    <dgm:pt modelId="{9A212DE2-CA36-484A-8CDE-44D869835F90}">
      <dgm:prSet phldrT="[Text]"/>
      <dgm:spPr>
        <a:ln>
          <a:solidFill>
            <a:srgbClr val="FF0000"/>
          </a:solidFill>
        </a:ln>
      </dgm:spPr>
      <dgm:t>
        <a:bodyPr/>
        <a:lstStyle/>
        <a:p>
          <a:r>
            <a:rPr lang="en-US" b="1" dirty="0" err="1" smtClean="0"/>
            <a:t>সাধারণ</a:t>
          </a:r>
          <a:r>
            <a:rPr lang="en-US" b="1" dirty="0" smtClean="0"/>
            <a:t> </a:t>
          </a:r>
          <a:r>
            <a:rPr lang="en-US" b="1" dirty="0" err="1" smtClean="0"/>
            <a:t>ধর্মঘট</a:t>
          </a:r>
          <a:r>
            <a:rPr lang="en-US" b="1" dirty="0" smtClean="0"/>
            <a:t>:  </a:t>
          </a:r>
          <a:r>
            <a:rPr lang="en-US" dirty="0" smtClean="0"/>
            <a:t>( ১১ </a:t>
          </a:r>
          <a:r>
            <a:rPr lang="en-US" dirty="0" err="1" smtClean="0"/>
            <a:t>মার্চ</a:t>
          </a:r>
          <a:r>
            <a:rPr lang="en-US" dirty="0" smtClean="0"/>
            <a:t>, ১৯৪৮ </a:t>
          </a:r>
          <a:r>
            <a:rPr lang="en-US" dirty="0" err="1" smtClean="0"/>
            <a:t>জিন্নাহের</a:t>
          </a:r>
          <a:r>
            <a:rPr lang="en-US" dirty="0" smtClean="0"/>
            <a:t> </a:t>
          </a:r>
          <a:r>
            <a:rPr lang="en-US" dirty="0" err="1" smtClean="0"/>
            <a:t>ঘোষণার</a:t>
          </a:r>
          <a:r>
            <a:rPr lang="en-US" dirty="0" smtClean="0"/>
            <a:t> </a:t>
          </a:r>
          <a:r>
            <a:rPr lang="en-US" dirty="0" err="1" smtClean="0"/>
            <a:t>আগেই</a:t>
          </a:r>
          <a:r>
            <a:rPr lang="en-US" dirty="0" smtClean="0"/>
            <a:t>)</a:t>
          </a:r>
          <a:endParaRPr lang="en-US" dirty="0"/>
        </a:p>
      </dgm:t>
    </dgm:pt>
    <dgm:pt modelId="{3C67420C-8D8A-4302-B95C-7A91D4508951}" type="parTrans" cxnId="{31BD8057-3EDA-4A72-ACFA-0BEDDCA70FAC}">
      <dgm:prSet/>
      <dgm:spPr/>
      <dgm:t>
        <a:bodyPr/>
        <a:lstStyle/>
        <a:p>
          <a:endParaRPr lang="en-US"/>
        </a:p>
      </dgm:t>
    </dgm:pt>
    <dgm:pt modelId="{CDB8709C-0D56-4EFB-8B03-DE885D159863}" type="sibTrans" cxnId="{31BD8057-3EDA-4A72-ACFA-0BEDDCA70FAC}">
      <dgm:prSet/>
      <dgm:spPr/>
      <dgm:t>
        <a:bodyPr/>
        <a:lstStyle/>
        <a:p>
          <a:endParaRPr lang="en-US"/>
        </a:p>
      </dgm:t>
    </dgm:pt>
    <dgm:pt modelId="{74F84273-AFC8-4FF6-BD0F-DD34237E7258}">
      <dgm:prSet phldrT="[Text]"/>
      <dgm:spPr>
        <a:solidFill>
          <a:schemeClr val="tx1"/>
        </a:solidFill>
      </dgm:spPr>
      <dgm:t>
        <a:bodyPr/>
        <a:lstStyle/>
        <a:p>
          <a:r>
            <a:rPr lang="en-US" b="1" dirty="0" err="1" smtClean="0"/>
            <a:t>তমদ্দুন</a:t>
          </a:r>
          <a:r>
            <a:rPr lang="en-US" b="1" dirty="0" smtClean="0"/>
            <a:t> </a:t>
          </a:r>
          <a:r>
            <a:rPr lang="en-US" b="1" dirty="0" err="1" smtClean="0"/>
            <a:t>মজলিস</a:t>
          </a:r>
          <a:endParaRPr lang="en-US" b="1" dirty="0"/>
        </a:p>
      </dgm:t>
    </dgm:pt>
    <dgm:pt modelId="{A344A1FC-C41E-4E7D-9301-12D7497D8718}" type="parTrans" cxnId="{E3B85E07-309C-4832-AB73-A9D86CB1ED3D}">
      <dgm:prSet/>
      <dgm:spPr/>
      <dgm:t>
        <a:bodyPr/>
        <a:lstStyle/>
        <a:p>
          <a:endParaRPr lang="en-US"/>
        </a:p>
      </dgm:t>
    </dgm:pt>
    <dgm:pt modelId="{FE7E6F4E-6292-4058-AADF-E1445F73B25C}" type="sibTrans" cxnId="{E3B85E07-309C-4832-AB73-A9D86CB1ED3D}">
      <dgm:prSet/>
      <dgm:spPr/>
      <dgm:t>
        <a:bodyPr/>
        <a:lstStyle/>
        <a:p>
          <a:endParaRPr lang="en-US"/>
        </a:p>
      </dgm:t>
    </dgm:pt>
    <dgm:pt modelId="{3F7BC843-FC7D-4E82-9420-935304F6F10C}">
      <dgm:prSet phldrT="[Text]"/>
      <dgm:spPr>
        <a:solidFill>
          <a:schemeClr val="bg2">
            <a:lumMod val="90000"/>
            <a:alpha val="90000"/>
          </a:schemeClr>
        </a:solidFill>
      </dgm:spPr>
      <dgm:t>
        <a:bodyPr/>
        <a:lstStyle/>
        <a:p>
          <a:r>
            <a:rPr lang="en-US" dirty="0" err="1" smtClean="0"/>
            <a:t>একটি</a:t>
          </a:r>
          <a:r>
            <a:rPr lang="en-US" dirty="0" smtClean="0"/>
            <a:t> </a:t>
          </a:r>
          <a:r>
            <a:rPr lang="en-US" dirty="0" err="1" smtClean="0"/>
            <a:t>সাংস্কৃতিক</a:t>
          </a:r>
          <a:r>
            <a:rPr lang="en-US" dirty="0" smtClean="0"/>
            <a:t> </a:t>
          </a:r>
          <a:r>
            <a:rPr lang="en-US" dirty="0" err="1" smtClean="0"/>
            <a:t>প্রতিষ্ঠান</a:t>
          </a:r>
          <a:endParaRPr lang="en-US" dirty="0"/>
        </a:p>
      </dgm:t>
    </dgm:pt>
    <dgm:pt modelId="{CA54EB6B-F6AF-4A7F-BD4D-8A492ADFC13E}" type="parTrans" cxnId="{0B4E5E00-554A-43CC-B24E-AE1B96B72C85}">
      <dgm:prSet/>
      <dgm:spPr/>
      <dgm:t>
        <a:bodyPr/>
        <a:lstStyle/>
        <a:p>
          <a:endParaRPr lang="en-US"/>
        </a:p>
      </dgm:t>
    </dgm:pt>
    <dgm:pt modelId="{F4428F86-9418-4144-B0D1-FA82F29C3EE2}" type="sibTrans" cxnId="{0B4E5E00-554A-43CC-B24E-AE1B96B72C85}">
      <dgm:prSet/>
      <dgm:spPr/>
      <dgm:t>
        <a:bodyPr/>
        <a:lstStyle/>
        <a:p>
          <a:endParaRPr lang="en-US"/>
        </a:p>
      </dgm:t>
    </dgm:pt>
    <dgm:pt modelId="{6A150E0F-A572-4554-BE95-6C2DEADA8375}">
      <dgm:prSet/>
      <dgm:spPr>
        <a:ln>
          <a:solidFill>
            <a:srgbClr val="FF0000"/>
          </a:solidFill>
        </a:ln>
      </dgm:spPr>
      <dgm:t>
        <a:bodyPr/>
        <a:lstStyle/>
        <a:p>
          <a:r>
            <a:rPr lang="en-US" b="1" dirty="0" err="1" smtClean="0"/>
            <a:t>সরাসরি</a:t>
          </a:r>
          <a:r>
            <a:rPr lang="en-US" b="1" dirty="0" smtClean="0"/>
            <a:t> </a:t>
          </a:r>
          <a:r>
            <a:rPr lang="en-US" b="1" dirty="0" err="1" smtClean="0"/>
            <a:t>প্রতিবাদ</a:t>
          </a:r>
          <a:r>
            <a:rPr lang="en-US" dirty="0" smtClean="0"/>
            <a:t>: ২৪ </a:t>
          </a:r>
          <a:r>
            <a:rPr lang="en-US" dirty="0" err="1" smtClean="0"/>
            <a:t>মার্চ</a:t>
          </a:r>
          <a:r>
            <a:rPr lang="en-US" dirty="0" smtClean="0"/>
            <a:t> </a:t>
          </a:r>
          <a:r>
            <a:rPr lang="en-US" dirty="0" err="1" smtClean="0"/>
            <a:t>ঢাকা</a:t>
          </a:r>
          <a:r>
            <a:rPr lang="en-US" dirty="0" smtClean="0"/>
            <a:t> </a:t>
          </a:r>
          <a:r>
            <a:rPr lang="en-US" dirty="0" err="1" smtClean="0"/>
            <a:t>বিশ্ববিদ্যালয়েল</a:t>
          </a:r>
          <a:r>
            <a:rPr lang="en-US" dirty="0" smtClean="0"/>
            <a:t> </a:t>
          </a:r>
          <a:r>
            <a:rPr lang="en-US" dirty="0" err="1" smtClean="0"/>
            <a:t>সমাবর্তন</a:t>
          </a:r>
          <a:r>
            <a:rPr lang="en-US" dirty="0" smtClean="0"/>
            <a:t> </a:t>
          </a:r>
          <a:r>
            <a:rPr lang="en-US" dirty="0" err="1" smtClean="0"/>
            <a:t>অনুষ্ঠানে</a:t>
          </a:r>
          <a:endParaRPr lang="en-US" dirty="0"/>
        </a:p>
      </dgm:t>
    </dgm:pt>
    <dgm:pt modelId="{0FA43067-F799-4979-BC1A-236B1DA4E1EF}" type="parTrans" cxnId="{0054D31C-B428-4EBB-89B3-41F590B402D6}">
      <dgm:prSet/>
      <dgm:spPr/>
      <dgm:t>
        <a:bodyPr/>
        <a:lstStyle/>
        <a:p>
          <a:endParaRPr lang="en-US"/>
        </a:p>
      </dgm:t>
    </dgm:pt>
    <dgm:pt modelId="{C6FF49BF-A1A4-419A-BC28-DEE9B66F8259}" type="sibTrans" cxnId="{0054D31C-B428-4EBB-89B3-41F590B402D6}">
      <dgm:prSet/>
      <dgm:spPr/>
      <dgm:t>
        <a:bodyPr/>
        <a:lstStyle/>
        <a:p>
          <a:endParaRPr lang="en-US"/>
        </a:p>
      </dgm:t>
    </dgm:pt>
    <dgm:pt modelId="{7A673466-2B6E-4A2F-B8D9-4FDCA6C3B55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/>
            <a:t>২৪ </a:t>
          </a:r>
          <a:r>
            <a:rPr lang="en-US" sz="1400" dirty="0" err="1" smtClean="0"/>
            <a:t>শে</a:t>
          </a:r>
          <a:r>
            <a:rPr lang="en-US" sz="1400" dirty="0" smtClean="0"/>
            <a:t> </a:t>
          </a:r>
          <a:r>
            <a:rPr lang="en-US" sz="1400" dirty="0" err="1" smtClean="0"/>
            <a:t>মার্চ</a:t>
          </a:r>
          <a:r>
            <a:rPr lang="en-US" sz="1400" dirty="0" smtClean="0"/>
            <a:t> </a:t>
          </a:r>
          <a:r>
            <a:rPr lang="en-US" sz="1400" dirty="0" err="1" smtClean="0"/>
            <a:t>সমাবর্তনে</a:t>
          </a:r>
          <a:r>
            <a:rPr lang="en-US" sz="1400" dirty="0" smtClean="0"/>
            <a:t> </a:t>
          </a:r>
          <a:r>
            <a:rPr lang="en-US" sz="1400" dirty="0" err="1" smtClean="0"/>
            <a:t>ঘোষণা</a:t>
          </a:r>
          <a:endParaRPr lang="en-US" sz="1400" dirty="0"/>
        </a:p>
      </dgm:t>
    </dgm:pt>
    <dgm:pt modelId="{7A6D19E2-8733-4E23-B19E-06597DD78CD9}" type="parTrans" cxnId="{EB19282A-C337-4957-9934-3D18930DBDB0}">
      <dgm:prSet/>
      <dgm:spPr/>
      <dgm:t>
        <a:bodyPr/>
        <a:lstStyle/>
        <a:p>
          <a:endParaRPr lang="en-US"/>
        </a:p>
      </dgm:t>
    </dgm:pt>
    <dgm:pt modelId="{E05E01CC-1CD0-4BA0-8526-7AE71834B9BA}" type="sibTrans" cxnId="{EB19282A-C337-4957-9934-3D18930DBDB0}">
      <dgm:prSet/>
      <dgm:spPr/>
      <dgm:t>
        <a:bodyPr/>
        <a:lstStyle/>
        <a:p>
          <a:endParaRPr lang="en-US"/>
        </a:p>
      </dgm:t>
    </dgm:pt>
    <dgm:pt modelId="{78C476DF-BE36-4644-9C57-C7D8BBF04511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err="1" smtClean="0"/>
            <a:t>একমাত্র</a:t>
          </a:r>
          <a:r>
            <a:rPr lang="en-US" sz="1400" dirty="0" smtClean="0"/>
            <a:t> </a:t>
          </a:r>
          <a:r>
            <a:rPr lang="en-US" sz="1400" dirty="0" err="1" smtClean="0"/>
            <a:t>উর্দু</a:t>
          </a:r>
          <a:r>
            <a:rPr lang="en-US" sz="1400" dirty="0" smtClean="0"/>
            <a:t> </a:t>
          </a:r>
          <a:r>
            <a:rPr lang="en-US" sz="1400" dirty="0" err="1" smtClean="0"/>
            <a:t>এবং</a:t>
          </a:r>
          <a:r>
            <a:rPr lang="en-US" sz="1400" dirty="0" smtClean="0"/>
            <a:t> </a:t>
          </a:r>
          <a:r>
            <a:rPr lang="en-US" sz="1400" dirty="0" err="1" smtClean="0"/>
            <a:t>উর্দুই</a:t>
          </a:r>
          <a:r>
            <a:rPr lang="en-US" sz="1400" dirty="0" smtClean="0"/>
            <a:t> </a:t>
          </a:r>
          <a:r>
            <a:rPr lang="en-US" sz="1400" dirty="0" err="1" smtClean="0"/>
            <a:t>হবে</a:t>
          </a:r>
          <a:r>
            <a:rPr lang="en-US" sz="1400" dirty="0" smtClean="0"/>
            <a:t> </a:t>
          </a:r>
          <a:r>
            <a:rPr lang="en-US" sz="1400" dirty="0" err="1" smtClean="0"/>
            <a:t>পাকিস্তানের</a:t>
          </a:r>
          <a:r>
            <a:rPr lang="en-US" sz="1400" dirty="0" smtClean="0"/>
            <a:t> </a:t>
          </a:r>
          <a:r>
            <a:rPr lang="en-US" sz="1400" dirty="0" err="1" smtClean="0"/>
            <a:t>রাষ্ট্র</a:t>
          </a:r>
          <a:r>
            <a:rPr lang="en-US" sz="1400" dirty="0" smtClean="0"/>
            <a:t> </a:t>
          </a:r>
          <a:r>
            <a:rPr lang="en-US" sz="1400" dirty="0" err="1" smtClean="0"/>
            <a:t>ভাষা</a:t>
          </a:r>
          <a:endParaRPr lang="en-US" sz="1400" dirty="0"/>
        </a:p>
      </dgm:t>
    </dgm:pt>
    <dgm:pt modelId="{62CAECD4-C385-459C-95E8-565A884082C5}" type="parTrans" cxnId="{95307F9B-3B2B-459B-99D5-BF4196ED8994}">
      <dgm:prSet/>
      <dgm:spPr/>
      <dgm:t>
        <a:bodyPr/>
        <a:lstStyle/>
        <a:p>
          <a:endParaRPr lang="en-US"/>
        </a:p>
      </dgm:t>
    </dgm:pt>
    <dgm:pt modelId="{AC6DBEE7-362F-4285-BD74-7F10EF1C9149}" type="sibTrans" cxnId="{95307F9B-3B2B-459B-99D5-BF4196ED8994}">
      <dgm:prSet/>
      <dgm:spPr/>
      <dgm:t>
        <a:bodyPr/>
        <a:lstStyle/>
        <a:p>
          <a:endParaRPr lang="en-US"/>
        </a:p>
      </dgm:t>
    </dgm:pt>
    <dgm:pt modelId="{48D65B4E-9220-4D82-AF69-089FB8E1516A}">
      <dgm:prSet phldrT="[Text]"/>
      <dgm:spPr>
        <a:solidFill>
          <a:schemeClr val="bg2">
            <a:lumMod val="90000"/>
            <a:alpha val="90000"/>
          </a:schemeClr>
        </a:solidFill>
      </dgm:spPr>
      <dgm:t>
        <a:bodyPr/>
        <a:lstStyle/>
        <a:p>
          <a:r>
            <a:rPr lang="en-US" dirty="0" err="1" smtClean="0"/>
            <a:t>রাষ্ট্রভাষার</a:t>
          </a:r>
          <a:r>
            <a:rPr lang="en-US" dirty="0" smtClean="0"/>
            <a:t> </a:t>
          </a:r>
          <a:r>
            <a:rPr lang="en-US" dirty="0" err="1" smtClean="0"/>
            <a:t>দাবিতে</a:t>
          </a:r>
          <a:r>
            <a:rPr lang="en-US" dirty="0" smtClean="0"/>
            <a:t> </a:t>
          </a:r>
          <a:r>
            <a:rPr lang="en-US" dirty="0" err="1" smtClean="0"/>
            <a:t>প্রথম</a:t>
          </a:r>
          <a:r>
            <a:rPr lang="en-US" dirty="0" smtClean="0"/>
            <a:t> </a:t>
          </a:r>
          <a:r>
            <a:rPr lang="en-US" dirty="0" err="1" smtClean="0"/>
            <a:t>সোচ্চার</a:t>
          </a:r>
          <a:r>
            <a:rPr lang="en-US" dirty="0" smtClean="0"/>
            <a:t> </a:t>
          </a:r>
          <a:endParaRPr lang="en-US" dirty="0"/>
        </a:p>
      </dgm:t>
    </dgm:pt>
    <dgm:pt modelId="{DEBF0307-C0BC-430A-91AB-F1BCDDDDC98E}" type="parTrans" cxnId="{C00807FE-38A6-4A69-B7EC-F4C6D5BA9C91}">
      <dgm:prSet/>
      <dgm:spPr/>
      <dgm:t>
        <a:bodyPr/>
        <a:lstStyle/>
        <a:p>
          <a:endParaRPr lang="en-US"/>
        </a:p>
      </dgm:t>
    </dgm:pt>
    <dgm:pt modelId="{A46BC58B-3231-4F09-B5B0-E3542612634F}" type="sibTrans" cxnId="{C00807FE-38A6-4A69-B7EC-F4C6D5BA9C91}">
      <dgm:prSet/>
      <dgm:spPr/>
      <dgm:t>
        <a:bodyPr/>
        <a:lstStyle/>
        <a:p>
          <a:endParaRPr lang="en-US"/>
        </a:p>
      </dgm:t>
    </dgm:pt>
    <dgm:pt modelId="{B6A5C6FA-57B1-454E-9DEC-1F9C63172240}">
      <dgm:prSet phldrT="[Text]"/>
      <dgm:spPr>
        <a:solidFill>
          <a:schemeClr val="bg2">
            <a:lumMod val="90000"/>
            <a:alpha val="90000"/>
          </a:schemeClr>
        </a:solidFill>
      </dgm:spPr>
      <dgm:t>
        <a:bodyPr/>
        <a:lstStyle/>
        <a:p>
          <a:r>
            <a:rPr lang="en-US" b="1" dirty="0" err="1" smtClean="0"/>
            <a:t>গঠন</a:t>
          </a:r>
          <a:r>
            <a:rPr lang="en-US" b="1" dirty="0" smtClean="0"/>
            <a:t>: </a:t>
          </a:r>
          <a:r>
            <a:rPr lang="en-US" dirty="0" smtClean="0"/>
            <a:t>০১ </a:t>
          </a:r>
          <a:r>
            <a:rPr lang="en-US" dirty="0" err="1" smtClean="0"/>
            <a:t>সেপ্টেম্বর</a:t>
          </a:r>
          <a:r>
            <a:rPr lang="en-US" dirty="0" smtClean="0"/>
            <a:t> ১৯৪৭ </a:t>
          </a:r>
          <a:r>
            <a:rPr lang="en-US" dirty="0" err="1" smtClean="0"/>
            <a:t>আবুল</a:t>
          </a:r>
          <a:r>
            <a:rPr lang="en-US" dirty="0" smtClean="0"/>
            <a:t> </a:t>
          </a:r>
          <a:r>
            <a:rPr lang="en-US" dirty="0" err="1" smtClean="0"/>
            <a:t>কালাম</a:t>
          </a:r>
          <a:r>
            <a:rPr lang="en-US" dirty="0" smtClean="0"/>
            <a:t> </a:t>
          </a:r>
          <a:r>
            <a:rPr lang="en-US" dirty="0" err="1" smtClean="0"/>
            <a:t>পদার্থ</a:t>
          </a:r>
          <a:r>
            <a:rPr lang="en-US" dirty="0" smtClean="0"/>
            <a:t> </a:t>
          </a:r>
          <a:r>
            <a:rPr lang="en-US" dirty="0" err="1" smtClean="0"/>
            <a:t>বিজ্ঞানের</a:t>
          </a:r>
          <a:r>
            <a:rPr lang="en-US" dirty="0" smtClean="0"/>
            <a:t> </a:t>
          </a:r>
          <a:r>
            <a:rPr lang="en-US" dirty="0" err="1" smtClean="0"/>
            <a:t>শিক্ষক</a:t>
          </a:r>
          <a:r>
            <a:rPr lang="en-US" dirty="0" smtClean="0"/>
            <a:t>(</a:t>
          </a:r>
          <a:r>
            <a:rPr lang="en-US" dirty="0" err="1" smtClean="0"/>
            <a:t>ঢাবি</a:t>
          </a:r>
          <a:r>
            <a:rPr lang="en-US" dirty="0" smtClean="0"/>
            <a:t>)</a:t>
          </a:r>
          <a:endParaRPr lang="en-US" dirty="0"/>
        </a:p>
      </dgm:t>
    </dgm:pt>
    <dgm:pt modelId="{AF135811-59CD-4C68-80A0-0298BA8FEF40}" type="parTrans" cxnId="{65B1D2B3-21DD-4588-88B5-7D0AE251638F}">
      <dgm:prSet/>
      <dgm:spPr/>
      <dgm:t>
        <a:bodyPr/>
        <a:lstStyle/>
        <a:p>
          <a:endParaRPr lang="en-US"/>
        </a:p>
      </dgm:t>
    </dgm:pt>
    <dgm:pt modelId="{DBF59136-ACD7-4C60-B63E-15C2ADAFCC7F}" type="sibTrans" cxnId="{65B1D2B3-21DD-4588-88B5-7D0AE251638F}">
      <dgm:prSet/>
      <dgm:spPr/>
      <dgm:t>
        <a:bodyPr/>
        <a:lstStyle/>
        <a:p>
          <a:endParaRPr lang="en-US"/>
        </a:p>
      </dgm:t>
    </dgm:pt>
    <dgm:pt modelId="{82B00D77-7D21-4BC8-8D3F-822F6AF89BEB}" type="pres">
      <dgm:prSet presAssocID="{09FC33A9-DA08-45BD-B9C4-FBEB2FBCF42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663AF7-F24F-4777-9472-B91B1CBE29D5}" type="pres">
      <dgm:prSet presAssocID="{09FC33A9-DA08-45BD-B9C4-FBEB2FBCF429}" presName="tSp" presStyleCnt="0"/>
      <dgm:spPr/>
    </dgm:pt>
    <dgm:pt modelId="{A9DE6343-6994-4947-9784-943F6B137FC2}" type="pres">
      <dgm:prSet presAssocID="{09FC33A9-DA08-45BD-B9C4-FBEB2FBCF429}" presName="bSp" presStyleCnt="0"/>
      <dgm:spPr/>
    </dgm:pt>
    <dgm:pt modelId="{2965A4C7-7ADF-4254-A044-F90D07845F32}" type="pres">
      <dgm:prSet presAssocID="{09FC33A9-DA08-45BD-B9C4-FBEB2FBCF429}" presName="process" presStyleCnt="0"/>
      <dgm:spPr/>
    </dgm:pt>
    <dgm:pt modelId="{1B0B9996-40A8-4C41-ABAE-35428093D4CF}" type="pres">
      <dgm:prSet presAssocID="{6257F8BD-7E24-4B65-8340-6B5C2DD9297C}" presName="composite1" presStyleCnt="0"/>
      <dgm:spPr/>
    </dgm:pt>
    <dgm:pt modelId="{EE61B562-CE27-4A6E-9358-803BB221A3A5}" type="pres">
      <dgm:prSet presAssocID="{6257F8BD-7E24-4B65-8340-6B5C2DD9297C}" presName="dummyNode1" presStyleLbl="node1" presStyleIdx="0" presStyleCnt="3"/>
      <dgm:spPr/>
    </dgm:pt>
    <dgm:pt modelId="{03404267-5E20-45BA-AC0A-8C8AA5B68ACC}" type="pres">
      <dgm:prSet presAssocID="{6257F8BD-7E24-4B65-8340-6B5C2DD9297C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A71F0B-97F3-4FC3-B7C1-72EEA35C34D4}" type="pres">
      <dgm:prSet presAssocID="{6257F8BD-7E24-4B65-8340-6B5C2DD9297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182163-B598-4783-A31C-5F984DCB76D7}" type="pres">
      <dgm:prSet presAssocID="{6257F8BD-7E24-4B65-8340-6B5C2DD9297C}" presName="parentNode1" presStyleLbl="node1" presStyleIdx="0" presStyleCnt="3" custLinFactNeighborX="-6080" custLinFactNeighborY="295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772909-5037-46DA-9903-4E648DDCC3AD}" type="pres">
      <dgm:prSet presAssocID="{6257F8BD-7E24-4B65-8340-6B5C2DD9297C}" presName="connSite1" presStyleCnt="0"/>
      <dgm:spPr/>
    </dgm:pt>
    <dgm:pt modelId="{0E479AB4-5F07-45B4-926D-0716EC50B3C8}" type="pres">
      <dgm:prSet presAssocID="{05901D1D-55B6-4E3C-AEEE-54F0A704CBDD}" presName="Name9" presStyleLbl="sibTrans2D1" presStyleIdx="0" presStyleCnt="2"/>
      <dgm:spPr/>
      <dgm:t>
        <a:bodyPr/>
        <a:lstStyle/>
        <a:p>
          <a:endParaRPr lang="en-US"/>
        </a:p>
      </dgm:t>
    </dgm:pt>
    <dgm:pt modelId="{4AED6863-6756-4523-88A9-E52FC28CB9A0}" type="pres">
      <dgm:prSet presAssocID="{F3E185F6-0230-4543-896F-EB6C6BF63DEC}" presName="composite2" presStyleCnt="0"/>
      <dgm:spPr/>
    </dgm:pt>
    <dgm:pt modelId="{B3279B2C-543A-4B11-BFD2-8123337AB2A7}" type="pres">
      <dgm:prSet presAssocID="{F3E185F6-0230-4543-896F-EB6C6BF63DEC}" presName="dummyNode2" presStyleLbl="node1" presStyleIdx="0" presStyleCnt="3"/>
      <dgm:spPr/>
    </dgm:pt>
    <dgm:pt modelId="{6E803205-E3B8-42F4-9CF6-5BCC8114E4FA}" type="pres">
      <dgm:prSet presAssocID="{F3E185F6-0230-4543-896F-EB6C6BF63DEC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6B60CE-5736-4636-A0B0-FC78305366F0}" type="pres">
      <dgm:prSet presAssocID="{F3E185F6-0230-4543-896F-EB6C6BF63DE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54305E-F83E-49C9-8C4D-3BC84C74F9EF}" type="pres">
      <dgm:prSet presAssocID="{F3E185F6-0230-4543-896F-EB6C6BF63DEC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D515E-A1DD-47FF-9360-A7D0C3E7E11C}" type="pres">
      <dgm:prSet presAssocID="{F3E185F6-0230-4543-896F-EB6C6BF63DEC}" presName="connSite2" presStyleCnt="0"/>
      <dgm:spPr/>
    </dgm:pt>
    <dgm:pt modelId="{75D0325B-41FA-40DE-A635-EA31544A63D5}" type="pres">
      <dgm:prSet presAssocID="{FB41C207-3031-4270-92AF-6F2E60508E19}" presName="Name18" presStyleLbl="sibTrans2D1" presStyleIdx="1" presStyleCnt="2"/>
      <dgm:spPr/>
      <dgm:t>
        <a:bodyPr/>
        <a:lstStyle/>
        <a:p>
          <a:endParaRPr lang="en-US"/>
        </a:p>
      </dgm:t>
    </dgm:pt>
    <dgm:pt modelId="{21744B20-941A-45C3-8F52-08E8DA5864E7}" type="pres">
      <dgm:prSet presAssocID="{74F84273-AFC8-4FF6-BD0F-DD34237E7258}" presName="composite1" presStyleCnt="0"/>
      <dgm:spPr/>
    </dgm:pt>
    <dgm:pt modelId="{0F14F68D-14A8-4287-82AF-BE13A04C7111}" type="pres">
      <dgm:prSet presAssocID="{74F84273-AFC8-4FF6-BD0F-DD34237E7258}" presName="dummyNode1" presStyleLbl="node1" presStyleIdx="1" presStyleCnt="3"/>
      <dgm:spPr/>
    </dgm:pt>
    <dgm:pt modelId="{C64B2F7B-0E13-4111-B2DC-31670C84AA9A}" type="pres">
      <dgm:prSet presAssocID="{74F84273-AFC8-4FF6-BD0F-DD34237E7258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5429A0-F303-4029-AFB2-6F3A0DB4F0B9}" type="pres">
      <dgm:prSet presAssocID="{74F84273-AFC8-4FF6-BD0F-DD34237E7258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B3CC9B-2BA2-4C07-BB0B-711D969AF54D}" type="pres">
      <dgm:prSet presAssocID="{74F84273-AFC8-4FF6-BD0F-DD34237E7258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81B2C0-CF18-4DBD-A77A-B7518A1AAE4B}" type="pres">
      <dgm:prSet presAssocID="{74F84273-AFC8-4FF6-BD0F-DD34237E7258}" presName="connSite1" presStyleCnt="0"/>
      <dgm:spPr/>
    </dgm:pt>
  </dgm:ptLst>
  <dgm:cxnLst>
    <dgm:cxn modelId="{4E886941-DE59-4CEC-AAE6-B8AFF32E88E5}" type="presOf" srcId="{B6A5C6FA-57B1-454E-9DEC-1F9C63172240}" destId="{BD5429A0-F303-4029-AFB2-6F3A0DB4F0B9}" srcOrd="1" destOrd="2" presId="urn:microsoft.com/office/officeart/2005/8/layout/hProcess4"/>
    <dgm:cxn modelId="{FD18F06E-8E89-4F47-BFF8-F60DB38C08EA}" type="presOf" srcId="{48D65B4E-9220-4D82-AF69-089FB8E1516A}" destId="{BD5429A0-F303-4029-AFB2-6F3A0DB4F0B9}" srcOrd="1" destOrd="1" presId="urn:microsoft.com/office/officeart/2005/8/layout/hProcess4"/>
    <dgm:cxn modelId="{2B9C7D5C-2678-4005-BAF6-9BD1A62376A3}" srcId="{6257F8BD-7E24-4B65-8340-6B5C2DD9297C}" destId="{7AC8179A-E366-43B3-AA02-E59BBF388625}" srcOrd="0" destOrd="0" parTransId="{FFA50652-DAF4-465A-8497-FC68DAA48DD7}" sibTransId="{1C1116E4-1955-4074-83EE-614D2B54814E}"/>
    <dgm:cxn modelId="{E3B85E07-309C-4832-AB73-A9D86CB1ED3D}" srcId="{09FC33A9-DA08-45BD-B9C4-FBEB2FBCF429}" destId="{74F84273-AFC8-4FF6-BD0F-DD34237E7258}" srcOrd="2" destOrd="0" parTransId="{A344A1FC-C41E-4E7D-9301-12D7497D8718}" sibTransId="{FE7E6F4E-6292-4058-AADF-E1445F73B25C}"/>
    <dgm:cxn modelId="{3DF28580-2710-4035-BA97-A2B3D0C20D4C}" type="presOf" srcId="{7AC8179A-E366-43B3-AA02-E59BBF388625}" destId="{03404267-5E20-45BA-AC0A-8C8AA5B68ACC}" srcOrd="0" destOrd="0" presId="urn:microsoft.com/office/officeart/2005/8/layout/hProcess4"/>
    <dgm:cxn modelId="{65B1D2B3-21DD-4588-88B5-7D0AE251638F}" srcId="{74F84273-AFC8-4FF6-BD0F-DD34237E7258}" destId="{B6A5C6FA-57B1-454E-9DEC-1F9C63172240}" srcOrd="2" destOrd="0" parTransId="{AF135811-59CD-4C68-80A0-0298BA8FEF40}" sibTransId="{DBF59136-ACD7-4C60-B63E-15C2ADAFCC7F}"/>
    <dgm:cxn modelId="{EC64CF3B-784C-434F-995A-DAB3B6E8B7EA}" type="presOf" srcId="{B6A5C6FA-57B1-454E-9DEC-1F9C63172240}" destId="{C64B2F7B-0E13-4111-B2DC-31670C84AA9A}" srcOrd="0" destOrd="2" presId="urn:microsoft.com/office/officeart/2005/8/layout/hProcess4"/>
    <dgm:cxn modelId="{EB19282A-C337-4957-9934-3D18930DBDB0}" srcId="{6257F8BD-7E24-4B65-8340-6B5C2DD9297C}" destId="{7A673466-2B6E-4A2F-B8D9-4FDCA6C3B553}" srcOrd="1" destOrd="0" parTransId="{7A6D19E2-8733-4E23-B19E-06597DD78CD9}" sibTransId="{E05E01CC-1CD0-4BA0-8526-7AE71834B9BA}"/>
    <dgm:cxn modelId="{523384B3-63EF-4ECF-8250-6D6A3A1F66A8}" type="presOf" srcId="{F3E185F6-0230-4543-896F-EB6C6BF63DEC}" destId="{A254305E-F83E-49C9-8C4D-3BC84C74F9EF}" srcOrd="0" destOrd="0" presId="urn:microsoft.com/office/officeart/2005/8/layout/hProcess4"/>
    <dgm:cxn modelId="{0B4E5E00-554A-43CC-B24E-AE1B96B72C85}" srcId="{74F84273-AFC8-4FF6-BD0F-DD34237E7258}" destId="{3F7BC843-FC7D-4E82-9420-935304F6F10C}" srcOrd="0" destOrd="0" parTransId="{CA54EB6B-F6AF-4A7F-BD4D-8A492ADFC13E}" sibTransId="{F4428F86-9418-4144-B0D1-FA82F29C3EE2}"/>
    <dgm:cxn modelId="{AC417C5A-0A72-4B92-B0D1-12E2AC336B76}" type="presOf" srcId="{6257F8BD-7E24-4B65-8340-6B5C2DD9297C}" destId="{A9182163-B598-4783-A31C-5F984DCB76D7}" srcOrd="0" destOrd="0" presId="urn:microsoft.com/office/officeart/2005/8/layout/hProcess4"/>
    <dgm:cxn modelId="{D367EE07-91FA-4B7F-86BF-55C8C2B22E01}" type="presOf" srcId="{7AC8179A-E366-43B3-AA02-E59BBF388625}" destId="{24A71F0B-97F3-4FC3-B7C1-72EEA35C34D4}" srcOrd="1" destOrd="0" presId="urn:microsoft.com/office/officeart/2005/8/layout/hProcess4"/>
    <dgm:cxn modelId="{4371D7D1-4315-4206-BC91-916D23A4E9F2}" type="presOf" srcId="{7A673466-2B6E-4A2F-B8D9-4FDCA6C3B553}" destId="{24A71F0B-97F3-4FC3-B7C1-72EEA35C34D4}" srcOrd="1" destOrd="1" presId="urn:microsoft.com/office/officeart/2005/8/layout/hProcess4"/>
    <dgm:cxn modelId="{31BD8057-3EDA-4A72-ACFA-0BEDDCA70FAC}" srcId="{F3E185F6-0230-4543-896F-EB6C6BF63DEC}" destId="{9A212DE2-CA36-484A-8CDE-44D869835F90}" srcOrd="0" destOrd="0" parTransId="{3C67420C-8D8A-4302-B95C-7A91D4508951}" sibTransId="{CDB8709C-0D56-4EFB-8B03-DE885D159863}"/>
    <dgm:cxn modelId="{8AA5D4F0-1591-4787-8C12-0490DA589ECC}" type="presOf" srcId="{6A150E0F-A572-4554-BE95-6C2DEADA8375}" destId="{E06B60CE-5736-4636-A0B0-FC78305366F0}" srcOrd="1" destOrd="1" presId="urn:microsoft.com/office/officeart/2005/8/layout/hProcess4"/>
    <dgm:cxn modelId="{19E31E57-F995-460F-A06D-C280F3A31720}" type="presOf" srcId="{9A212DE2-CA36-484A-8CDE-44D869835F90}" destId="{6E803205-E3B8-42F4-9CF6-5BCC8114E4FA}" srcOrd="0" destOrd="0" presId="urn:microsoft.com/office/officeart/2005/8/layout/hProcess4"/>
    <dgm:cxn modelId="{0054D31C-B428-4EBB-89B3-41F590B402D6}" srcId="{F3E185F6-0230-4543-896F-EB6C6BF63DEC}" destId="{6A150E0F-A572-4554-BE95-6C2DEADA8375}" srcOrd="1" destOrd="0" parTransId="{0FA43067-F799-4979-BC1A-236B1DA4E1EF}" sibTransId="{C6FF49BF-A1A4-419A-BC28-DEE9B66F8259}"/>
    <dgm:cxn modelId="{95307F9B-3B2B-459B-99D5-BF4196ED8994}" srcId="{6257F8BD-7E24-4B65-8340-6B5C2DD9297C}" destId="{78C476DF-BE36-4644-9C57-C7D8BBF04511}" srcOrd="2" destOrd="0" parTransId="{62CAECD4-C385-459C-95E8-565A884082C5}" sibTransId="{AC6DBEE7-362F-4285-BD74-7F10EF1C9149}"/>
    <dgm:cxn modelId="{1916390F-7739-4CE1-A424-BE03FD9D626E}" type="presOf" srcId="{78C476DF-BE36-4644-9C57-C7D8BBF04511}" destId="{24A71F0B-97F3-4FC3-B7C1-72EEA35C34D4}" srcOrd="1" destOrd="2" presId="urn:microsoft.com/office/officeart/2005/8/layout/hProcess4"/>
    <dgm:cxn modelId="{1C4F9447-38C5-4AA9-A97B-9970648FCAE4}" type="presOf" srcId="{78C476DF-BE36-4644-9C57-C7D8BBF04511}" destId="{03404267-5E20-45BA-AC0A-8C8AA5B68ACC}" srcOrd="0" destOrd="2" presId="urn:microsoft.com/office/officeart/2005/8/layout/hProcess4"/>
    <dgm:cxn modelId="{CF834E0D-D80E-459C-9527-35DCC0E95714}" srcId="{09FC33A9-DA08-45BD-B9C4-FBEB2FBCF429}" destId="{6257F8BD-7E24-4B65-8340-6B5C2DD9297C}" srcOrd="0" destOrd="0" parTransId="{4676D320-9BB2-4FB3-805E-8A4D4ACC6BA7}" sibTransId="{05901D1D-55B6-4E3C-AEEE-54F0A704CBDD}"/>
    <dgm:cxn modelId="{82C1C287-25EB-4A85-946B-C2C153C39596}" type="presOf" srcId="{7A673466-2B6E-4A2F-B8D9-4FDCA6C3B553}" destId="{03404267-5E20-45BA-AC0A-8C8AA5B68ACC}" srcOrd="0" destOrd="1" presId="urn:microsoft.com/office/officeart/2005/8/layout/hProcess4"/>
    <dgm:cxn modelId="{D706585F-A43A-4961-974A-B63C0BE3C0EC}" type="presOf" srcId="{48D65B4E-9220-4D82-AF69-089FB8E1516A}" destId="{C64B2F7B-0E13-4111-B2DC-31670C84AA9A}" srcOrd="0" destOrd="1" presId="urn:microsoft.com/office/officeart/2005/8/layout/hProcess4"/>
    <dgm:cxn modelId="{2A6958EF-B14B-47F2-98A9-88282F31FFE6}" srcId="{09FC33A9-DA08-45BD-B9C4-FBEB2FBCF429}" destId="{F3E185F6-0230-4543-896F-EB6C6BF63DEC}" srcOrd="1" destOrd="0" parTransId="{E3E70462-7651-4039-90DD-9AD72CF06E47}" sibTransId="{FB41C207-3031-4270-92AF-6F2E60508E19}"/>
    <dgm:cxn modelId="{F5901A0E-349F-41A9-9B98-11A888659458}" type="presOf" srcId="{9A212DE2-CA36-484A-8CDE-44D869835F90}" destId="{E06B60CE-5736-4636-A0B0-FC78305366F0}" srcOrd="1" destOrd="0" presId="urn:microsoft.com/office/officeart/2005/8/layout/hProcess4"/>
    <dgm:cxn modelId="{C926BE19-FCBB-4BE3-A218-3152771374AC}" type="presOf" srcId="{74F84273-AFC8-4FF6-BD0F-DD34237E7258}" destId="{65B3CC9B-2BA2-4C07-BB0B-711D969AF54D}" srcOrd="0" destOrd="0" presId="urn:microsoft.com/office/officeart/2005/8/layout/hProcess4"/>
    <dgm:cxn modelId="{AB02C837-08B6-422C-8271-D28B759F7FFE}" type="presOf" srcId="{3F7BC843-FC7D-4E82-9420-935304F6F10C}" destId="{C64B2F7B-0E13-4111-B2DC-31670C84AA9A}" srcOrd="0" destOrd="0" presId="urn:microsoft.com/office/officeart/2005/8/layout/hProcess4"/>
    <dgm:cxn modelId="{BD17CFD1-C614-4983-9714-9DFB8EBA04F1}" type="presOf" srcId="{FB41C207-3031-4270-92AF-6F2E60508E19}" destId="{75D0325B-41FA-40DE-A635-EA31544A63D5}" srcOrd="0" destOrd="0" presId="urn:microsoft.com/office/officeart/2005/8/layout/hProcess4"/>
    <dgm:cxn modelId="{86442A3E-550D-4A05-8EE3-C7DC775F6837}" type="presOf" srcId="{09FC33A9-DA08-45BD-B9C4-FBEB2FBCF429}" destId="{82B00D77-7D21-4BC8-8D3F-822F6AF89BEB}" srcOrd="0" destOrd="0" presId="urn:microsoft.com/office/officeart/2005/8/layout/hProcess4"/>
    <dgm:cxn modelId="{E2675C85-41CD-459F-8350-EF76624A104E}" type="presOf" srcId="{6A150E0F-A572-4554-BE95-6C2DEADA8375}" destId="{6E803205-E3B8-42F4-9CF6-5BCC8114E4FA}" srcOrd="0" destOrd="1" presId="urn:microsoft.com/office/officeart/2005/8/layout/hProcess4"/>
    <dgm:cxn modelId="{C00807FE-38A6-4A69-B7EC-F4C6D5BA9C91}" srcId="{74F84273-AFC8-4FF6-BD0F-DD34237E7258}" destId="{48D65B4E-9220-4D82-AF69-089FB8E1516A}" srcOrd="1" destOrd="0" parTransId="{DEBF0307-C0BC-430A-91AB-F1BCDDDDC98E}" sibTransId="{A46BC58B-3231-4F09-B5B0-E3542612634F}"/>
    <dgm:cxn modelId="{A3E7C729-BA90-44A1-9DA9-4E1B3351B822}" type="presOf" srcId="{05901D1D-55B6-4E3C-AEEE-54F0A704CBDD}" destId="{0E479AB4-5F07-45B4-926D-0716EC50B3C8}" srcOrd="0" destOrd="0" presId="urn:microsoft.com/office/officeart/2005/8/layout/hProcess4"/>
    <dgm:cxn modelId="{F467CB7B-D71E-4368-A164-469822B9A081}" type="presOf" srcId="{3F7BC843-FC7D-4E82-9420-935304F6F10C}" destId="{BD5429A0-F303-4029-AFB2-6F3A0DB4F0B9}" srcOrd="1" destOrd="0" presId="urn:microsoft.com/office/officeart/2005/8/layout/hProcess4"/>
    <dgm:cxn modelId="{50F68BBD-1218-462B-A8FB-5CF94C783B34}" type="presParOf" srcId="{82B00D77-7D21-4BC8-8D3F-822F6AF89BEB}" destId="{14663AF7-F24F-4777-9472-B91B1CBE29D5}" srcOrd="0" destOrd="0" presId="urn:microsoft.com/office/officeart/2005/8/layout/hProcess4"/>
    <dgm:cxn modelId="{980ABAC5-5095-43D3-99E7-74C936489ECB}" type="presParOf" srcId="{82B00D77-7D21-4BC8-8D3F-822F6AF89BEB}" destId="{A9DE6343-6994-4947-9784-943F6B137FC2}" srcOrd="1" destOrd="0" presId="urn:microsoft.com/office/officeart/2005/8/layout/hProcess4"/>
    <dgm:cxn modelId="{1B016B8D-E3DC-41F1-B957-490CF6BF50F0}" type="presParOf" srcId="{82B00D77-7D21-4BC8-8D3F-822F6AF89BEB}" destId="{2965A4C7-7ADF-4254-A044-F90D07845F32}" srcOrd="2" destOrd="0" presId="urn:microsoft.com/office/officeart/2005/8/layout/hProcess4"/>
    <dgm:cxn modelId="{AD5B7766-B96B-45D1-9556-07C00A1A76DE}" type="presParOf" srcId="{2965A4C7-7ADF-4254-A044-F90D07845F32}" destId="{1B0B9996-40A8-4C41-ABAE-35428093D4CF}" srcOrd="0" destOrd="0" presId="urn:microsoft.com/office/officeart/2005/8/layout/hProcess4"/>
    <dgm:cxn modelId="{32EB6EB5-3A54-48FB-A681-A4CA092B6857}" type="presParOf" srcId="{1B0B9996-40A8-4C41-ABAE-35428093D4CF}" destId="{EE61B562-CE27-4A6E-9358-803BB221A3A5}" srcOrd="0" destOrd="0" presId="urn:microsoft.com/office/officeart/2005/8/layout/hProcess4"/>
    <dgm:cxn modelId="{376CB0E8-331F-4B23-84B0-93932C1F3241}" type="presParOf" srcId="{1B0B9996-40A8-4C41-ABAE-35428093D4CF}" destId="{03404267-5E20-45BA-AC0A-8C8AA5B68ACC}" srcOrd="1" destOrd="0" presId="urn:microsoft.com/office/officeart/2005/8/layout/hProcess4"/>
    <dgm:cxn modelId="{0E1B0607-C9BF-4A5D-9DF5-C897D2F76A74}" type="presParOf" srcId="{1B0B9996-40A8-4C41-ABAE-35428093D4CF}" destId="{24A71F0B-97F3-4FC3-B7C1-72EEA35C34D4}" srcOrd="2" destOrd="0" presId="urn:microsoft.com/office/officeart/2005/8/layout/hProcess4"/>
    <dgm:cxn modelId="{3B5BAF2E-35BA-4D61-8CC7-C35DD28C0E09}" type="presParOf" srcId="{1B0B9996-40A8-4C41-ABAE-35428093D4CF}" destId="{A9182163-B598-4783-A31C-5F984DCB76D7}" srcOrd="3" destOrd="0" presId="urn:microsoft.com/office/officeart/2005/8/layout/hProcess4"/>
    <dgm:cxn modelId="{79977130-4133-487C-8F4F-6A90906D4A04}" type="presParOf" srcId="{1B0B9996-40A8-4C41-ABAE-35428093D4CF}" destId="{C5772909-5037-46DA-9903-4E648DDCC3AD}" srcOrd="4" destOrd="0" presId="urn:microsoft.com/office/officeart/2005/8/layout/hProcess4"/>
    <dgm:cxn modelId="{277656F1-DB21-4234-83DD-D1A5C69982FE}" type="presParOf" srcId="{2965A4C7-7ADF-4254-A044-F90D07845F32}" destId="{0E479AB4-5F07-45B4-926D-0716EC50B3C8}" srcOrd="1" destOrd="0" presId="urn:microsoft.com/office/officeart/2005/8/layout/hProcess4"/>
    <dgm:cxn modelId="{26D00550-0DF5-4BCB-B896-57C6180DB5EA}" type="presParOf" srcId="{2965A4C7-7ADF-4254-A044-F90D07845F32}" destId="{4AED6863-6756-4523-88A9-E52FC28CB9A0}" srcOrd="2" destOrd="0" presId="urn:microsoft.com/office/officeart/2005/8/layout/hProcess4"/>
    <dgm:cxn modelId="{F2332B14-B483-41E9-9D7C-AE251BD512AF}" type="presParOf" srcId="{4AED6863-6756-4523-88A9-E52FC28CB9A0}" destId="{B3279B2C-543A-4B11-BFD2-8123337AB2A7}" srcOrd="0" destOrd="0" presId="urn:microsoft.com/office/officeart/2005/8/layout/hProcess4"/>
    <dgm:cxn modelId="{BA907DDF-C8D4-475B-8E59-2BF31EE8F3E8}" type="presParOf" srcId="{4AED6863-6756-4523-88A9-E52FC28CB9A0}" destId="{6E803205-E3B8-42F4-9CF6-5BCC8114E4FA}" srcOrd="1" destOrd="0" presId="urn:microsoft.com/office/officeart/2005/8/layout/hProcess4"/>
    <dgm:cxn modelId="{81A03202-D81C-4E63-AE32-D850AEDDECDA}" type="presParOf" srcId="{4AED6863-6756-4523-88A9-E52FC28CB9A0}" destId="{E06B60CE-5736-4636-A0B0-FC78305366F0}" srcOrd="2" destOrd="0" presId="urn:microsoft.com/office/officeart/2005/8/layout/hProcess4"/>
    <dgm:cxn modelId="{AFFEA6AF-7CFE-4ACF-A0E0-E84DD67AB412}" type="presParOf" srcId="{4AED6863-6756-4523-88A9-E52FC28CB9A0}" destId="{A254305E-F83E-49C9-8C4D-3BC84C74F9EF}" srcOrd="3" destOrd="0" presId="urn:microsoft.com/office/officeart/2005/8/layout/hProcess4"/>
    <dgm:cxn modelId="{121C0F16-8E02-490D-B408-9E41380E2F23}" type="presParOf" srcId="{4AED6863-6756-4523-88A9-E52FC28CB9A0}" destId="{943D515E-A1DD-47FF-9360-A7D0C3E7E11C}" srcOrd="4" destOrd="0" presId="urn:microsoft.com/office/officeart/2005/8/layout/hProcess4"/>
    <dgm:cxn modelId="{5B4A9C09-56EA-469A-9ADE-878B4A28EFE4}" type="presParOf" srcId="{2965A4C7-7ADF-4254-A044-F90D07845F32}" destId="{75D0325B-41FA-40DE-A635-EA31544A63D5}" srcOrd="3" destOrd="0" presId="urn:microsoft.com/office/officeart/2005/8/layout/hProcess4"/>
    <dgm:cxn modelId="{8317C213-D4CA-48A6-9D9D-016A0DDE2A9F}" type="presParOf" srcId="{2965A4C7-7ADF-4254-A044-F90D07845F32}" destId="{21744B20-941A-45C3-8F52-08E8DA5864E7}" srcOrd="4" destOrd="0" presId="urn:microsoft.com/office/officeart/2005/8/layout/hProcess4"/>
    <dgm:cxn modelId="{A1493CFE-C8DA-4C64-B936-7087106E551B}" type="presParOf" srcId="{21744B20-941A-45C3-8F52-08E8DA5864E7}" destId="{0F14F68D-14A8-4287-82AF-BE13A04C7111}" srcOrd="0" destOrd="0" presId="urn:microsoft.com/office/officeart/2005/8/layout/hProcess4"/>
    <dgm:cxn modelId="{FEE21545-57AC-4B18-B1AC-E4843145537C}" type="presParOf" srcId="{21744B20-941A-45C3-8F52-08E8DA5864E7}" destId="{C64B2F7B-0E13-4111-B2DC-31670C84AA9A}" srcOrd="1" destOrd="0" presId="urn:microsoft.com/office/officeart/2005/8/layout/hProcess4"/>
    <dgm:cxn modelId="{89B1C249-1DDF-4D40-A387-CE7AF022447A}" type="presParOf" srcId="{21744B20-941A-45C3-8F52-08E8DA5864E7}" destId="{BD5429A0-F303-4029-AFB2-6F3A0DB4F0B9}" srcOrd="2" destOrd="0" presId="urn:microsoft.com/office/officeart/2005/8/layout/hProcess4"/>
    <dgm:cxn modelId="{D29D2836-62FA-4AE7-B81A-A6689B6B686D}" type="presParOf" srcId="{21744B20-941A-45C3-8F52-08E8DA5864E7}" destId="{65B3CC9B-2BA2-4C07-BB0B-711D969AF54D}" srcOrd="3" destOrd="0" presId="urn:microsoft.com/office/officeart/2005/8/layout/hProcess4"/>
    <dgm:cxn modelId="{50DF4839-1273-451A-92A6-044DF1E5228E}" type="presParOf" srcId="{21744B20-941A-45C3-8F52-08E8DA5864E7}" destId="{2981B2C0-CF18-4DBD-A77A-B7518A1AAE4B}" srcOrd="4" destOrd="0" presId="urn:microsoft.com/office/officeart/2005/8/layout/hProcess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F06BB8-C18D-430B-B639-AA2ED9A80E7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626E17-CB78-4DB7-8EB0-21FBF649E7F7}">
      <dgm:prSet phldrT="[Text]"/>
      <dgm:spPr>
        <a:solidFill>
          <a:srgbClr val="FF0000">
            <a:alpha val="93000"/>
          </a:srgbClr>
        </a:solidFill>
        <a:scene3d>
          <a:camera prst="orthographicFront"/>
          <a:lightRig rig="threePt" dir="t"/>
        </a:scene3d>
        <a:sp3d>
          <a:bevelB/>
        </a:sp3d>
      </dgm:spPr>
      <dgm:t>
        <a:bodyPr>
          <a:sp3d extrusionH="57150" contourW="12700">
            <a:extrusionClr>
              <a:schemeClr val="tx1"/>
            </a:extrusionClr>
          </a:sp3d>
        </a:bodyPr>
        <a:lstStyle/>
        <a:p>
          <a:r>
            <a:rPr lang="en-US" b="1" dirty="0" smtClean="0"/>
            <a:t>৫২-এর </a:t>
          </a:r>
          <a:r>
            <a:rPr lang="en-US" b="1" dirty="0" err="1" smtClean="0"/>
            <a:t>মর্মান্তিক</a:t>
          </a:r>
          <a:r>
            <a:rPr lang="en-US" b="1" dirty="0" smtClean="0"/>
            <a:t> </a:t>
          </a:r>
          <a:r>
            <a:rPr lang="en-US" b="1" dirty="0" err="1" smtClean="0"/>
            <a:t>ইতিহাস</a:t>
          </a:r>
          <a:endParaRPr lang="en-US" b="1" dirty="0"/>
        </a:p>
      </dgm:t>
    </dgm:pt>
    <dgm:pt modelId="{4DBA1B82-6C59-4CFE-8220-241C62D85132}" type="parTrans" cxnId="{AAE543BB-FA78-471A-A7F1-3DE99A557C24}">
      <dgm:prSet/>
      <dgm:spPr/>
      <dgm:t>
        <a:bodyPr/>
        <a:lstStyle/>
        <a:p>
          <a:endParaRPr lang="en-US"/>
        </a:p>
      </dgm:t>
    </dgm:pt>
    <dgm:pt modelId="{0F92F8AE-577A-497D-BA78-BFD9B5215B76}" type="sibTrans" cxnId="{AAE543BB-FA78-471A-A7F1-3DE99A557C24}">
      <dgm:prSet/>
      <dgm:spPr/>
      <dgm:t>
        <a:bodyPr/>
        <a:lstStyle/>
        <a:p>
          <a:endParaRPr lang="en-US"/>
        </a:p>
      </dgm:t>
    </dgm:pt>
    <dgm:pt modelId="{D94CA077-9416-46EB-85EE-9E07A2ECB0B7}">
      <dgm:prSet phldrT="[Text]" custT="1"/>
      <dgm:spPr>
        <a:solidFill>
          <a:schemeClr val="bg2">
            <a:lumMod val="75000"/>
          </a:schemeClr>
        </a:solidFill>
        <a:ln>
          <a:solidFill>
            <a:schemeClr val="tx1"/>
          </a:solidFill>
        </a:ln>
        <a:scene3d>
          <a:camera prst="orthographicFront"/>
          <a:lightRig rig="threePt" dir="t"/>
        </a:scene3d>
        <a:sp3d>
          <a:bevelB w="171450" h="95250" prst="coolSlant"/>
        </a:sp3d>
      </dgm:spPr>
      <dgm:t>
        <a:bodyPr/>
        <a:lstStyle/>
        <a:p>
          <a:r>
            <a:rPr lang="en-US" sz="1400" b="1" dirty="0" err="1" smtClean="0">
              <a:solidFill>
                <a:srgbClr val="002060"/>
              </a:solidFill>
            </a:rPr>
            <a:t>সর্বদলীয়</a:t>
          </a:r>
          <a:r>
            <a:rPr lang="en-US" sz="1400" b="1" dirty="0" smtClean="0">
              <a:solidFill>
                <a:srgbClr val="002060"/>
              </a:solidFill>
            </a:rPr>
            <a:t> </a:t>
          </a:r>
          <a:r>
            <a:rPr lang="en-US" sz="1400" b="1" dirty="0" err="1" smtClean="0">
              <a:solidFill>
                <a:srgbClr val="002060"/>
              </a:solidFill>
            </a:rPr>
            <a:t>রাষ্ট্রভাষা</a:t>
          </a:r>
          <a:r>
            <a:rPr lang="en-US" sz="1400" b="1" dirty="0" smtClean="0">
              <a:solidFill>
                <a:srgbClr val="002060"/>
              </a:solidFill>
            </a:rPr>
            <a:t> </a:t>
          </a:r>
          <a:r>
            <a:rPr lang="en-US" sz="1400" b="1" dirty="0" err="1" smtClean="0">
              <a:solidFill>
                <a:srgbClr val="002060"/>
              </a:solidFill>
            </a:rPr>
            <a:t>সংগ্রাম</a:t>
          </a:r>
          <a:r>
            <a:rPr lang="en-US" sz="1400" b="1" dirty="0" smtClean="0">
              <a:solidFill>
                <a:srgbClr val="002060"/>
              </a:solidFill>
            </a:rPr>
            <a:t> </a:t>
          </a:r>
          <a:r>
            <a:rPr lang="en-US" sz="1400" b="1" dirty="0" err="1" smtClean="0">
              <a:solidFill>
                <a:srgbClr val="002060"/>
              </a:solidFill>
            </a:rPr>
            <a:t>পরিষদ</a:t>
          </a:r>
          <a:r>
            <a:rPr lang="en-US" sz="1400" b="1" dirty="0" smtClean="0">
              <a:solidFill>
                <a:srgbClr val="002060"/>
              </a:solidFill>
            </a:rPr>
            <a:t> </a:t>
          </a:r>
          <a:r>
            <a:rPr lang="en-US" sz="1400" b="1" dirty="0" err="1" smtClean="0">
              <a:solidFill>
                <a:srgbClr val="002060"/>
              </a:solidFill>
            </a:rPr>
            <a:t>গঠন</a:t>
          </a:r>
          <a:endParaRPr lang="en-US" sz="1400" b="1" dirty="0">
            <a:solidFill>
              <a:srgbClr val="002060"/>
            </a:solidFill>
          </a:endParaRPr>
        </a:p>
      </dgm:t>
    </dgm:pt>
    <dgm:pt modelId="{0363954A-5907-411D-A9EA-7848C471F8FB}" type="parTrans" cxnId="{C92DF870-133F-48C4-BB35-16ED1481EA23}">
      <dgm:prSet/>
      <dgm:spPr/>
      <dgm:t>
        <a:bodyPr/>
        <a:lstStyle/>
        <a:p>
          <a:endParaRPr lang="en-US"/>
        </a:p>
      </dgm:t>
    </dgm:pt>
    <dgm:pt modelId="{174A2CE1-4C95-4E01-A489-17FF9AFF680E}" type="sibTrans" cxnId="{C92DF870-133F-48C4-BB35-16ED1481EA23}">
      <dgm:prSet/>
      <dgm:spPr/>
      <dgm:t>
        <a:bodyPr/>
        <a:lstStyle/>
        <a:p>
          <a:endParaRPr lang="en-US"/>
        </a:p>
      </dgm:t>
    </dgm:pt>
    <dgm:pt modelId="{DF7C9E90-F2D6-448F-A40F-20435CBADAB2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>
        <a:ln>
          <a:solidFill>
            <a:srgbClr val="002060"/>
          </a:solidFill>
        </a:ln>
      </dgm:spPr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ধর্মঘট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এবং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বিক্ষোপের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ডাক</a:t>
          </a:r>
          <a:r>
            <a:rPr lang="en-US" dirty="0" smtClean="0">
              <a:solidFill>
                <a:schemeClr val="tx1"/>
              </a:solidFill>
            </a:rPr>
            <a:t> (২১ </a:t>
          </a:r>
          <a:r>
            <a:rPr lang="en-US" dirty="0" err="1" smtClean="0">
              <a:solidFill>
                <a:schemeClr val="tx1"/>
              </a:solidFill>
            </a:rPr>
            <a:t>ফেব্রু</a:t>
          </a:r>
          <a:r>
            <a:rPr lang="en-US" dirty="0" smtClean="0">
              <a:solidFill>
                <a:schemeClr val="tx1"/>
              </a:solidFill>
            </a:rPr>
            <a:t>.)</a:t>
          </a:r>
          <a:endParaRPr lang="en-US" dirty="0">
            <a:solidFill>
              <a:schemeClr val="tx1"/>
            </a:solidFill>
          </a:endParaRPr>
        </a:p>
      </dgm:t>
    </dgm:pt>
    <dgm:pt modelId="{65779D81-E273-47EE-9D46-5D79EBD00105}" type="parTrans" cxnId="{CB61DE1A-2AF8-4261-9CE4-E161EFA626B0}">
      <dgm:prSet/>
      <dgm:spPr/>
      <dgm:t>
        <a:bodyPr/>
        <a:lstStyle/>
        <a:p>
          <a:endParaRPr lang="en-US"/>
        </a:p>
      </dgm:t>
    </dgm:pt>
    <dgm:pt modelId="{CC0AAFF5-11CD-4084-B76D-AC46C85F666E}" type="sibTrans" cxnId="{CB61DE1A-2AF8-4261-9CE4-E161EFA626B0}">
      <dgm:prSet/>
      <dgm:spPr/>
      <dgm:t>
        <a:bodyPr/>
        <a:lstStyle/>
        <a:p>
          <a:endParaRPr lang="en-US"/>
        </a:p>
      </dgm:t>
    </dgm:pt>
    <dgm:pt modelId="{5F97B8A1-4E1A-4A69-99AD-C180BE906F1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500" b="1" dirty="0" smtClean="0">
              <a:solidFill>
                <a:schemeClr val="tx2">
                  <a:lumMod val="60000"/>
                  <a:lumOff val="40000"/>
                </a:schemeClr>
              </a:solidFill>
            </a:rPr>
            <a:t>১৪৪ </a:t>
          </a:r>
          <a:r>
            <a:rPr lang="en-US" sz="1500" b="1" dirty="0" err="1" smtClean="0">
              <a:solidFill>
                <a:schemeClr val="tx2">
                  <a:lumMod val="60000"/>
                  <a:lumOff val="40000"/>
                </a:schemeClr>
              </a:solidFill>
            </a:rPr>
            <a:t>ধারা</a:t>
          </a:r>
          <a:r>
            <a:rPr lang="en-US" sz="1500" b="1" dirty="0" smtClean="0">
              <a:solidFill>
                <a:schemeClr val="tx2">
                  <a:lumMod val="60000"/>
                  <a:lumOff val="40000"/>
                </a:schemeClr>
              </a:solidFill>
            </a:rPr>
            <a:t> </a:t>
          </a:r>
          <a:r>
            <a:rPr lang="en-US" sz="1500" b="1" dirty="0" err="1" smtClean="0">
              <a:solidFill>
                <a:schemeClr val="tx2">
                  <a:lumMod val="60000"/>
                  <a:lumOff val="40000"/>
                </a:schemeClr>
              </a:solidFill>
            </a:rPr>
            <a:t>জারি</a:t>
          </a:r>
          <a:endParaRPr lang="en-US" sz="1500" b="1" dirty="0" smtClean="0">
            <a:solidFill>
              <a:schemeClr val="tx2">
                <a:lumMod val="60000"/>
                <a:lumOff val="40000"/>
              </a:schemeClr>
            </a:solidFill>
          </a:endParaRPr>
        </a:p>
        <a:p>
          <a:r>
            <a:rPr lang="en-US" sz="1000" b="1" dirty="0" smtClean="0">
              <a:solidFill>
                <a:schemeClr val="tx2">
                  <a:lumMod val="60000"/>
                  <a:lumOff val="40000"/>
                </a:schemeClr>
              </a:solidFill>
            </a:rPr>
            <a:t>(</a:t>
          </a:r>
          <a:r>
            <a:rPr lang="en-US" sz="1000" b="1" dirty="0" err="1" smtClean="0">
              <a:solidFill>
                <a:schemeClr val="tx2">
                  <a:lumMod val="60000"/>
                  <a:lumOff val="40000"/>
                </a:schemeClr>
              </a:solidFill>
            </a:rPr>
            <a:t>সমাবেশ</a:t>
          </a:r>
          <a:r>
            <a:rPr lang="en-US" sz="1000" b="1" dirty="0" smtClean="0">
              <a:solidFill>
                <a:schemeClr val="tx2">
                  <a:lumMod val="60000"/>
                  <a:lumOff val="40000"/>
                </a:schemeClr>
              </a:solidFill>
            </a:rPr>
            <a:t> </a:t>
          </a:r>
          <a:r>
            <a:rPr lang="en-US" sz="1000" b="1" dirty="0" err="1" smtClean="0">
              <a:solidFill>
                <a:schemeClr val="tx2">
                  <a:lumMod val="60000"/>
                  <a:lumOff val="40000"/>
                </a:schemeClr>
              </a:solidFill>
            </a:rPr>
            <a:t>নিষিদ্ধ</a:t>
          </a:r>
          <a:r>
            <a:rPr lang="en-US" sz="1000" b="1" dirty="0" smtClean="0">
              <a:solidFill>
                <a:schemeClr val="tx2">
                  <a:lumMod val="60000"/>
                  <a:lumOff val="40000"/>
                </a:schemeClr>
              </a:solidFill>
            </a:rPr>
            <a:t>) </a:t>
          </a:r>
          <a:endParaRPr lang="en-US" sz="1000" b="1" dirty="0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BDBA505C-92E4-44CA-93A2-31036AF7618C}" type="parTrans" cxnId="{0DA8739B-9C6A-4D17-A70E-53F38A05A304}">
      <dgm:prSet/>
      <dgm:spPr/>
      <dgm:t>
        <a:bodyPr/>
        <a:lstStyle/>
        <a:p>
          <a:endParaRPr lang="en-US"/>
        </a:p>
      </dgm:t>
    </dgm:pt>
    <dgm:pt modelId="{742308F1-F9BF-41B5-ADD6-0C3CF926DC26}" type="sibTrans" cxnId="{0DA8739B-9C6A-4D17-A70E-53F38A05A304}">
      <dgm:prSet/>
      <dgm:spPr/>
      <dgm:t>
        <a:bodyPr/>
        <a:lstStyle/>
        <a:p>
          <a:endParaRPr lang="en-US"/>
        </a:p>
      </dgm:t>
    </dgm:pt>
    <dgm:pt modelId="{3070AFDD-554B-4C95-9577-9E92865FDC29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</a:ln>
      </dgm:spPr>
      <dgm:t>
        <a:bodyPr>
          <a:sp3d>
            <a:bevelB w="6350"/>
          </a:sp3d>
        </a:bodyPr>
        <a:lstStyle/>
        <a:p>
          <a:pPr algn="ctr"/>
          <a:r>
            <a:rPr lang="en-US" sz="1600" dirty="0" smtClean="0">
              <a:solidFill>
                <a:schemeClr val="tx1"/>
              </a:solidFill>
            </a:rPr>
            <a:t>১৪৪ </a:t>
          </a:r>
          <a:r>
            <a:rPr lang="en-US" sz="1600" dirty="0" err="1" smtClean="0">
              <a:solidFill>
                <a:schemeClr val="tx1"/>
              </a:solidFill>
            </a:rPr>
            <a:t>ধারা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জারি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ভঙ্গ</a:t>
          </a:r>
          <a:endParaRPr lang="en-US" sz="1600" dirty="0" smtClean="0">
            <a:solidFill>
              <a:schemeClr val="tx1"/>
            </a:solidFill>
          </a:endParaRPr>
        </a:p>
        <a:p>
          <a:pPr algn="l"/>
          <a:r>
            <a:rPr lang="en-US" sz="900" dirty="0" smtClean="0">
              <a:solidFill>
                <a:schemeClr val="tx1"/>
              </a:solidFill>
            </a:rPr>
            <a:t>-</a:t>
          </a:r>
          <a:r>
            <a:rPr lang="en-US" sz="900" dirty="0" err="1" smtClean="0">
              <a:solidFill>
                <a:schemeClr val="tx1"/>
              </a:solidFill>
            </a:rPr>
            <a:t>মিছিল</a:t>
          </a:r>
          <a:r>
            <a:rPr lang="en-US" sz="900" dirty="0" smtClean="0">
              <a:solidFill>
                <a:schemeClr val="tx1"/>
              </a:solidFill>
            </a:rPr>
            <a:t> </a:t>
          </a:r>
          <a:r>
            <a:rPr lang="en-US" sz="900" dirty="0" err="1" smtClean="0">
              <a:solidFill>
                <a:schemeClr val="tx1"/>
              </a:solidFill>
            </a:rPr>
            <a:t>পুলিশের</a:t>
          </a:r>
          <a:r>
            <a:rPr lang="en-US" sz="900" dirty="0" smtClean="0">
              <a:solidFill>
                <a:schemeClr val="tx1"/>
              </a:solidFill>
            </a:rPr>
            <a:t> </a:t>
          </a:r>
          <a:r>
            <a:rPr lang="en-US" sz="900" dirty="0" err="1" smtClean="0">
              <a:solidFill>
                <a:schemeClr val="tx1"/>
              </a:solidFill>
            </a:rPr>
            <a:t>লাঠিচার্জ</a:t>
          </a:r>
          <a:endParaRPr lang="en-US" sz="900" dirty="0">
            <a:solidFill>
              <a:schemeClr val="tx1"/>
            </a:solidFill>
          </a:endParaRPr>
        </a:p>
      </dgm:t>
    </dgm:pt>
    <dgm:pt modelId="{3DB30AD4-B512-4C11-AE4E-56520D0C2486}" type="parTrans" cxnId="{B6F46913-1E9F-4698-81D0-FF001623F1B1}">
      <dgm:prSet/>
      <dgm:spPr/>
      <dgm:t>
        <a:bodyPr/>
        <a:lstStyle/>
        <a:p>
          <a:endParaRPr lang="en-US"/>
        </a:p>
      </dgm:t>
    </dgm:pt>
    <dgm:pt modelId="{B06F34A0-6C26-484C-B466-6F8966940464}" type="sibTrans" cxnId="{B6F46913-1E9F-4698-81D0-FF001623F1B1}">
      <dgm:prSet/>
      <dgm:spPr/>
      <dgm:t>
        <a:bodyPr/>
        <a:lstStyle/>
        <a:p>
          <a:endParaRPr lang="en-US"/>
        </a:p>
      </dgm:t>
    </dgm:pt>
    <dgm:pt modelId="{77D267EB-46FF-4139-B32A-E0AD30077D7C}" type="pres">
      <dgm:prSet presAssocID="{18F06BB8-C18D-430B-B639-AA2ED9A80E7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7EB73E7-5C98-4B4D-AF30-EBB48F669F18}" type="pres">
      <dgm:prSet presAssocID="{C0626E17-CB78-4DB7-8EB0-21FBF649E7F7}" presName="centerShape" presStyleLbl="node0" presStyleIdx="0" presStyleCnt="1"/>
      <dgm:spPr/>
      <dgm:t>
        <a:bodyPr/>
        <a:lstStyle/>
        <a:p>
          <a:endParaRPr lang="en-US"/>
        </a:p>
      </dgm:t>
    </dgm:pt>
    <dgm:pt modelId="{FB5C32C2-261D-4DD2-8AAB-641C3D3C380C}" type="pres">
      <dgm:prSet presAssocID="{D94CA077-9416-46EB-85EE-9E07A2ECB0B7}" presName="node" presStyleLbl="node1" presStyleIdx="0" presStyleCnt="4" custScaleX="1222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936F2D-796C-4E0D-9435-56B42D94FF5C}" type="pres">
      <dgm:prSet presAssocID="{D94CA077-9416-46EB-85EE-9E07A2ECB0B7}" presName="dummy" presStyleCnt="0"/>
      <dgm:spPr/>
    </dgm:pt>
    <dgm:pt modelId="{06543274-C7F0-4A7A-A493-CC45F28C03CB}" type="pres">
      <dgm:prSet presAssocID="{174A2CE1-4C95-4E01-A489-17FF9AFF680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C4FAAD4A-80A2-48D6-B2D6-FF927691A4E7}" type="pres">
      <dgm:prSet presAssocID="{DF7C9E90-F2D6-448F-A40F-20435CBADAB2}" presName="node" presStyleLbl="node1" presStyleIdx="1" presStyleCnt="4" custScaleX="1314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383092-51D7-4120-911D-B39800C81ECF}" type="pres">
      <dgm:prSet presAssocID="{DF7C9E90-F2D6-448F-A40F-20435CBADAB2}" presName="dummy" presStyleCnt="0"/>
      <dgm:spPr/>
    </dgm:pt>
    <dgm:pt modelId="{0AAE5F5B-73BB-4AD1-99C4-232E8ECA10FD}" type="pres">
      <dgm:prSet presAssocID="{CC0AAFF5-11CD-4084-B76D-AC46C85F666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804B27B7-C3A3-4843-8123-B15B1F38D9C5}" type="pres">
      <dgm:prSet presAssocID="{5F97B8A1-4E1A-4A69-99AD-C180BE906F12}" presName="node" presStyleLbl="node1" presStyleIdx="2" presStyleCnt="4" custScaleX="1243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B2E524-849C-4EE5-A7EC-9E795C0922E0}" type="pres">
      <dgm:prSet presAssocID="{5F97B8A1-4E1A-4A69-99AD-C180BE906F12}" presName="dummy" presStyleCnt="0"/>
      <dgm:spPr/>
    </dgm:pt>
    <dgm:pt modelId="{7339284D-2D81-45AA-AB55-EF1DB6AC7E8F}" type="pres">
      <dgm:prSet presAssocID="{742308F1-F9BF-41B5-ADD6-0C3CF926DC2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77A3461F-4AEB-4643-9054-1B9A3928E037}" type="pres">
      <dgm:prSet presAssocID="{3070AFDD-554B-4C95-9577-9E92865FDC29}" presName="node" presStyleLbl="node1" presStyleIdx="3" presStyleCnt="4" custScaleX="129304" custScaleY="1110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36BA6A-628E-4268-A6AF-C0F3766762AC}" type="pres">
      <dgm:prSet presAssocID="{3070AFDD-554B-4C95-9577-9E92865FDC29}" presName="dummy" presStyleCnt="0"/>
      <dgm:spPr/>
    </dgm:pt>
    <dgm:pt modelId="{15432AED-4E80-442E-BA2F-BFAE56520C76}" type="pres">
      <dgm:prSet presAssocID="{B06F34A0-6C26-484C-B466-6F8966940464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77C85E76-DE2B-45AB-AABB-81A1781B7B13}" type="presOf" srcId="{B06F34A0-6C26-484C-B466-6F8966940464}" destId="{15432AED-4E80-442E-BA2F-BFAE56520C76}" srcOrd="0" destOrd="0" presId="urn:microsoft.com/office/officeart/2005/8/layout/radial6"/>
    <dgm:cxn modelId="{ED381BDE-5EA2-4738-8BAD-F22A67A52BD4}" type="presOf" srcId="{DF7C9E90-F2D6-448F-A40F-20435CBADAB2}" destId="{C4FAAD4A-80A2-48D6-B2D6-FF927691A4E7}" srcOrd="0" destOrd="0" presId="urn:microsoft.com/office/officeart/2005/8/layout/radial6"/>
    <dgm:cxn modelId="{9CB8D4C5-7A60-41AE-B84A-CBD48C49934A}" type="presOf" srcId="{5F97B8A1-4E1A-4A69-99AD-C180BE906F12}" destId="{804B27B7-C3A3-4843-8123-B15B1F38D9C5}" srcOrd="0" destOrd="0" presId="urn:microsoft.com/office/officeart/2005/8/layout/radial6"/>
    <dgm:cxn modelId="{B6F46913-1E9F-4698-81D0-FF001623F1B1}" srcId="{C0626E17-CB78-4DB7-8EB0-21FBF649E7F7}" destId="{3070AFDD-554B-4C95-9577-9E92865FDC29}" srcOrd="3" destOrd="0" parTransId="{3DB30AD4-B512-4C11-AE4E-56520D0C2486}" sibTransId="{B06F34A0-6C26-484C-B466-6F8966940464}"/>
    <dgm:cxn modelId="{3F2113E4-0DA5-4718-AFF4-FE7FAB14225F}" type="presOf" srcId="{3070AFDD-554B-4C95-9577-9E92865FDC29}" destId="{77A3461F-4AEB-4643-9054-1B9A3928E037}" srcOrd="0" destOrd="0" presId="urn:microsoft.com/office/officeart/2005/8/layout/radial6"/>
    <dgm:cxn modelId="{C92DF870-133F-48C4-BB35-16ED1481EA23}" srcId="{C0626E17-CB78-4DB7-8EB0-21FBF649E7F7}" destId="{D94CA077-9416-46EB-85EE-9E07A2ECB0B7}" srcOrd="0" destOrd="0" parTransId="{0363954A-5907-411D-A9EA-7848C471F8FB}" sibTransId="{174A2CE1-4C95-4E01-A489-17FF9AFF680E}"/>
    <dgm:cxn modelId="{CB61DE1A-2AF8-4261-9CE4-E161EFA626B0}" srcId="{C0626E17-CB78-4DB7-8EB0-21FBF649E7F7}" destId="{DF7C9E90-F2D6-448F-A40F-20435CBADAB2}" srcOrd="1" destOrd="0" parTransId="{65779D81-E273-47EE-9D46-5D79EBD00105}" sibTransId="{CC0AAFF5-11CD-4084-B76D-AC46C85F666E}"/>
    <dgm:cxn modelId="{6AF88D28-6EFE-49FC-B6EA-E868A988C285}" type="presOf" srcId="{CC0AAFF5-11CD-4084-B76D-AC46C85F666E}" destId="{0AAE5F5B-73BB-4AD1-99C4-232E8ECA10FD}" srcOrd="0" destOrd="0" presId="urn:microsoft.com/office/officeart/2005/8/layout/radial6"/>
    <dgm:cxn modelId="{0DA8739B-9C6A-4D17-A70E-53F38A05A304}" srcId="{C0626E17-CB78-4DB7-8EB0-21FBF649E7F7}" destId="{5F97B8A1-4E1A-4A69-99AD-C180BE906F12}" srcOrd="2" destOrd="0" parTransId="{BDBA505C-92E4-44CA-93A2-31036AF7618C}" sibTransId="{742308F1-F9BF-41B5-ADD6-0C3CF926DC26}"/>
    <dgm:cxn modelId="{E9288786-03AF-4C0E-A5A6-0611293FBA94}" type="presOf" srcId="{18F06BB8-C18D-430B-B639-AA2ED9A80E7F}" destId="{77D267EB-46FF-4139-B32A-E0AD30077D7C}" srcOrd="0" destOrd="0" presId="urn:microsoft.com/office/officeart/2005/8/layout/radial6"/>
    <dgm:cxn modelId="{5F00AC44-0126-4B2C-9B30-34513E7D06C4}" type="presOf" srcId="{742308F1-F9BF-41B5-ADD6-0C3CF926DC26}" destId="{7339284D-2D81-45AA-AB55-EF1DB6AC7E8F}" srcOrd="0" destOrd="0" presId="urn:microsoft.com/office/officeart/2005/8/layout/radial6"/>
    <dgm:cxn modelId="{ACE943CB-20CF-4194-95E1-837C76A06F5B}" type="presOf" srcId="{D94CA077-9416-46EB-85EE-9E07A2ECB0B7}" destId="{FB5C32C2-261D-4DD2-8AAB-641C3D3C380C}" srcOrd="0" destOrd="0" presId="urn:microsoft.com/office/officeart/2005/8/layout/radial6"/>
    <dgm:cxn modelId="{AAE543BB-FA78-471A-A7F1-3DE99A557C24}" srcId="{18F06BB8-C18D-430B-B639-AA2ED9A80E7F}" destId="{C0626E17-CB78-4DB7-8EB0-21FBF649E7F7}" srcOrd="0" destOrd="0" parTransId="{4DBA1B82-6C59-4CFE-8220-241C62D85132}" sibTransId="{0F92F8AE-577A-497D-BA78-BFD9B5215B76}"/>
    <dgm:cxn modelId="{E3F4F374-BE22-4809-8D00-237B5CA85019}" type="presOf" srcId="{C0626E17-CB78-4DB7-8EB0-21FBF649E7F7}" destId="{D7EB73E7-5C98-4B4D-AF30-EBB48F669F18}" srcOrd="0" destOrd="0" presId="urn:microsoft.com/office/officeart/2005/8/layout/radial6"/>
    <dgm:cxn modelId="{80DBB450-E413-4A89-9E7F-79E9C4C09D75}" type="presOf" srcId="{174A2CE1-4C95-4E01-A489-17FF9AFF680E}" destId="{06543274-C7F0-4A7A-A493-CC45F28C03CB}" srcOrd="0" destOrd="0" presId="urn:microsoft.com/office/officeart/2005/8/layout/radial6"/>
    <dgm:cxn modelId="{AABD281B-E4F8-4074-9363-CA4205B9A0E2}" type="presParOf" srcId="{77D267EB-46FF-4139-B32A-E0AD30077D7C}" destId="{D7EB73E7-5C98-4B4D-AF30-EBB48F669F18}" srcOrd="0" destOrd="0" presId="urn:microsoft.com/office/officeart/2005/8/layout/radial6"/>
    <dgm:cxn modelId="{FB129E71-60DB-4239-B547-53DCC39D8F37}" type="presParOf" srcId="{77D267EB-46FF-4139-B32A-E0AD30077D7C}" destId="{FB5C32C2-261D-4DD2-8AAB-641C3D3C380C}" srcOrd="1" destOrd="0" presId="urn:microsoft.com/office/officeart/2005/8/layout/radial6"/>
    <dgm:cxn modelId="{A85F4402-210A-4CC9-A392-FB4167A54E13}" type="presParOf" srcId="{77D267EB-46FF-4139-B32A-E0AD30077D7C}" destId="{BD936F2D-796C-4E0D-9435-56B42D94FF5C}" srcOrd="2" destOrd="0" presId="urn:microsoft.com/office/officeart/2005/8/layout/radial6"/>
    <dgm:cxn modelId="{E6921305-45B9-4318-81A6-08930B9A89B8}" type="presParOf" srcId="{77D267EB-46FF-4139-B32A-E0AD30077D7C}" destId="{06543274-C7F0-4A7A-A493-CC45F28C03CB}" srcOrd="3" destOrd="0" presId="urn:microsoft.com/office/officeart/2005/8/layout/radial6"/>
    <dgm:cxn modelId="{8E3418E8-B2EC-4626-8575-18553D94F487}" type="presParOf" srcId="{77D267EB-46FF-4139-B32A-E0AD30077D7C}" destId="{C4FAAD4A-80A2-48D6-B2D6-FF927691A4E7}" srcOrd="4" destOrd="0" presId="urn:microsoft.com/office/officeart/2005/8/layout/radial6"/>
    <dgm:cxn modelId="{BE63C5E8-A231-43FA-BA34-6994B567A65F}" type="presParOf" srcId="{77D267EB-46FF-4139-B32A-E0AD30077D7C}" destId="{F4383092-51D7-4120-911D-B39800C81ECF}" srcOrd="5" destOrd="0" presId="urn:microsoft.com/office/officeart/2005/8/layout/radial6"/>
    <dgm:cxn modelId="{53439BCA-EB14-4933-A271-CDCC5862C5C1}" type="presParOf" srcId="{77D267EB-46FF-4139-B32A-E0AD30077D7C}" destId="{0AAE5F5B-73BB-4AD1-99C4-232E8ECA10FD}" srcOrd="6" destOrd="0" presId="urn:microsoft.com/office/officeart/2005/8/layout/radial6"/>
    <dgm:cxn modelId="{D1B7BD5F-DFB1-4EA5-953E-39AC0BC9D4CD}" type="presParOf" srcId="{77D267EB-46FF-4139-B32A-E0AD30077D7C}" destId="{804B27B7-C3A3-4843-8123-B15B1F38D9C5}" srcOrd="7" destOrd="0" presId="urn:microsoft.com/office/officeart/2005/8/layout/radial6"/>
    <dgm:cxn modelId="{E48B3CB5-EBFA-46D2-BAD4-F6CC74F283E4}" type="presParOf" srcId="{77D267EB-46FF-4139-B32A-E0AD30077D7C}" destId="{0DB2E524-849C-4EE5-A7EC-9E795C0922E0}" srcOrd="8" destOrd="0" presId="urn:microsoft.com/office/officeart/2005/8/layout/radial6"/>
    <dgm:cxn modelId="{B5930BE5-A68C-4ED8-B54D-D1BEB44EA5B1}" type="presParOf" srcId="{77D267EB-46FF-4139-B32A-E0AD30077D7C}" destId="{7339284D-2D81-45AA-AB55-EF1DB6AC7E8F}" srcOrd="9" destOrd="0" presId="urn:microsoft.com/office/officeart/2005/8/layout/radial6"/>
    <dgm:cxn modelId="{C4E9FC59-FD8C-4592-B089-472A4186A014}" type="presParOf" srcId="{77D267EB-46FF-4139-B32A-E0AD30077D7C}" destId="{77A3461F-4AEB-4643-9054-1B9A3928E037}" srcOrd="10" destOrd="0" presId="urn:microsoft.com/office/officeart/2005/8/layout/radial6"/>
    <dgm:cxn modelId="{32477613-21B6-464F-800E-534C65EE97D4}" type="presParOf" srcId="{77D267EB-46FF-4139-B32A-E0AD30077D7C}" destId="{C236BA6A-628E-4268-A6AF-C0F3766762AC}" srcOrd="11" destOrd="0" presId="urn:microsoft.com/office/officeart/2005/8/layout/radial6"/>
    <dgm:cxn modelId="{7656FBF3-5E31-4566-812F-B4CB335AEC8F}" type="presParOf" srcId="{77D267EB-46FF-4139-B32A-E0AD30077D7C}" destId="{15432AED-4E80-442E-BA2F-BFAE56520C76}" srcOrd="12" destOrd="0" presId="urn:microsoft.com/office/officeart/2005/8/layout/radial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1B32E8-BFD9-4188-953D-D9223C2CB157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25D4B8-E537-49A8-9142-E5A64A3CA442}">
      <dgm:prSet phldrT="[Text]"/>
      <dgm:spPr>
        <a:solidFill>
          <a:srgbClr val="FF0000"/>
        </a:solidFill>
        <a:ln>
          <a:solidFill>
            <a:srgbClr val="309441"/>
          </a:solidFill>
        </a:ln>
      </dgm:spPr>
      <dgm:t>
        <a:bodyPr/>
        <a:lstStyle/>
        <a:p>
          <a:r>
            <a:rPr lang="en-US" b="1" dirty="0" smtClean="0">
              <a:ln>
                <a:solidFill>
                  <a:schemeClr val="lt1">
                    <a:hueOff val="0"/>
                    <a:satOff val="0"/>
                    <a:lumOff val="0"/>
                    <a:alpha val="78000"/>
                  </a:schemeClr>
                </a:solidFill>
              </a:ln>
            </a:rPr>
            <a:t>২১ </a:t>
          </a:r>
          <a:r>
            <a:rPr lang="en-US" b="1" dirty="0" err="1" smtClean="0">
              <a:ln>
                <a:solidFill>
                  <a:schemeClr val="lt1">
                    <a:hueOff val="0"/>
                    <a:satOff val="0"/>
                    <a:lumOff val="0"/>
                    <a:alpha val="78000"/>
                  </a:schemeClr>
                </a:solidFill>
              </a:ln>
            </a:rPr>
            <a:t>শে</a:t>
          </a:r>
          <a:r>
            <a:rPr lang="en-US" b="1" dirty="0" smtClean="0">
              <a:ln>
                <a:solidFill>
                  <a:schemeClr val="lt1">
                    <a:hueOff val="0"/>
                    <a:satOff val="0"/>
                    <a:lumOff val="0"/>
                    <a:alpha val="78000"/>
                  </a:schemeClr>
                </a:solidFill>
              </a:ln>
            </a:rPr>
            <a:t> </a:t>
          </a:r>
          <a:r>
            <a:rPr lang="en-US" b="1" dirty="0" err="1" smtClean="0">
              <a:ln>
                <a:solidFill>
                  <a:schemeClr val="lt1">
                    <a:hueOff val="0"/>
                    <a:satOff val="0"/>
                    <a:lumOff val="0"/>
                    <a:alpha val="78000"/>
                  </a:schemeClr>
                </a:solidFill>
              </a:ln>
            </a:rPr>
            <a:t>ফেব্রুয়ারী</a:t>
          </a:r>
          <a:endParaRPr lang="en-US" b="1" dirty="0">
            <a:ln>
              <a:solidFill>
                <a:schemeClr val="lt1">
                  <a:hueOff val="0"/>
                  <a:satOff val="0"/>
                  <a:lumOff val="0"/>
                  <a:alpha val="78000"/>
                </a:schemeClr>
              </a:solidFill>
            </a:ln>
          </a:endParaRPr>
        </a:p>
      </dgm:t>
    </dgm:pt>
    <dgm:pt modelId="{A6F22962-5D84-4805-B304-A9B156E8474F}" type="parTrans" cxnId="{1655EF07-DECA-4B67-846F-881A790C9254}">
      <dgm:prSet/>
      <dgm:spPr/>
      <dgm:t>
        <a:bodyPr/>
        <a:lstStyle/>
        <a:p>
          <a:endParaRPr lang="en-US"/>
        </a:p>
      </dgm:t>
    </dgm:pt>
    <dgm:pt modelId="{A7042509-8C05-435D-8587-DD05CC7255A2}" type="sibTrans" cxnId="{1655EF07-DECA-4B67-846F-881A790C9254}">
      <dgm:prSet/>
      <dgm:spPr/>
      <dgm:t>
        <a:bodyPr/>
        <a:lstStyle/>
        <a:p>
          <a:endParaRPr lang="en-US"/>
        </a:p>
      </dgm:t>
    </dgm:pt>
    <dgm:pt modelId="{94970835-46F3-4594-83B9-B619D0CEC238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b="1" dirty="0" err="1" smtClean="0">
              <a:solidFill>
                <a:schemeClr val="tx2"/>
              </a:solidFill>
            </a:rPr>
            <a:t>ঢাকা</a:t>
          </a:r>
          <a:r>
            <a:rPr lang="en-US" sz="1400" b="1" dirty="0" smtClean="0">
              <a:solidFill>
                <a:schemeClr val="tx2"/>
              </a:solidFill>
            </a:rPr>
            <a:t> </a:t>
          </a:r>
          <a:r>
            <a:rPr lang="en-US" sz="1400" b="1" dirty="0" err="1" smtClean="0">
              <a:solidFill>
                <a:schemeClr val="tx2"/>
              </a:solidFill>
            </a:rPr>
            <a:t>মেডিকেল</a:t>
          </a:r>
          <a:r>
            <a:rPr lang="en-US" sz="1400" b="1" dirty="0" smtClean="0">
              <a:solidFill>
                <a:schemeClr val="tx2"/>
              </a:solidFill>
            </a:rPr>
            <a:t> </a:t>
          </a:r>
          <a:r>
            <a:rPr lang="en-US" sz="1400" b="1" dirty="0" err="1" smtClean="0">
              <a:solidFill>
                <a:schemeClr val="tx2"/>
              </a:solidFill>
            </a:rPr>
            <a:t>কলেজ</a:t>
          </a:r>
          <a:r>
            <a:rPr lang="en-US" sz="1400" b="1" dirty="0" smtClean="0">
              <a:solidFill>
                <a:schemeClr val="tx2"/>
              </a:solidFill>
            </a:rPr>
            <a:t>, </a:t>
          </a:r>
          <a:r>
            <a:rPr lang="en-US" sz="1400" b="1" dirty="0" err="1" smtClean="0">
              <a:solidFill>
                <a:schemeClr val="tx2"/>
              </a:solidFill>
            </a:rPr>
            <a:t>জগন্নাথ</a:t>
          </a:r>
          <a:r>
            <a:rPr lang="en-US" sz="1400" b="1" dirty="0" smtClean="0">
              <a:solidFill>
                <a:schemeClr val="tx2"/>
              </a:solidFill>
            </a:rPr>
            <a:t> </a:t>
          </a:r>
          <a:r>
            <a:rPr lang="en-US" sz="1400" b="1" dirty="0" err="1" smtClean="0">
              <a:solidFill>
                <a:schemeClr val="tx2"/>
              </a:solidFill>
            </a:rPr>
            <a:t>হলের</a:t>
          </a:r>
          <a:r>
            <a:rPr lang="en-US" sz="1400" b="1" dirty="0" smtClean="0">
              <a:solidFill>
                <a:schemeClr val="tx2"/>
              </a:solidFill>
            </a:rPr>
            <a:t> </a:t>
          </a:r>
          <a:r>
            <a:rPr lang="en-US" sz="1400" b="1" dirty="0" err="1" smtClean="0">
              <a:solidFill>
                <a:schemeClr val="tx2"/>
              </a:solidFill>
            </a:rPr>
            <a:t>সামন্যে</a:t>
          </a:r>
          <a:r>
            <a:rPr lang="en-US" sz="1400" b="1" dirty="0" smtClean="0">
              <a:solidFill>
                <a:schemeClr val="tx2"/>
              </a:solidFill>
            </a:rPr>
            <a:t> ১৪৪ </a:t>
          </a:r>
          <a:r>
            <a:rPr lang="en-US" sz="1400" b="1" dirty="0" err="1" smtClean="0">
              <a:solidFill>
                <a:schemeClr val="tx2"/>
              </a:solidFill>
            </a:rPr>
            <a:t>ধারা</a:t>
          </a:r>
          <a:r>
            <a:rPr lang="en-US" sz="1400" b="1" dirty="0" smtClean="0">
              <a:solidFill>
                <a:schemeClr val="tx2"/>
              </a:solidFill>
            </a:rPr>
            <a:t> </a:t>
          </a:r>
          <a:r>
            <a:rPr lang="en-US" sz="1400" b="1" dirty="0" err="1" smtClean="0">
              <a:solidFill>
                <a:schemeClr val="tx2"/>
              </a:solidFill>
            </a:rPr>
            <a:t>ভঙ্গ</a:t>
          </a:r>
          <a:endParaRPr lang="en-US" sz="1400" b="1" dirty="0">
            <a:solidFill>
              <a:schemeClr val="tx2"/>
            </a:solidFill>
          </a:endParaRPr>
        </a:p>
      </dgm:t>
    </dgm:pt>
    <dgm:pt modelId="{F2511E90-6E57-49F1-8509-366EF2CB11E5}" type="parTrans" cxnId="{E3EEF8CD-7CA4-492B-BEFF-0C5D8B132A8C}">
      <dgm:prSet/>
      <dgm:spPr/>
      <dgm:t>
        <a:bodyPr/>
        <a:lstStyle/>
        <a:p>
          <a:endParaRPr lang="en-US"/>
        </a:p>
      </dgm:t>
    </dgm:pt>
    <dgm:pt modelId="{AA81278C-215F-48B6-8851-EBA74930E89C}" type="sibTrans" cxnId="{E3EEF8CD-7CA4-492B-BEFF-0C5D8B132A8C}">
      <dgm:prSet/>
      <dgm:spPr/>
      <dgm:t>
        <a:bodyPr/>
        <a:lstStyle/>
        <a:p>
          <a:endParaRPr lang="en-US"/>
        </a:p>
      </dgm:t>
    </dgm:pt>
    <dgm:pt modelId="{D5F100D9-BA01-404C-A04F-B178B4D34B87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200" i="1" dirty="0" err="1" smtClean="0">
              <a:solidFill>
                <a:srgbClr val="FF0000"/>
              </a:solidFill>
            </a:rPr>
            <a:t>প্রাণ</a:t>
          </a:r>
          <a:r>
            <a:rPr lang="en-US" sz="1200" i="1" dirty="0" smtClean="0">
              <a:solidFill>
                <a:srgbClr val="FF0000"/>
              </a:solidFill>
            </a:rPr>
            <a:t> </a:t>
          </a:r>
          <a:r>
            <a:rPr lang="en-US" sz="1200" i="1" dirty="0" err="1" smtClean="0">
              <a:solidFill>
                <a:srgbClr val="FF0000"/>
              </a:solidFill>
            </a:rPr>
            <a:t>হারায়</a:t>
          </a:r>
          <a:r>
            <a:rPr lang="en-US" sz="1200" i="1" dirty="0" smtClean="0">
              <a:solidFill>
                <a:srgbClr val="FF0000"/>
              </a:solidFill>
            </a:rPr>
            <a:t>-</a:t>
          </a:r>
        </a:p>
        <a:p>
          <a:r>
            <a:rPr lang="en-US" sz="1050" dirty="0" smtClean="0"/>
            <a:t>১</a:t>
          </a:r>
          <a:r>
            <a:rPr lang="en-US" sz="1050" dirty="0" smtClean="0">
              <a:solidFill>
                <a:schemeClr val="tx1"/>
              </a:solidFill>
            </a:rPr>
            <a:t>. </a:t>
          </a:r>
          <a:r>
            <a:rPr lang="en-US" sz="1050" dirty="0" err="1" smtClean="0">
              <a:solidFill>
                <a:schemeClr val="tx1"/>
              </a:solidFill>
            </a:rPr>
            <a:t>আবুল</a:t>
          </a:r>
          <a:r>
            <a:rPr lang="en-US" sz="1050" dirty="0" smtClean="0">
              <a:solidFill>
                <a:schemeClr val="tx1"/>
              </a:solidFill>
            </a:rPr>
            <a:t> </a:t>
          </a:r>
          <a:r>
            <a:rPr lang="en-US" sz="1050" dirty="0" err="1" smtClean="0">
              <a:solidFill>
                <a:schemeClr val="tx1"/>
              </a:solidFill>
            </a:rPr>
            <a:t>বরকত</a:t>
          </a:r>
          <a:endParaRPr lang="en-US" sz="1050" dirty="0" smtClean="0">
            <a:solidFill>
              <a:schemeClr val="tx1"/>
            </a:solidFill>
          </a:endParaRPr>
        </a:p>
        <a:p>
          <a:r>
            <a:rPr lang="en-US" sz="1050" dirty="0" smtClean="0"/>
            <a:t>২. </a:t>
          </a:r>
          <a:r>
            <a:rPr lang="en-US" sz="1050" dirty="0" err="1" smtClean="0"/>
            <a:t>রফিক</a:t>
          </a:r>
          <a:r>
            <a:rPr lang="en-US" sz="1050" dirty="0" smtClean="0"/>
            <a:t> </a:t>
          </a:r>
          <a:r>
            <a:rPr lang="en-US" sz="1050" dirty="0" err="1" smtClean="0"/>
            <a:t>উদ্দিন</a:t>
          </a:r>
          <a:r>
            <a:rPr lang="en-US" sz="1050" dirty="0" smtClean="0"/>
            <a:t> </a:t>
          </a:r>
          <a:r>
            <a:rPr lang="en-US" sz="1050" dirty="0" err="1" smtClean="0"/>
            <a:t>আহমদ</a:t>
          </a:r>
          <a:endParaRPr lang="en-US" sz="1050" dirty="0" smtClean="0"/>
        </a:p>
        <a:p>
          <a:r>
            <a:rPr lang="en-US" sz="1050" dirty="0" smtClean="0"/>
            <a:t>৩. </a:t>
          </a:r>
          <a:r>
            <a:rPr lang="en-US" sz="1050" dirty="0" err="1" smtClean="0"/>
            <a:t>আব্দুল</a:t>
          </a:r>
          <a:r>
            <a:rPr lang="en-US" sz="1050" dirty="0" smtClean="0"/>
            <a:t> </a:t>
          </a:r>
          <a:r>
            <a:rPr lang="en-US" sz="1050" dirty="0" err="1" smtClean="0"/>
            <a:t>জব্বার</a:t>
          </a:r>
          <a:endParaRPr lang="en-US" sz="1050" dirty="0" smtClean="0"/>
        </a:p>
        <a:p>
          <a:r>
            <a:rPr lang="en-US" sz="1050" dirty="0" smtClean="0"/>
            <a:t>৪. </a:t>
          </a:r>
          <a:r>
            <a:rPr lang="en-US" sz="1050" dirty="0" err="1" smtClean="0"/>
            <a:t>আবদুস</a:t>
          </a:r>
          <a:r>
            <a:rPr lang="en-US" sz="1050" dirty="0" smtClean="0"/>
            <a:t> </a:t>
          </a:r>
          <a:r>
            <a:rPr lang="en-US" sz="1050" dirty="0" err="1" smtClean="0"/>
            <a:t>সালাম</a:t>
          </a:r>
          <a:r>
            <a:rPr lang="en-US" sz="1050" dirty="0" smtClean="0"/>
            <a:t> (</a:t>
          </a:r>
          <a:r>
            <a:rPr lang="en-US" sz="1050" dirty="0" err="1" smtClean="0"/>
            <a:t>পরে</a:t>
          </a:r>
          <a:r>
            <a:rPr lang="en-US" sz="1050" dirty="0" smtClean="0"/>
            <a:t> </a:t>
          </a:r>
          <a:r>
            <a:rPr lang="en-US" sz="1050" dirty="0" err="1" smtClean="0"/>
            <a:t>মারা</a:t>
          </a:r>
          <a:r>
            <a:rPr lang="en-US" sz="1050" dirty="0" smtClean="0"/>
            <a:t> </a:t>
          </a:r>
          <a:r>
            <a:rPr lang="en-US" sz="1050" dirty="0" err="1" smtClean="0"/>
            <a:t>যায়</a:t>
          </a:r>
          <a:r>
            <a:rPr lang="en-US" sz="1000" dirty="0" smtClean="0"/>
            <a:t>)</a:t>
          </a:r>
          <a:endParaRPr lang="en-US" sz="1000" dirty="0"/>
        </a:p>
      </dgm:t>
    </dgm:pt>
    <dgm:pt modelId="{CD4AB4B3-4DAC-43EA-A0B7-ACD7EF607D8A}" type="parTrans" cxnId="{8E62847A-52A7-4E84-88A1-EB18088C3E98}">
      <dgm:prSet/>
      <dgm:spPr/>
      <dgm:t>
        <a:bodyPr/>
        <a:lstStyle/>
        <a:p>
          <a:endParaRPr lang="en-US"/>
        </a:p>
      </dgm:t>
    </dgm:pt>
    <dgm:pt modelId="{675E5CA5-62EF-4C3C-B016-8CCF18775F86}" type="sibTrans" cxnId="{8E62847A-52A7-4E84-88A1-EB18088C3E98}">
      <dgm:prSet/>
      <dgm:spPr/>
      <dgm:t>
        <a:bodyPr/>
        <a:lstStyle/>
        <a:p>
          <a:endParaRPr lang="en-US"/>
        </a:p>
      </dgm:t>
    </dgm:pt>
    <dgm:pt modelId="{3E9158D5-F5DE-415D-92B5-09F8B431CDE6}">
      <dgm:prSet phldrT="[Text]"/>
      <dgm:spPr>
        <a:solidFill>
          <a:srgbClr val="30944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২২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শে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ফেব্রুয়ারী</a:t>
          </a:r>
          <a:endParaRPr lang="en-US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3F704613-C9EB-4F26-AB1C-888A7FD4E927}" type="parTrans" cxnId="{8D1E186C-FAC9-4AD1-BE07-E598FDEE41BB}">
      <dgm:prSet/>
      <dgm:spPr/>
      <dgm:t>
        <a:bodyPr/>
        <a:lstStyle/>
        <a:p>
          <a:endParaRPr lang="en-US"/>
        </a:p>
      </dgm:t>
    </dgm:pt>
    <dgm:pt modelId="{54EC7FDF-CEE1-4A40-80F1-E04A7047E23A}" type="sibTrans" cxnId="{8D1E186C-FAC9-4AD1-BE07-E598FDEE41BB}">
      <dgm:prSet/>
      <dgm:spPr/>
      <dgm:t>
        <a:bodyPr/>
        <a:lstStyle/>
        <a:p>
          <a:endParaRPr lang="en-US"/>
        </a:p>
      </dgm:t>
    </dgm:pt>
    <dgm:pt modelId="{F904E6CB-B66F-4360-9393-107D90A18B8C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err="1" smtClean="0"/>
            <a:t>শহিদের</a:t>
          </a:r>
          <a:r>
            <a:rPr lang="en-US" sz="1400" dirty="0" smtClean="0"/>
            <a:t> </a:t>
          </a:r>
          <a:r>
            <a:rPr lang="en-US" sz="1400" dirty="0" err="1" smtClean="0"/>
            <a:t>স্মরণে</a:t>
          </a:r>
          <a:r>
            <a:rPr lang="en-US" sz="1400" dirty="0" smtClean="0"/>
            <a:t> </a:t>
          </a:r>
          <a:r>
            <a:rPr lang="en-US" sz="1400" dirty="0" err="1" smtClean="0"/>
            <a:t>শোকমিছিল</a:t>
          </a:r>
          <a:r>
            <a:rPr lang="en-US" sz="1400" dirty="0" smtClean="0"/>
            <a:t>- </a:t>
          </a:r>
          <a:r>
            <a:rPr lang="en-US" sz="1400" dirty="0" err="1" smtClean="0"/>
            <a:t>জানাযা</a:t>
          </a:r>
          <a:endParaRPr lang="en-US" sz="1400" dirty="0" smtClean="0"/>
        </a:p>
        <a:p>
          <a:r>
            <a:rPr lang="en-US" sz="1400" dirty="0" err="1" smtClean="0"/>
            <a:t>পুলিশ</a:t>
          </a:r>
          <a:r>
            <a:rPr lang="en-US" sz="1400" dirty="0" smtClean="0"/>
            <a:t>, </a:t>
          </a:r>
          <a:r>
            <a:rPr lang="en-US" sz="1400" dirty="0" err="1" smtClean="0"/>
            <a:t>সামরিক</a:t>
          </a:r>
          <a:r>
            <a:rPr lang="en-US" sz="1400" dirty="0" smtClean="0"/>
            <a:t> </a:t>
          </a:r>
          <a:r>
            <a:rPr lang="en-US" sz="1400" dirty="0" err="1" smtClean="0"/>
            <a:t>বাহিনীর</a:t>
          </a:r>
          <a:r>
            <a:rPr lang="en-US" sz="1400" dirty="0" smtClean="0"/>
            <a:t> </a:t>
          </a:r>
          <a:r>
            <a:rPr lang="en-US" sz="1400" dirty="0" err="1" smtClean="0"/>
            <a:t>লাঠিচর্জ</a:t>
          </a:r>
          <a:endParaRPr lang="en-US" sz="1400" dirty="0"/>
        </a:p>
      </dgm:t>
    </dgm:pt>
    <dgm:pt modelId="{CC89743D-0668-490F-94ED-4AF68B6CFD5F}" type="parTrans" cxnId="{BF91D563-4B40-45E9-9419-E573F3D01905}">
      <dgm:prSet/>
      <dgm:spPr/>
      <dgm:t>
        <a:bodyPr/>
        <a:lstStyle/>
        <a:p>
          <a:endParaRPr lang="en-US"/>
        </a:p>
      </dgm:t>
    </dgm:pt>
    <dgm:pt modelId="{9C084B00-D881-4BDC-B1AB-DC6D94D3B5E6}" type="sibTrans" cxnId="{BF91D563-4B40-45E9-9419-E573F3D01905}">
      <dgm:prSet/>
      <dgm:spPr/>
      <dgm:t>
        <a:bodyPr/>
        <a:lstStyle/>
        <a:p>
          <a:endParaRPr lang="en-US"/>
        </a:p>
      </dgm:t>
    </dgm:pt>
    <dgm:pt modelId="{25FC454B-C8B4-43EB-9F5D-DC2FFFEA2FB7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200" i="1" dirty="0" err="1" smtClean="0">
              <a:solidFill>
                <a:srgbClr val="FF0000"/>
              </a:solidFill>
            </a:rPr>
            <a:t>প্রাণ</a:t>
          </a:r>
          <a:r>
            <a:rPr lang="en-US" sz="1200" i="1" dirty="0" smtClean="0">
              <a:solidFill>
                <a:srgbClr val="FF0000"/>
              </a:solidFill>
            </a:rPr>
            <a:t> </a:t>
          </a:r>
          <a:r>
            <a:rPr lang="en-US" sz="1200" i="1" dirty="0" err="1" smtClean="0">
              <a:solidFill>
                <a:srgbClr val="FF0000"/>
              </a:solidFill>
            </a:rPr>
            <a:t>হারায়</a:t>
          </a:r>
          <a:r>
            <a:rPr lang="en-US" sz="1200" i="1" dirty="0" smtClean="0">
              <a:solidFill>
                <a:srgbClr val="FF0000"/>
              </a:solidFill>
            </a:rPr>
            <a:t>-</a:t>
          </a:r>
        </a:p>
        <a:p>
          <a:r>
            <a:rPr lang="en-US" sz="1100" i="0" dirty="0" err="1" smtClean="0">
              <a:solidFill>
                <a:schemeClr val="tx1"/>
              </a:solidFill>
            </a:rPr>
            <a:t>সচিবালয়ের</a:t>
          </a:r>
          <a:r>
            <a:rPr lang="en-US" sz="1100" i="0" dirty="0" smtClean="0">
              <a:solidFill>
                <a:schemeClr val="tx1"/>
              </a:solidFill>
            </a:rPr>
            <a:t> </a:t>
          </a:r>
          <a:r>
            <a:rPr lang="en-US" sz="1100" i="0" dirty="0" err="1" smtClean="0">
              <a:solidFill>
                <a:schemeClr val="tx1"/>
              </a:solidFill>
            </a:rPr>
            <a:t>কর্মচারী</a:t>
          </a:r>
          <a:r>
            <a:rPr lang="en-US" sz="1100" i="0" dirty="0" smtClean="0">
              <a:solidFill>
                <a:schemeClr val="tx1"/>
              </a:solidFill>
            </a:rPr>
            <a:t> </a:t>
          </a:r>
          <a:r>
            <a:rPr lang="en-US" sz="1100" i="0" dirty="0" err="1" smtClean="0">
              <a:solidFill>
                <a:schemeClr val="tx1"/>
              </a:solidFill>
            </a:rPr>
            <a:t>শফিউল</a:t>
          </a:r>
          <a:r>
            <a:rPr lang="en-US" sz="1100" i="0" dirty="0" smtClean="0">
              <a:solidFill>
                <a:schemeClr val="tx1"/>
              </a:solidFill>
            </a:rPr>
            <a:t> </a:t>
          </a:r>
          <a:r>
            <a:rPr lang="en-US" sz="1100" i="0" dirty="0" err="1" smtClean="0">
              <a:solidFill>
                <a:schemeClr val="tx1"/>
              </a:solidFill>
            </a:rPr>
            <a:t>রহমানসহ</a:t>
          </a:r>
          <a:r>
            <a:rPr lang="en-US" sz="1100" i="0" dirty="0" smtClean="0">
              <a:solidFill>
                <a:schemeClr val="tx1"/>
              </a:solidFill>
            </a:rPr>
            <a:t> </a:t>
          </a:r>
          <a:r>
            <a:rPr lang="en-US" sz="1100" i="0" dirty="0" err="1" smtClean="0">
              <a:solidFill>
                <a:schemeClr val="tx1"/>
              </a:solidFill>
            </a:rPr>
            <a:t>আর</a:t>
          </a:r>
          <a:r>
            <a:rPr lang="en-US" sz="1100" i="0" dirty="0" smtClean="0">
              <a:solidFill>
                <a:schemeClr val="tx1"/>
              </a:solidFill>
            </a:rPr>
            <a:t> </a:t>
          </a:r>
          <a:r>
            <a:rPr lang="en-US" sz="1100" i="0" dirty="0" err="1" smtClean="0">
              <a:solidFill>
                <a:schemeClr val="tx1"/>
              </a:solidFill>
            </a:rPr>
            <a:t>কয়েকজন</a:t>
          </a:r>
          <a:endParaRPr lang="en-US" sz="1100" i="0" dirty="0" smtClean="0">
            <a:solidFill>
              <a:schemeClr val="tx1"/>
            </a:solidFill>
          </a:endParaRPr>
        </a:p>
        <a:p>
          <a:endParaRPr lang="en-US" sz="1200" dirty="0"/>
        </a:p>
      </dgm:t>
    </dgm:pt>
    <dgm:pt modelId="{828C224D-43BD-4CBB-A47C-643ED0694E81}" type="parTrans" cxnId="{6C131C85-5BEA-4C01-A152-8B712EAC02D7}">
      <dgm:prSet/>
      <dgm:spPr/>
      <dgm:t>
        <a:bodyPr/>
        <a:lstStyle/>
        <a:p>
          <a:endParaRPr lang="en-US"/>
        </a:p>
      </dgm:t>
    </dgm:pt>
    <dgm:pt modelId="{B16306B9-BBA3-4871-91A2-FB8E5B40D1F4}" type="sibTrans" cxnId="{6C131C85-5BEA-4C01-A152-8B712EAC02D7}">
      <dgm:prSet/>
      <dgm:spPr/>
      <dgm:t>
        <a:bodyPr/>
        <a:lstStyle/>
        <a:p>
          <a:endParaRPr lang="en-US"/>
        </a:p>
      </dgm:t>
    </dgm:pt>
    <dgm:pt modelId="{6AD4C1E4-D101-47B6-A318-F54E80D739B2}" type="pres">
      <dgm:prSet presAssocID="{141B32E8-BFD9-4188-953D-D9223C2CB157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8E45399-68E0-4900-8469-10642EF1246C}" type="pres">
      <dgm:prSet presAssocID="{A525D4B8-E537-49A8-9142-E5A64A3CA442}" presName="posSpace" presStyleCnt="0"/>
      <dgm:spPr/>
    </dgm:pt>
    <dgm:pt modelId="{A734F9CB-4E48-4A68-A622-552B1A9D0C77}" type="pres">
      <dgm:prSet presAssocID="{A525D4B8-E537-49A8-9142-E5A64A3CA442}" presName="vertFlow" presStyleCnt="0"/>
      <dgm:spPr/>
    </dgm:pt>
    <dgm:pt modelId="{DA2B605D-F771-4306-9F10-F29B4502391F}" type="pres">
      <dgm:prSet presAssocID="{A525D4B8-E537-49A8-9142-E5A64A3CA442}" presName="topSpace" presStyleCnt="0"/>
      <dgm:spPr/>
    </dgm:pt>
    <dgm:pt modelId="{669B3BED-8017-4484-B0F6-4FE7EAA0136B}" type="pres">
      <dgm:prSet presAssocID="{A525D4B8-E537-49A8-9142-E5A64A3CA442}" presName="firstComp" presStyleCnt="0"/>
      <dgm:spPr/>
    </dgm:pt>
    <dgm:pt modelId="{F505EC55-71F9-49BF-82B3-011D166DF6A1}" type="pres">
      <dgm:prSet presAssocID="{A525D4B8-E537-49A8-9142-E5A64A3CA442}" presName="firstChild" presStyleLbl="bgAccFollowNode1" presStyleIdx="0" presStyleCnt="4"/>
      <dgm:spPr/>
      <dgm:t>
        <a:bodyPr/>
        <a:lstStyle/>
        <a:p>
          <a:endParaRPr lang="en-US"/>
        </a:p>
      </dgm:t>
    </dgm:pt>
    <dgm:pt modelId="{7939144D-5626-412E-AC60-0FB88B8D8D0E}" type="pres">
      <dgm:prSet presAssocID="{A525D4B8-E537-49A8-9142-E5A64A3CA442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40A402-849C-4E47-B84E-B0D1CD4DE769}" type="pres">
      <dgm:prSet presAssocID="{D5F100D9-BA01-404C-A04F-B178B4D34B87}" presName="comp" presStyleCnt="0"/>
      <dgm:spPr/>
    </dgm:pt>
    <dgm:pt modelId="{F6198878-B0BD-4BE3-8310-9BB5FE9C771D}" type="pres">
      <dgm:prSet presAssocID="{D5F100D9-BA01-404C-A04F-B178B4D34B87}" presName="child" presStyleLbl="bgAccFollowNode1" presStyleIdx="1" presStyleCnt="4" custLinFactNeighborX="1061" custLinFactNeighborY="3398"/>
      <dgm:spPr/>
      <dgm:t>
        <a:bodyPr/>
        <a:lstStyle/>
        <a:p>
          <a:endParaRPr lang="en-US"/>
        </a:p>
      </dgm:t>
    </dgm:pt>
    <dgm:pt modelId="{E6F948C7-E0BB-466C-B827-4E3C9BC5B1FC}" type="pres">
      <dgm:prSet presAssocID="{D5F100D9-BA01-404C-A04F-B178B4D34B87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4FAD58-FAF3-42D8-9007-C70BE7B5F035}" type="pres">
      <dgm:prSet presAssocID="{A525D4B8-E537-49A8-9142-E5A64A3CA442}" presName="negSpace" presStyleCnt="0"/>
      <dgm:spPr/>
    </dgm:pt>
    <dgm:pt modelId="{0ADF77AD-BBC7-4175-8084-E32F1B819834}" type="pres">
      <dgm:prSet presAssocID="{A525D4B8-E537-49A8-9142-E5A64A3CA442}" presName="circle" presStyleLbl="node1" presStyleIdx="0" presStyleCnt="2"/>
      <dgm:spPr/>
      <dgm:t>
        <a:bodyPr/>
        <a:lstStyle/>
        <a:p>
          <a:endParaRPr lang="en-US"/>
        </a:p>
      </dgm:t>
    </dgm:pt>
    <dgm:pt modelId="{496BC6CC-87DA-4214-8379-2DE69FDBD531}" type="pres">
      <dgm:prSet presAssocID="{A7042509-8C05-435D-8587-DD05CC7255A2}" presName="transSpace" presStyleCnt="0"/>
      <dgm:spPr/>
    </dgm:pt>
    <dgm:pt modelId="{EE5A4EEE-65C8-42D2-88AE-57D96ED64964}" type="pres">
      <dgm:prSet presAssocID="{3E9158D5-F5DE-415D-92B5-09F8B431CDE6}" presName="posSpace" presStyleCnt="0"/>
      <dgm:spPr/>
    </dgm:pt>
    <dgm:pt modelId="{9D9F7F90-0479-4654-8CC9-EE44878BD387}" type="pres">
      <dgm:prSet presAssocID="{3E9158D5-F5DE-415D-92B5-09F8B431CDE6}" presName="vertFlow" presStyleCnt="0"/>
      <dgm:spPr/>
    </dgm:pt>
    <dgm:pt modelId="{A1C3C89E-6FCA-4843-8E0C-6FF7C11F6D6E}" type="pres">
      <dgm:prSet presAssocID="{3E9158D5-F5DE-415D-92B5-09F8B431CDE6}" presName="topSpace" presStyleCnt="0"/>
      <dgm:spPr/>
    </dgm:pt>
    <dgm:pt modelId="{E594A4C4-98B3-4561-8286-14ABDF7900A0}" type="pres">
      <dgm:prSet presAssocID="{3E9158D5-F5DE-415D-92B5-09F8B431CDE6}" presName="firstComp" presStyleCnt="0"/>
      <dgm:spPr/>
    </dgm:pt>
    <dgm:pt modelId="{6B797699-9C1D-4B15-B917-3D7FDA92962C}" type="pres">
      <dgm:prSet presAssocID="{3E9158D5-F5DE-415D-92B5-09F8B431CDE6}" presName="firstChild" presStyleLbl="bgAccFollowNode1" presStyleIdx="2" presStyleCnt="4"/>
      <dgm:spPr/>
      <dgm:t>
        <a:bodyPr/>
        <a:lstStyle/>
        <a:p>
          <a:endParaRPr lang="en-US"/>
        </a:p>
      </dgm:t>
    </dgm:pt>
    <dgm:pt modelId="{B33645F2-D0D1-40E5-8724-4684B8C52C02}" type="pres">
      <dgm:prSet presAssocID="{3E9158D5-F5DE-415D-92B5-09F8B431CDE6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947EC0-5549-4CDF-A05A-5962286D3EE4}" type="pres">
      <dgm:prSet presAssocID="{25FC454B-C8B4-43EB-9F5D-DC2FFFEA2FB7}" presName="comp" presStyleCnt="0"/>
      <dgm:spPr/>
    </dgm:pt>
    <dgm:pt modelId="{46966FFD-0AF4-49F1-B091-C4575A2A74EA}" type="pres">
      <dgm:prSet presAssocID="{25FC454B-C8B4-43EB-9F5D-DC2FFFEA2FB7}" presName="child" presStyleLbl="bgAccFollowNode1" presStyleIdx="3" presStyleCnt="4" custLinFactNeighborX="-218" custLinFactNeighborY="3140"/>
      <dgm:spPr/>
      <dgm:t>
        <a:bodyPr/>
        <a:lstStyle/>
        <a:p>
          <a:endParaRPr lang="en-US"/>
        </a:p>
      </dgm:t>
    </dgm:pt>
    <dgm:pt modelId="{9177737E-63FF-4CCA-B032-98D42381280B}" type="pres">
      <dgm:prSet presAssocID="{25FC454B-C8B4-43EB-9F5D-DC2FFFEA2FB7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0B36BE-E625-455E-BB6F-598218464D65}" type="pres">
      <dgm:prSet presAssocID="{3E9158D5-F5DE-415D-92B5-09F8B431CDE6}" presName="negSpace" presStyleCnt="0"/>
      <dgm:spPr/>
    </dgm:pt>
    <dgm:pt modelId="{5E662335-A2FB-49F8-B011-85CC51B456C9}" type="pres">
      <dgm:prSet presAssocID="{3E9158D5-F5DE-415D-92B5-09F8B431CDE6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85EE0CEA-A766-4F10-A162-0903C6F69DB7}" type="presOf" srcId="{94970835-46F3-4594-83B9-B619D0CEC238}" destId="{F505EC55-71F9-49BF-82B3-011D166DF6A1}" srcOrd="0" destOrd="0" presId="urn:microsoft.com/office/officeart/2005/8/layout/hList9"/>
    <dgm:cxn modelId="{7FE95898-83A0-43C7-A4BB-DFC907FDE6D2}" type="presOf" srcId="{F904E6CB-B66F-4360-9393-107D90A18B8C}" destId="{6B797699-9C1D-4B15-B917-3D7FDA92962C}" srcOrd="0" destOrd="0" presId="urn:microsoft.com/office/officeart/2005/8/layout/hList9"/>
    <dgm:cxn modelId="{46700AFB-B694-4660-96EC-9DA377B85C88}" type="presOf" srcId="{94970835-46F3-4594-83B9-B619D0CEC238}" destId="{7939144D-5626-412E-AC60-0FB88B8D8D0E}" srcOrd="1" destOrd="0" presId="urn:microsoft.com/office/officeart/2005/8/layout/hList9"/>
    <dgm:cxn modelId="{D8683E55-7574-4152-9A4A-DB12F9880F59}" type="presOf" srcId="{25FC454B-C8B4-43EB-9F5D-DC2FFFEA2FB7}" destId="{46966FFD-0AF4-49F1-B091-C4575A2A74EA}" srcOrd="0" destOrd="0" presId="urn:microsoft.com/office/officeart/2005/8/layout/hList9"/>
    <dgm:cxn modelId="{5C55C59F-FE63-42EB-BCD0-F82958634F68}" type="presOf" srcId="{3E9158D5-F5DE-415D-92B5-09F8B431CDE6}" destId="{5E662335-A2FB-49F8-B011-85CC51B456C9}" srcOrd="0" destOrd="0" presId="urn:microsoft.com/office/officeart/2005/8/layout/hList9"/>
    <dgm:cxn modelId="{1655EF07-DECA-4B67-846F-881A790C9254}" srcId="{141B32E8-BFD9-4188-953D-D9223C2CB157}" destId="{A525D4B8-E537-49A8-9142-E5A64A3CA442}" srcOrd="0" destOrd="0" parTransId="{A6F22962-5D84-4805-B304-A9B156E8474F}" sibTransId="{A7042509-8C05-435D-8587-DD05CC7255A2}"/>
    <dgm:cxn modelId="{C2EEB649-E36F-4820-8715-D41E17DD3B65}" type="presOf" srcId="{D5F100D9-BA01-404C-A04F-B178B4D34B87}" destId="{F6198878-B0BD-4BE3-8310-9BB5FE9C771D}" srcOrd="0" destOrd="0" presId="urn:microsoft.com/office/officeart/2005/8/layout/hList9"/>
    <dgm:cxn modelId="{BF91D563-4B40-45E9-9419-E573F3D01905}" srcId="{3E9158D5-F5DE-415D-92B5-09F8B431CDE6}" destId="{F904E6CB-B66F-4360-9393-107D90A18B8C}" srcOrd="0" destOrd="0" parTransId="{CC89743D-0668-490F-94ED-4AF68B6CFD5F}" sibTransId="{9C084B00-D881-4BDC-B1AB-DC6D94D3B5E6}"/>
    <dgm:cxn modelId="{E3EEF8CD-7CA4-492B-BEFF-0C5D8B132A8C}" srcId="{A525D4B8-E537-49A8-9142-E5A64A3CA442}" destId="{94970835-46F3-4594-83B9-B619D0CEC238}" srcOrd="0" destOrd="0" parTransId="{F2511E90-6E57-49F1-8509-366EF2CB11E5}" sibTransId="{AA81278C-215F-48B6-8851-EBA74930E89C}"/>
    <dgm:cxn modelId="{6C131C85-5BEA-4C01-A152-8B712EAC02D7}" srcId="{3E9158D5-F5DE-415D-92B5-09F8B431CDE6}" destId="{25FC454B-C8B4-43EB-9F5D-DC2FFFEA2FB7}" srcOrd="1" destOrd="0" parTransId="{828C224D-43BD-4CBB-A47C-643ED0694E81}" sibTransId="{B16306B9-BBA3-4871-91A2-FB8E5B40D1F4}"/>
    <dgm:cxn modelId="{8E62847A-52A7-4E84-88A1-EB18088C3E98}" srcId="{A525D4B8-E537-49A8-9142-E5A64A3CA442}" destId="{D5F100D9-BA01-404C-A04F-B178B4D34B87}" srcOrd="1" destOrd="0" parTransId="{CD4AB4B3-4DAC-43EA-A0B7-ACD7EF607D8A}" sibTransId="{675E5CA5-62EF-4C3C-B016-8CCF18775F86}"/>
    <dgm:cxn modelId="{8D1E186C-FAC9-4AD1-BE07-E598FDEE41BB}" srcId="{141B32E8-BFD9-4188-953D-D9223C2CB157}" destId="{3E9158D5-F5DE-415D-92B5-09F8B431CDE6}" srcOrd="1" destOrd="0" parTransId="{3F704613-C9EB-4F26-AB1C-888A7FD4E927}" sibTransId="{54EC7FDF-CEE1-4A40-80F1-E04A7047E23A}"/>
    <dgm:cxn modelId="{549AE872-FBCF-4516-A727-3F3CB4FB4E02}" type="presOf" srcId="{A525D4B8-E537-49A8-9142-E5A64A3CA442}" destId="{0ADF77AD-BBC7-4175-8084-E32F1B819834}" srcOrd="0" destOrd="0" presId="urn:microsoft.com/office/officeart/2005/8/layout/hList9"/>
    <dgm:cxn modelId="{CD8C86BD-B66D-4E20-8341-C69520DC4694}" type="presOf" srcId="{F904E6CB-B66F-4360-9393-107D90A18B8C}" destId="{B33645F2-D0D1-40E5-8724-4684B8C52C02}" srcOrd="1" destOrd="0" presId="urn:microsoft.com/office/officeart/2005/8/layout/hList9"/>
    <dgm:cxn modelId="{353BB741-317F-4D7D-B5D1-476A495079D0}" type="presOf" srcId="{D5F100D9-BA01-404C-A04F-B178B4D34B87}" destId="{E6F948C7-E0BB-466C-B827-4E3C9BC5B1FC}" srcOrd="1" destOrd="0" presId="urn:microsoft.com/office/officeart/2005/8/layout/hList9"/>
    <dgm:cxn modelId="{4791A7EF-DAA8-4993-B576-22FE1A7C85F6}" type="presOf" srcId="{141B32E8-BFD9-4188-953D-D9223C2CB157}" destId="{6AD4C1E4-D101-47B6-A318-F54E80D739B2}" srcOrd="0" destOrd="0" presId="urn:microsoft.com/office/officeart/2005/8/layout/hList9"/>
    <dgm:cxn modelId="{98715B4C-44AF-44CD-B240-6644A5286AC1}" type="presOf" srcId="{25FC454B-C8B4-43EB-9F5D-DC2FFFEA2FB7}" destId="{9177737E-63FF-4CCA-B032-98D42381280B}" srcOrd="1" destOrd="0" presId="urn:microsoft.com/office/officeart/2005/8/layout/hList9"/>
    <dgm:cxn modelId="{42D56382-B17A-4188-AB6A-C0D3A73D0A25}" type="presParOf" srcId="{6AD4C1E4-D101-47B6-A318-F54E80D739B2}" destId="{68E45399-68E0-4900-8469-10642EF1246C}" srcOrd="0" destOrd="0" presId="urn:microsoft.com/office/officeart/2005/8/layout/hList9"/>
    <dgm:cxn modelId="{60F38014-22F5-4F12-9433-8DE13079D8E5}" type="presParOf" srcId="{6AD4C1E4-D101-47B6-A318-F54E80D739B2}" destId="{A734F9CB-4E48-4A68-A622-552B1A9D0C77}" srcOrd="1" destOrd="0" presId="urn:microsoft.com/office/officeart/2005/8/layout/hList9"/>
    <dgm:cxn modelId="{45D50427-B616-497A-AF04-1D0B19E06031}" type="presParOf" srcId="{A734F9CB-4E48-4A68-A622-552B1A9D0C77}" destId="{DA2B605D-F771-4306-9F10-F29B4502391F}" srcOrd="0" destOrd="0" presId="urn:microsoft.com/office/officeart/2005/8/layout/hList9"/>
    <dgm:cxn modelId="{8FB312A8-8E75-4BAD-8167-C50461D5BB87}" type="presParOf" srcId="{A734F9CB-4E48-4A68-A622-552B1A9D0C77}" destId="{669B3BED-8017-4484-B0F6-4FE7EAA0136B}" srcOrd="1" destOrd="0" presId="urn:microsoft.com/office/officeart/2005/8/layout/hList9"/>
    <dgm:cxn modelId="{C36D8E34-17B0-482A-B6AD-ABC6B04EA374}" type="presParOf" srcId="{669B3BED-8017-4484-B0F6-4FE7EAA0136B}" destId="{F505EC55-71F9-49BF-82B3-011D166DF6A1}" srcOrd="0" destOrd="0" presId="urn:microsoft.com/office/officeart/2005/8/layout/hList9"/>
    <dgm:cxn modelId="{D250C381-E085-4ACF-833A-F0334A8B291A}" type="presParOf" srcId="{669B3BED-8017-4484-B0F6-4FE7EAA0136B}" destId="{7939144D-5626-412E-AC60-0FB88B8D8D0E}" srcOrd="1" destOrd="0" presId="urn:microsoft.com/office/officeart/2005/8/layout/hList9"/>
    <dgm:cxn modelId="{73F803E2-1FB8-4D66-927C-8E76CDE544C0}" type="presParOf" srcId="{A734F9CB-4E48-4A68-A622-552B1A9D0C77}" destId="{5340A402-849C-4E47-B84E-B0D1CD4DE769}" srcOrd="2" destOrd="0" presId="urn:microsoft.com/office/officeart/2005/8/layout/hList9"/>
    <dgm:cxn modelId="{C1913757-E2D2-4574-A927-8E35A74EA26D}" type="presParOf" srcId="{5340A402-849C-4E47-B84E-B0D1CD4DE769}" destId="{F6198878-B0BD-4BE3-8310-9BB5FE9C771D}" srcOrd="0" destOrd="0" presId="urn:microsoft.com/office/officeart/2005/8/layout/hList9"/>
    <dgm:cxn modelId="{4EA74BA8-DA71-4133-9E5C-3D762F34DC03}" type="presParOf" srcId="{5340A402-849C-4E47-B84E-B0D1CD4DE769}" destId="{E6F948C7-E0BB-466C-B827-4E3C9BC5B1FC}" srcOrd="1" destOrd="0" presId="urn:microsoft.com/office/officeart/2005/8/layout/hList9"/>
    <dgm:cxn modelId="{90EDE6B1-698D-4EEC-BC7D-0C8E029C2800}" type="presParOf" srcId="{6AD4C1E4-D101-47B6-A318-F54E80D739B2}" destId="{984FAD58-FAF3-42D8-9007-C70BE7B5F035}" srcOrd="2" destOrd="0" presId="urn:microsoft.com/office/officeart/2005/8/layout/hList9"/>
    <dgm:cxn modelId="{6091A0EE-F73F-41D7-8A0C-1E709BDE1654}" type="presParOf" srcId="{6AD4C1E4-D101-47B6-A318-F54E80D739B2}" destId="{0ADF77AD-BBC7-4175-8084-E32F1B819834}" srcOrd="3" destOrd="0" presId="urn:microsoft.com/office/officeart/2005/8/layout/hList9"/>
    <dgm:cxn modelId="{3C31C5D6-3E6C-4179-8459-0FDF1206E6C4}" type="presParOf" srcId="{6AD4C1E4-D101-47B6-A318-F54E80D739B2}" destId="{496BC6CC-87DA-4214-8379-2DE69FDBD531}" srcOrd="4" destOrd="0" presId="urn:microsoft.com/office/officeart/2005/8/layout/hList9"/>
    <dgm:cxn modelId="{57FAA39B-D0F5-439B-8C9A-273DC394C88F}" type="presParOf" srcId="{6AD4C1E4-D101-47B6-A318-F54E80D739B2}" destId="{EE5A4EEE-65C8-42D2-88AE-57D96ED64964}" srcOrd="5" destOrd="0" presId="urn:microsoft.com/office/officeart/2005/8/layout/hList9"/>
    <dgm:cxn modelId="{A43D8313-A38B-4F06-8BF3-1975B4353701}" type="presParOf" srcId="{6AD4C1E4-D101-47B6-A318-F54E80D739B2}" destId="{9D9F7F90-0479-4654-8CC9-EE44878BD387}" srcOrd="6" destOrd="0" presId="urn:microsoft.com/office/officeart/2005/8/layout/hList9"/>
    <dgm:cxn modelId="{35F3A3A6-9AB7-46A0-9D69-88013B833EA8}" type="presParOf" srcId="{9D9F7F90-0479-4654-8CC9-EE44878BD387}" destId="{A1C3C89E-6FCA-4843-8E0C-6FF7C11F6D6E}" srcOrd="0" destOrd="0" presId="urn:microsoft.com/office/officeart/2005/8/layout/hList9"/>
    <dgm:cxn modelId="{A5008007-D02D-48D3-AB63-FFAA54959760}" type="presParOf" srcId="{9D9F7F90-0479-4654-8CC9-EE44878BD387}" destId="{E594A4C4-98B3-4561-8286-14ABDF7900A0}" srcOrd="1" destOrd="0" presId="urn:microsoft.com/office/officeart/2005/8/layout/hList9"/>
    <dgm:cxn modelId="{252D6772-27BA-4013-BFED-CD3D41F594FC}" type="presParOf" srcId="{E594A4C4-98B3-4561-8286-14ABDF7900A0}" destId="{6B797699-9C1D-4B15-B917-3D7FDA92962C}" srcOrd="0" destOrd="0" presId="urn:microsoft.com/office/officeart/2005/8/layout/hList9"/>
    <dgm:cxn modelId="{FA186856-C2C7-4FEB-A4AC-F361F81D2887}" type="presParOf" srcId="{E594A4C4-98B3-4561-8286-14ABDF7900A0}" destId="{B33645F2-D0D1-40E5-8724-4684B8C52C02}" srcOrd="1" destOrd="0" presId="urn:microsoft.com/office/officeart/2005/8/layout/hList9"/>
    <dgm:cxn modelId="{C0510871-55CB-4F1B-B94D-D56ED3D6BA31}" type="presParOf" srcId="{9D9F7F90-0479-4654-8CC9-EE44878BD387}" destId="{20947EC0-5549-4CDF-A05A-5962286D3EE4}" srcOrd="2" destOrd="0" presId="urn:microsoft.com/office/officeart/2005/8/layout/hList9"/>
    <dgm:cxn modelId="{FEB590EE-705D-4B27-BDA8-0363B62FB462}" type="presParOf" srcId="{20947EC0-5549-4CDF-A05A-5962286D3EE4}" destId="{46966FFD-0AF4-49F1-B091-C4575A2A74EA}" srcOrd="0" destOrd="0" presId="urn:microsoft.com/office/officeart/2005/8/layout/hList9"/>
    <dgm:cxn modelId="{177A0624-F1C6-4358-B018-7AA0B48A3F4A}" type="presParOf" srcId="{20947EC0-5549-4CDF-A05A-5962286D3EE4}" destId="{9177737E-63FF-4CCA-B032-98D42381280B}" srcOrd="1" destOrd="0" presId="urn:microsoft.com/office/officeart/2005/8/layout/hList9"/>
    <dgm:cxn modelId="{3B54B369-1E61-434F-89C6-6C7C55705D51}" type="presParOf" srcId="{6AD4C1E4-D101-47B6-A318-F54E80D739B2}" destId="{9C0B36BE-E625-455E-BB6F-598218464D65}" srcOrd="7" destOrd="0" presId="urn:microsoft.com/office/officeart/2005/8/layout/hList9"/>
    <dgm:cxn modelId="{4F279EC0-F66E-4E5D-A2D7-679A78AAAA00}" type="presParOf" srcId="{6AD4C1E4-D101-47B6-A318-F54E80D739B2}" destId="{5E662335-A2FB-49F8-B011-85CC51B456C9}" srcOrd="8" destOrd="0" presId="urn:microsoft.com/office/officeart/2005/8/layout/hList9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087648-2F77-418D-9B23-10AC3817B7E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9F4132E-F6B9-4FB1-A790-94A7EA8BBABC}">
      <dgm:prSet phldrT="[Text]"/>
      <dgm:spPr>
        <a:solidFill>
          <a:srgbClr val="69DBE1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ইউনেস্কো</a:t>
          </a:r>
          <a:endParaRPr lang="en-US" b="1" dirty="0" smtClean="0">
            <a:solidFill>
              <a:schemeClr val="tx1">
                <a:lumMod val="85000"/>
                <a:lumOff val="15000"/>
              </a:schemeClr>
            </a:solidFill>
          </a:endParaRPr>
        </a:p>
        <a:p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১৭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নভেম্বর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১৯৯৭</a:t>
          </a:r>
          <a:endParaRPr lang="en-US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75B40404-9398-44C6-8551-D91295D27076}" type="parTrans" cxnId="{1937F7A3-A0B2-498E-8D01-4A4CADBEBC23}">
      <dgm:prSet/>
      <dgm:spPr/>
      <dgm:t>
        <a:bodyPr/>
        <a:lstStyle/>
        <a:p>
          <a:endParaRPr lang="en-US"/>
        </a:p>
      </dgm:t>
    </dgm:pt>
    <dgm:pt modelId="{4149437B-ED04-4D8E-99BA-3A7114C96280}" type="sibTrans" cxnId="{1937F7A3-A0B2-498E-8D01-4A4CADBEBC23}">
      <dgm:prSet/>
      <dgm:spPr/>
      <dgm:t>
        <a:bodyPr/>
        <a:lstStyle/>
        <a:p>
          <a:endParaRPr lang="en-US"/>
        </a:p>
      </dgm:t>
    </dgm:pt>
    <dgm:pt modelId="{4F752C62-E228-4309-97A2-73D855031FF5}">
      <dgm:prSet phldrT="[Text]"/>
      <dgm:spPr>
        <a:solidFill>
          <a:schemeClr val="bg2">
            <a:lumMod val="75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২০০২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সালে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জাতিসংঘের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সাধারণ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পরিষদে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অনুমোদন</a:t>
          </a:r>
          <a:endParaRPr lang="en-US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D045E135-D0ED-4F90-8110-D3E1B7C17C06}" type="parTrans" cxnId="{73DEE964-653C-486D-90D5-D2537600742A}">
      <dgm:prSet/>
      <dgm:spPr/>
      <dgm:t>
        <a:bodyPr/>
        <a:lstStyle/>
        <a:p>
          <a:endParaRPr lang="en-US"/>
        </a:p>
      </dgm:t>
    </dgm:pt>
    <dgm:pt modelId="{46741AAC-B131-46E1-A4CD-11C59019C29A}" type="sibTrans" cxnId="{73DEE964-653C-486D-90D5-D2537600742A}">
      <dgm:prSet/>
      <dgm:spPr/>
      <dgm:t>
        <a:bodyPr/>
        <a:lstStyle/>
        <a:p>
          <a:endParaRPr lang="en-US"/>
        </a:p>
      </dgm:t>
    </dgm:pt>
    <dgm:pt modelId="{76CD62C9-8543-4EA8-A77F-1037C6DD4564}">
      <dgm:prSet phldrT="[Text]"/>
      <dgm:spPr>
        <a:solidFill>
          <a:srgbClr val="F5B9F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বর্তমানে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সারা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বিশ্বে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মর্যাদার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সহিত</a:t>
          </a:r>
          <a:r>
            <a:rPr lang="en-US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n-US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পালন</a:t>
          </a:r>
          <a:endParaRPr lang="en-US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E9670E7C-3F6B-4905-B675-432E957BF5ED}" type="parTrans" cxnId="{D5860E3C-62BE-40E7-A601-96F36BFF1A6B}">
      <dgm:prSet/>
      <dgm:spPr/>
      <dgm:t>
        <a:bodyPr/>
        <a:lstStyle/>
        <a:p>
          <a:endParaRPr lang="en-US"/>
        </a:p>
      </dgm:t>
    </dgm:pt>
    <dgm:pt modelId="{95B3A1EA-18D8-43B9-9C36-EC71EC9BF32E}" type="sibTrans" cxnId="{D5860E3C-62BE-40E7-A601-96F36BFF1A6B}">
      <dgm:prSet/>
      <dgm:spPr/>
      <dgm:t>
        <a:bodyPr/>
        <a:lstStyle/>
        <a:p>
          <a:endParaRPr lang="en-US"/>
        </a:p>
      </dgm:t>
    </dgm:pt>
    <dgm:pt modelId="{3F5B08FC-6C62-43FB-8D5B-66CDBB6512C5}" type="pres">
      <dgm:prSet presAssocID="{9C087648-2F77-418D-9B23-10AC3817B7EE}" presName="Name0" presStyleCnt="0">
        <dgm:presLayoutVars>
          <dgm:dir/>
          <dgm:animLvl val="lvl"/>
          <dgm:resizeHandles val="exact"/>
        </dgm:presLayoutVars>
      </dgm:prSet>
      <dgm:spPr/>
    </dgm:pt>
    <dgm:pt modelId="{0C0A1AC5-85C4-41DA-AE06-D26781BEF9E3}" type="pres">
      <dgm:prSet presAssocID="{79F4132E-F6B9-4FB1-A790-94A7EA8BBABC}" presName="parTxOnly" presStyleLbl="node1" presStyleIdx="0" presStyleCnt="3" custLinFactNeighborX="83229" custLinFactNeighborY="-130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E6FEE-2B55-45D9-9EA3-7D101855959C}" type="pres">
      <dgm:prSet presAssocID="{4149437B-ED04-4D8E-99BA-3A7114C96280}" presName="parTxOnlySpace" presStyleCnt="0"/>
      <dgm:spPr/>
    </dgm:pt>
    <dgm:pt modelId="{0E546D35-9749-4B46-AFC6-DF001788BE18}" type="pres">
      <dgm:prSet presAssocID="{4F752C62-E228-4309-97A2-73D855031FF5}" presName="parTxOnly" presStyleLbl="node1" presStyleIdx="1" presStyleCnt="3" custLinFactNeighborX="23721" custLinFactNeighborY="-130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CEEAA6-79D3-4A36-91BE-FD3E6F4AE215}" type="pres">
      <dgm:prSet presAssocID="{46741AAC-B131-46E1-A4CD-11C59019C29A}" presName="parTxOnlySpace" presStyleCnt="0"/>
      <dgm:spPr/>
    </dgm:pt>
    <dgm:pt modelId="{D6061DCC-E52B-4430-8C1A-0209DEEB3841}" type="pres">
      <dgm:prSet presAssocID="{76CD62C9-8543-4EA8-A77F-1037C6DD4564}" presName="parTxOnly" presStyleLbl="node1" presStyleIdx="2" presStyleCnt="3" custLinFactNeighborX="-35787" custLinFactNeighborY="-130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7579D6-516F-426F-AC45-7FC50B2E7F11}" type="presOf" srcId="{9C087648-2F77-418D-9B23-10AC3817B7EE}" destId="{3F5B08FC-6C62-43FB-8D5B-66CDBB6512C5}" srcOrd="0" destOrd="0" presId="urn:microsoft.com/office/officeart/2005/8/layout/chevron1"/>
    <dgm:cxn modelId="{1937F7A3-A0B2-498E-8D01-4A4CADBEBC23}" srcId="{9C087648-2F77-418D-9B23-10AC3817B7EE}" destId="{79F4132E-F6B9-4FB1-A790-94A7EA8BBABC}" srcOrd="0" destOrd="0" parTransId="{75B40404-9398-44C6-8551-D91295D27076}" sibTransId="{4149437B-ED04-4D8E-99BA-3A7114C96280}"/>
    <dgm:cxn modelId="{73DEE964-653C-486D-90D5-D2537600742A}" srcId="{9C087648-2F77-418D-9B23-10AC3817B7EE}" destId="{4F752C62-E228-4309-97A2-73D855031FF5}" srcOrd="1" destOrd="0" parTransId="{D045E135-D0ED-4F90-8110-D3E1B7C17C06}" sibTransId="{46741AAC-B131-46E1-A4CD-11C59019C29A}"/>
    <dgm:cxn modelId="{D620BF5E-01C3-4288-87A0-6B09C5799391}" type="presOf" srcId="{4F752C62-E228-4309-97A2-73D855031FF5}" destId="{0E546D35-9749-4B46-AFC6-DF001788BE18}" srcOrd="0" destOrd="0" presId="urn:microsoft.com/office/officeart/2005/8/layout/chevron1"/>
    <dgm:cxn modelId="{01BE2EEC-9319-4968-8837-572DE0F34F6C}" type="presOf" srcId="{76CD62C9-8543-4EA8-A77F-1037C6DD4564}" destId="{D6061DCC-E52B-4430-8C1A-0209DEEB3841}" srcOrd="0" destOrd="0" presId="urn:microsoft.com/office/officeart/2005/8/layout/chevron1"/>
    <dgm:cxn modelId="{D4042D3B-186E-428B-8DC3-81D9795A658E}" type="presOf" srcId="{79F4132E-F6B9-4FB1-A790-94A7EA8BBABC}" destId="{0C0A1AC5-85C4-41DA-AE06-D26781BEF9E3}" srcOrd="0" destOrd="0" presId="urn:microsoft.com/office/officeart/2005/8/layout/chevron1"/>
    <dgm:cxn modelId="{D5860E3C-62BE-40E7-A601-96F36BFF1A6B}" srcId="{9C087648-2F77-418D-9B23-10AC3817B7EE}" destId="{76CD62C9-8543-4EA8-A77F-1037C6DD4564}" srcOrd="2" destOrd="0" parTransId="{E9670E7C-3F6B-4905-B675-432E957BF5ED}" sibTransId="{95B3A1EA-18D8-43B9-9C36-EC71EC9BF32E}"/>
    <dgm:cxn modelId="{A38AAF2F-7A66-45DD-8CEE-4F0C2FBE128D}" type="presParOf" srcId="{3F5B08FC-6C62-43FB-8D5B-66CDBB6512C5}" destId="{0C0A1AC5-85C4-41DA-AE06-D26781BEF9E3}" srcOrd="0" destOrd="0" presId="urn:microsoft.com/office/officeart/2005/8/layout/chevron1"/>
    <dgm:cxn modelId="{29FEA353-F2C4-4793-B9F8-4D29182B1BAB}" type="presParOf" srcId="{3F5B08FC-6C62-43FB-8D5B-66CDBB6512C5}" destId="{3ABE6FEE-2B55-45D9-9EA3-7D101855959C}" srcOrd="1" destOrd="0" presId="urn:microsoft.com/office/officeart/2005/8/layout/chevron1"/>
    <dgm:cxn modelId="{9BE2E52F-E07E-45C6-949F-4DDC855D8329}" type="presParOf" srcId="{3F5B08FC-6C62-43FB-8D5B-66CDBB6512C5}" destId="{0E546D35-9749-4B46-AFC6-DF001788BE18}" srcOrd="2" destOrd="0" presId="urn:microsoft.com/office/officeart/2005/8/layout/chevron1"/>
    <dgm:cxn modelId="{289BDE7C-CBF4-4677-837D-AA8F11F8CCEF}" type="presParOf" srcId="{3F5B08FC-6C62-43FB-8D5B-66CDBB6512C5}" destId="{8FCEEAA6-79D3-4A36-91BE-FD3E6F4AE215}" srcOrd="3" destOrd="0" presId="urn:microsoft.com/office/officeart/2005/8/layout/chevron1"/>
    <dgm:cxn modelId="{4D5BB1F5-2BD7-4BBC-98AB-CC09F0C0AA56}" type="presParOf" srcId="{3F5B08FC-6C62-43FB-8D5B-66CDBB6512C5}" destId="{D6061DCC-E52B-4430-8C1A-0209DEEB3841}" srcOrd="4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Pink Green Simple Fresh Watercolor Ppt Background, Simple, Background,  Banner Background Image And Wallpaper for Free 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" descr="wlcome.png"/>
          <p:cNvPicPr>
            <a:picLocks noChangeAspect="1"/>
          </p:cNvPicPr>
          <p:nvPr/>
        </p:nvPicPr>
        <p:blipFill>
          <a:blip r:embed="rId3">
            <a:lum bright="9000" contrast="35000"/>
          </a:blip>
          <a:stretch>
            <a:fillRect/>
          </a:stretch>
        </p:blipFill>
        <p:spPr>
          <a:xfrm>
            <a:off x="609600" y="457200"/>
            <a:ext cx="7467600" cy="5791200"/>
          </a:xfrm>
          <a:prstGeom prst="rect">
            <a:avLst/>
          </a:prstGeom>
        </p:spPr>
      </p:pic>
      <p:sp>
        <p:nvSpPr>
          <p:cNvPr id="18434" name="AutoShape 2" descr="Handsome Man Showing A Blank Board Stock Photo, Picture and Royalty Free  Image. Image 14870572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52600" y="533400"/>
            <a:ext cx="5257800" cy="639762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182880" rIns="0" bIns="91440">
            <a:noAutofit/>
            <a:sp3d extrusionH="44450" contourW="12700">
              <a:extrusionClr>
                <a:srgbClr val="7030A0"/>
              </a:extrusionClr>
              <a:contourClr>
                <a:srgbClr val="7030A0"/>
              </a:contourClr>
            </a:sp3d>
          </a:bodyPr>
          <a:lstStyle/>
          <a:p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পরিচয়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 </a:t>
            </a:r>
            <a:endParaRPr lang="en-US" sz="3200" b="1" dirty="0">
              <a:ln w="12700" cmpd="sng">
                <a:noFill/>
              </a:ln>
              <a:effectLst>
                <a:outerShdw blurRad="114300" dir="5040000" sx="98000" sy="98000" algn="ctr" rotWithShape="0">
                  <a:srgbClr val="0F5754">
                    <a:alpha val="9098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14600" y="1600200"/>
            <a:ext cx="3657600" cy="2362200"/>
          </a:xfrm>
          <a:prstGeom prst="rect">
            <a:avLst/>
          </a:prstGeom>
          <a:ln>
            <a:solidFill>
              <a:schemeClr val="tx1"/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err="1" smtClean="0"/>
              <a:t>নাম:শিবানী</a:t>
            </a:r>
            <a:r>
              <a:rPr lang="en-US" b="1" dirty="0" smtClean="0"/>
              <a:t> </a:t>
            </a:r>
            <a:r>
              <a:rPr lang="en-US" b="1" dirty="0" err="1" smtClean="0"/>
              <a:t>রাণী</a:t>
            </a:r>
            <a:r>
              <a:rPr lang="en-US" b="1" dirty="0" smtClean="0"/>
              <a:t> </a:t>
            </a:r>
            <a:r>
              <a:rPr lang="en-US" b="1" dirty="0" err="1" smtClean="0"/>
              <a:t>দেব</a:t>
            </a:r>
            <a:endParaRPr lang="en-US" b="1" dirty="0" smtClean="0"/>
          </a:p>
          <a:p>
            <a:r>
              <a:rPr lang="en-US" b="1" dirty="0" err="1" smtClean="0"/>
              <a:t>পদবী</a:t>
            </a:r>
            <a:r>
              <a:rPr lang="en-US" b="1" dirty="0" smtClean="0"/>
              <a:t>: </a:t>
            </a:r>
            <a:r>
              <a:rPr lang="en-US" b="1" dirty="0" err="1" smtClean="0"/>
              <a:t>সহকারী</a:t>
            </a:r>
            <a:r>
              <a:rPr lang="en-US" b="1" dirty="0" smtClean="0"/>
              <a:t> </a:t>
            </a:r>
            <a:r>
              <a:rPr lang="en-US" b="1" dirty="0" err="1" smtClean="0"/>
              <a:t>শিক্ষক</a:t>
            </a:r>
            <a:endParaRPr lang="en-US" b="1" dirty="0" smtClean="0"/>
          </a:p>
          <a:p>
            <a:r>
              <a:rPr lang="en-US" b="1" dirty="0" smtClean="0"/>
              <a:t> </a:t>
            </a:r>
            <a:r>
              <a:rPr lang="en-US" b="1" dirty="0" err="1" smtClean="0"/>
              <a:t>বিদ্যালয়</a:t>
            </a:r>
            <a:r>
              <a:rPr lang="en-US" b="1" dirty="0" smtClean="0"/>
              <a:t>: </a:t>
            </a:r>
            <a:r>
              <a:rPr lang="en-US" b="1" dirty="0" err="1" smtClean="0"/>
              <a:t>ভিক্টোরিয়া</a:t>
            </a:r>
            <a:r>
              <a:rPr lang="en-US" b="1" dirty="0" smtClean="0"/>
              <a:t> </a:t>
            </a:r>
            <a:r>
              <a:rPr lang="en-US" b="1" dirty="0" err="1" smtClean="0"/>
              <a:t>উচ্চ</a:t>
            </a:r>
            <a:r>
              <a:rPr lang="en-US" b="1" dirty="0" smtClean="0"/>
              <a:t> </a:t>
            </a:r>
            <a:r>
              <a:rPr lang="en-US" b="1" dirty="0" err="1" smtClean="0"/>
              <a:t>বিদ্যালয়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828800" y="4038600"/>
            <a:ext cx="4038600" cy="12192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err="1" smtClean="0"/>
              <a:t>বিষয়</a:t>
            </a:r>
            <a:r>
              <a:rPr lang="en-US" b="1" dirty="0" smtClean="0"/>
              <a:t>: </a:t>
            </a:r>
            <a:r>
              <a:rPr lang="en-US" b="1" dirty="0" err="1" smtClean="0"/>
              <a:t>বাংলাদেশ</a:t>
            </a:r>
            <a:r>
              <a:rPr lang="en-US" b="1" dirty="0" smtClean="0"/>
              <a:t> </a:t>
            </a:r>
            <a:r>
              <a:rPr lang="as-IN" b="1" dirty="0" smtClean="0">
                <a:solidFill>
                  <a:schemeClr val="tx1"/>
                </a:solidFill>
              </a:rPr>
              <a:t>ও</a:t>
            </a:r>
            <a:r>
              <a:rPr lang="as-IN" b="1" dirty="0" smtClean="0">
                <a:solidFill>
                  <a:srgbClr val="BCBBC1"/>
                </a:solidFill>
              </a:rPr>
              <a:t> </a:t>
            </a:r>
            <a:r>
              <a:rPr lang="en-US" b="1" dirty="0" err="1" smtClean="0"/>
              <a:t>বিশ্বপরিচয়</a:t>
            </a:r>
            <a:endParaRPr lang="en-US" b="1" dirty="0" smtClean="0"/>
          </a:p>
          <a:p>
            <a:r>
              <a:rPr lang="en-US" b="1" dirty="0" err="1" smtClean="0"/>
              <a:t>শ্রেণি</a:t>
            </a:r>
            <a:r>
              <a:rPr lang="en-US" b="1" dirty="0" smtClean="0"/>
              <a:t>: ৭ম</a:t>
            </a:r>
          </a:p>
          <a:p>
            <a:r>
              <a:rPr lang="en-US" b="1" dirty="0" smtClean="0"/>
              <a:t>পাঠ:১-৫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990600" y="2133600"/>
            <a:ext cx="7086600" cy="3810000"/>
          </a:xfrm>
          <a:ln/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2800" b="1" dirty="0" err="1" smtClean="0">
                <a:solidFill>
                  <a:schemeClr val="tx1"/>
                </a:solidFill>
              </a:rPr>
              <a:t>শিখনফল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as-IN" sz="2000" dirty="0" smtClean="0">
                <a:solidFill>
                  <a:schemeClr val="tx1"/>
                </a:solidFill>
              </a:rPr>
              <a:t>ভাষা আন্দোলনের পটভূমি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pPr algn="l">
              <a:buFont typeface="Wingdings" pitchFamily="2" charset="2"/>
              <a:buChar char="Ø"/>
            </a:pPr>
            <a:r>
              <a:rPr lang="as-IN" sz="2000" dirty="0" smtClean="0">
                <a:solidFill>
                  <a:schemeClr val="tx1"/>
                </a:solidFill>
              </a:rPr>
              <a:t>প্রাথমিক প্রতিবাদ ও তমদ্দুন মজলিস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pPr algn="l">
              <a:buFont typeface="Wingdings" pitchFamily="2" charset="2"/>
              <a:buChar char="Ø"/>
            </a:pPr>
            <a:r>
              <a:rPr lang="as-IN" sz="2000" dirty="0" smtClean="0">
                <a:solidFill>
                  <a:schemeClr val="tx1"/>
                </a:solidFill>
              </a:rPr>
              <a:t>১৯৫২ সালের ২১শে ফেব্রুয়ারি: মর্মান্তিক ইতিহাস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pPr algn="l">
              <a:buFont typeface="Wingdings" pitchFamily="2" charset="2"/>
              <a:buChar char="Ø"/>
            </a:pPr>
            <a:r>
              <a:rPr lang="as-IN" sz="2000" dirty="0" smtClean="0">
                <a:solidFill>
                  <a:schemeClr val="tx1"/>
                </a:solidFill>
              </a:rPr>
              <a:t>শহীদদের আত্মত্যাগ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pPr algn="l">
              <a:buFont typeface="Wingdings" pitchFamily="2" charset="2"/>
              <a:buChar char="Ø"/>
            </a:pPr>
            <a:r>
              <a:rPr lang="as-IN" sz="2000" dirty="0" smtClean="0">
                <a:solidFill>
                  <a:schemeClr val="tx1"/>
                </a:solidFill>
              </a:rPr>
              <a:t>ভাষা আন্দোলনের গুরুত্ব ও আন্তর্জাতিক মাতৃভাষা দিবস</a:t>
            </a:r>
            <a:r>
              <a:rPr lang="en-US" sz="2000" dirty="0" smtClean="0">
                <a:solidFill>
                  <a:schemeClr val="tx1"/>
                </a:solidFill>
              </a:rPr>
              <a:t>।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04800"/>
            <a:ext cx="8153400" cy="1447800"/>
          </a:xfrm>
          <a:prstGeom prst="rect">
            <a:avLst/>
          </a:prstGeom>
          <a:ln/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tIns="182880" rIns="0" bIns="91440" rtlCol="0" anchor="ctr">
            <a:noAutofit/>
            <a:scene3d>
              <a:camera prst="perspectiveFront"/>
              <a:lightRig rig="threePt" dir="t"/>
            </a:scene3d>
            <a:sp3d extrusionH="44450" contourW="12700">
              <a:extrusionClr>
                <a:srgbClr val="7030A0"/>
              </a:extrusionClr>
              <a:contourClr>
                <a:srgbClr val="7030A0"/>
              </a:contourClr>
            </a:sp3d>
          </a:bodyPr>
          <a:lstStyle/>
          <a:p>
            <a:pPr lvl="0">
              <a:spcBef>
                <a:spcPct val="0"/>
              </a:spcBef>
            </a:pP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শিরোনাম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ভাষা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আন্দোলন </a:t>
            </a:r>
          </a:p>
          <a:p>
            <a:pPr lvl="0">
              <a:spcBef>
                <a:spcPct val="0"/>
              </a:spcBef>
            </a:pPr>
            <a:r>
              <a:rPr lang="en-US" sz="24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 smtClean="0">
                <a:ln w="12700" cmpd="sng">
                  <a:noFill/>
                </a:ln>
                <a:solidFill>
                  <a:srgbClr val="FF0000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উপশিরোনাম</a:t>
            </a:r>
            <a:r>
              <a:rPr lang="en-US" sz="2400" b="1" dirty="0" smtClean="0">
                <a:ln w="12700" cmpd="sng">
                  <a:noFill/>
                </a:ln>
                <a:solidFill>
                  <a:srgbClr val="FF0000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</a:p>
          <a:p>
            <a:pPr lvl="0">
              <a:spcBef>
                <a:spcPct val="0"/>
              </a:spcBef>
            </a:pPr>
            <a:r>
              <a:rPr lang="en-US" sz="24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 smtClean="0">
                <a:ln w="12700" cmpd="sng">
                  <a:noFill/>
                </a:ln>
                <a:solidFill>
                  <a:srgbClr val="BCBBC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বাঙালির</a:t>
            </a:r>
            <a:r>
              <a:rPr lang="en-US" sz="2400" b="1" dirty="0" smtClean="0">
                <a:ln w="12700" cmpd="sng">
                  <a:noFill/>
                </a:ln>
                <a:solidFill>
                  <a:srgbClr val="BCBBC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 smtClean="0">
                <a:ln w="12700" cmpd="sng">
                  <a:noFill/>
                </a:ln>
                <a:solidFill>
                  <a:srgbClr val="BCBBC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স্বাধিকার</a:t>
            </a:r>
            <a:r>
              <a:rPr lang="en-US" sz="2400" b="1" dirty="0" smtClean="0">
                <a:ln w="12700" cmpd="sng">
                  <a:noFill/>
                </a:ln>
                <a:solidFill>
                  <a:srgbClr val="BCBBC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আন্দোলন </a:t>
            </a:r>
            <a:r>
              <a:rPr lang="as-IN" sz="2400" b="1" dirty="0" smtClean="0">
                <a:solidFill>
                  <a:srgbClr val="BCBBC1"/>
                </a:solidFill>
              </a:rPr>
              <a:t>ও</a:t>
            </a:r>
            <a:r>
              <a:rPr lang="en-US" sz="2400" b="1" dirty="0" smtClean="0">
                <a:solidFill>
                  <a:srgbClr val="BCBBC1"/>
                </a:solidFill>
              </a:rPr>
              <a:t> </a:t>
            </a:r>
            <a:r>
              <a:rPr lang="en-US" sz="2400" b="1" dirty="0" err="1" smtClean="0">
                <a:solidFill>
                  <a:srgbClr val="BCBBC1"/>
                </a:solidFill>
              </a:rPr>
              <a:t>ভাষার</a:t>
            </a:r>
            <a:r>
              <a:rPr lang="en-US" sz="2400" b="1" dirty="0" smtClean="0">
                <a:solidFill>
                  <a:srgbClr val="BCBBC1"/>
                </a:solidFill>
              </a:rPr>
              <a:t> </a:t>
            </a:r>
            <a:r>
              <a:rPr lang="en-US" sz="2400" b="1" dirty="0" err="1" smtClean="0">
                <a:solidFill>
                  <a:srgbClr val="BCBBC1"/>
                </a:solidFill>
              </a:rPr>
              <a:t>মর্যাদা</a:t>
            </a:r>
            <a:r>
              <a:rPr lang="en-US" sz="2400" b="1" dirty="0" smtClean="0">
                <a:solidFill>
                  <a:srgbClr val="BCBBC1"/>
                </a:solidFill>
              </a:rPr>
              <a:t> </a:t>
            </a:r>
            <a:r>
              <a:rPr lang="en-US" sz="2400" b="1" dirty="0" err="1" smtClean="0">
                <a:solidFill>
                  <a:srgbClr val="BCBBC1"/>
                </a:solidFill>
              </a:rPr>
              <a:t>রক্ষার</a:t>
            </a:r>
            <a:r>
              <a:rPr lang="en-US" sz="2400" b="1" dirty="0" smtClean="0">
                <a:solidFill>
                  <a:srgbClr val="BCBBC1"/>
                </a:solidFill>
              </a:rPr>
              <a:t> </a:t>
            </a:r>
            <a:r>
              <a:rPr lang="en-US" sz="2400" b="1" dirty="0" err="1" smtClean="0">
                <a:solidFill>
                  <a:srgbClr val="BCBBC1"/>
                </a:solidFill>
              </a:rPr>
              <a:t>ইতিহাস</a:t>
            </a:r>
            <a:endParaRPr lang="en-US" sz="2400" b="1" dirty="0" smtClean="0">
              <a:ln w="12700" cmpd="sng">
                <a:noFill/>
              </a:ln>
              <a:solidFill>
                <a:srgbClr val="BCBBC1"/>
              </a:solidFill>
              <a:effectLst>
                <a:outerShdw blurRad="114300" dir="5040000" sx="98000" sy="98000" algn="ctr" rotWithShape="0">
                  <a:srgbClr val="0F5754">
                    <a:alpha val="9098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3400" y="457201"/>
            <a:ext cx="7391400" cy="1066799"/>
          </a:xfrm>
          <a:ln/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as-IN" sz="3200" b="1" dirty="0" smtClean="0"/>
              <a:t>ভাষা আন্দোলনের পটভূমি</a:t>
            </a:r>
            <a:endParaRPr lang="en-US" sz="3200" b="1" i="1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914400" y="1600200"/>
          <a:ext cx="6705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914400" y="3657600"/>
            <a:ext cx="1524000" cy="1981200"/>
            <a:chOff x="914400" y="3657600"/>
            <a:chExt cx="1524000" cy="1981200"/>
          </a:xfrm>
        </p:grpSpPr>
        <p:sp>
          <p:nvSpPr>
            <p:cNvPr id="10" name="Rectangle 9"/>
            <p:cNvSpPr/>
            <p:nvPr/>
          </p:nvSpPr>
          <p:spPr>
            <a:xfrm>
              <a:off x="914400" y="4800600"/>
              <a:ext cx="1524000" cy="838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sz="1200" b="1" dirty="0" smtClean="0">
                  <a:solidFill>
                    <a:schemeClr val="tx1"/>
                  </a:solidFill>
                </a:rPr>
                <a:t>জনসংখ্যার অনুপাত</a:t>
              </a:r>
            </a:p>
            <a:p>
              <a:pPr>
                <a:buFont typeface="Wingdings" pitchFamily="2" charset="2"/>
                <a:buChar char="q"/>
              </a:pPr>
              <a:r>
                <a:rPr lang="en-US" sz="12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tx1"/>
                  </a:solidFill>
                </a:rPr>
                <a:t>বাংলা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 (৫৬.৪০%)</a:t>
              </a:r>
            </a:p>
            <a:p>
              <a:pPr>
                <a:buFont typeface="Wingdings" pitchFamily="2" charset="2"/>
                <a:buChar char="q"/>
              </a:pPr>
              <a:r>
                <a:rPr lang="en-US" sz="12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tx1"/>
                  </a:solidFill>
                </a:rPr>
                <a:t>উদু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 (৭.৬০%)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rot="5400000">
              <a:off x="570706" y="4229100"/>
              <a:ext cx="1143794" cy="794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381000" y="533400"/>
            <a:ext cx="8229600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tIns="182880" rIns="0" bIns="91440" rtlCol="0" anchor="ctr">
            <a:noAutofit/>
            <a:scene3d>
              <a:camera prst="perspectiveFront"/>
              <a:lightRig rig="threePt" dir="t"/>
            </a:scene3d>
            <a:sp3d extrusionH="44450" contourW="12700">
              <a:extrusionClr>
                <a:srgbClr val="7030A0"/>
              </a:extrusionClr>
              <a:contourClr>
                <a:srgbClr val="7030A0"/>
              </a:contourClr>
            </a:sp3d>
          </a:bodyPr>
          <a:lstStyle/>
          <a:p>
            <a:pPr lvl="0">
              <a:spcBef>
                <a:spcPct val="0"/>
              </a:spcBef>
            </a:pP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প্রাথমিক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প্রতিবাদ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as-IN" sz="3200" b="1" kern="600" dirty="0" smtClean="0"/>
              <a:t>ও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তমদ্দুন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latin typeface="+mj-lt"/>
                <a:ea typeface="+mj-ea"/>
                <a:cs typeface="+mj-cs"/>
              </a:rPr>
              <a:t>মজলিস</a:t>
            </a:r>
            <a:endParaRPr kumimoji="0" lang="en-US" sz="3200" b="1" i="0" u="none" strike="noStrike" kern="1200" cap="none" spc="0" normalizeH="0" baseline="0" noProof="0" dirty="0">
              <a:ln w="12700" cmpd="sng">
                <a:noFill/>
              </a:ln>
              <a:solidFill>
                <a:schemeClr val="tx1"/>
              </a:solidFill>
              <a:effectLst>
                <a:outerShdw blurRad="114300" dir="5040000" sx="98000" sy="98000" algn="ctr" rotWithShape="0">
                  <a:srgbClr val="0F5754">
                    <a:alpha val="9098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ln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>
            <a:bevelT/>
          </a:sp3d>
        </p:spPr>
        <p:txBody>
          <a:bodyPr lIns="0" tIns="182880" rIns="0" bIns="91440">
            <a:noAutofit/>
            <a:sp3d extrusionH="44450" contourW="12700">
              <a:extrusionClr>
                <a:srgbClr val="7030A0"/>
              </a:extrusionClr>
              <a:contourClr>
                <a:srgbClr val="7030A0"/>
              </a:contourClr>
            </a:sp3d>
          </a:bodyPr>
          <a:lstStyle/>
          <a:p>
            <a:r>
              <a:rPr lang="as-IN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১৯৫২ সালের ২১শে ফেব্রুয়ারি: মর্মান্তিক ইতিহাস</a:t>
            </a:r>
            <a:endParaRPr lang="en-US" sz="3200" b="1" dirty="0">
              <a:ln w="12700" cmpd="sng">
                <a:noFill/>
              </a:ln>
              <a:effectLst>
                <a:outerShdw blurRad="114300" dir="5040000" sx="98000" sy="98000" algn="ctr" rotWithShape="0">
                  <a:srgbClr val="0F5754">
                    <a:alpha val="9098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39762"/>
          </a:xfrm>
          <a:ln>
            <a:solidFill>
              <a:schemeClr val="tx1"/>
            </a:solidFill>
          </a:ln>
          <a:scene3d>
            <a:camera prst="perspectiveFront"/>
            <a:lightRig rig="threePt" dir="t"/>
          </a:scene3d>
          <a:sp3d>
            <a:bevelT w="165100" prst="coolSlant"/>
          </a:sp3d>
        </p:spPr>
        <p:txBody>
          <a:bodyPr lIns="0" tIns="182880" rIns="0" bIns="91440">
            <a:noAutofit/>
            <a:sp3d extrusionH="44450" contourW="12700">
              <a:extrusionClr>
                <a:srgbClr val="7030A0"/>
              </a:extrusionClr>
              <a:contourClr>
                <a:srgbClr val="7030A0"/>
              </a:contourClr>
            </a:sp3d>
          </a:bodyPr>
          <a:lstStyle/>
          <a:p>
            <a:pPr algn="l"/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শহিদদের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আত্মত্যাগ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:</a:t>
            </a:r>
            <a:endParaRPr lang="en-US" sz="3200" b="1" dirty="0">
              <a:ln w="12700" cmpd="sng">
                <a:noFill/>
              </a:ln>
              <a:effectLst>
                <a:outerShdw blurRad="114300" dir="5040000" sx="98000" sy="98000" algn="ctr" rotWithShape="0">
                  <a:srgbClr val="0F5754">
                    <a:alpha val="90980"/>
                  </a:srgbClr>
                </a:outerShdw>
              </a:effectLst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1295400" y="1295400"/>
          <a:ext cx="6324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3400" y="4876800"/>
          <a:ext cx="7620000" cy="137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182880" rIns="0" bIns="91440">
            <a:noAutofit/>
            <a:scene3d>
              <a:camera prst="perspectiveFront"/>
              <a:lightRig rig="threePt" dir="t"/>
            </a:scene3d>
            <a:sp3d extrusionH="44450" contourW="12700">
              <a:extrusionClr>
                <a:srgbClr val="7030A0"/>
              </a:extrusionClr>
              <a:contourClr>
                <a:srgbClr val="7030A0"/>
              </a:contourClr>
            </a:sp3d>
          </a:bodyPr>
          <a:lstStyle/>
          <a:p>
            <a:pPr algn="l"/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 </a:t>
            </a:r>
            <a:b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</a:b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ভাষা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আন্দোলনের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>গুরুত্ব</a:t>
            </a:r>
            <a: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  <a:t/>
            </a:r>
            <a:br>
              <a:rPr lang="en-US" sz="3200" b="1" dirty="0" smtClean="0">
                <a:ln w="12700" cmpd="sng">
                  <a:noFill/>
                </a:ln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</a:rPr>
            </a:br>
            <a:endParaRPr lang="en-US" sz="3200" b="1" dirty="0">
              <a:ln w="12700" cmpd="sng">
                <a:noFill/>
              </a:ln>
              <a:effectLst>
                <a:outerShdw blurRad="114300" dir="5040000" sx="98000" sy="98000" algn="ctr" rotWithShape="0">
                  <a:srgbClr val="0F5754">
                    <a:alpha val="90980"/>
                  </a:srgbClr>
                </a:out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4038600"/>
            <a:ext cx="81534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0" tIns="182880" rIns="0" bIns="91440" rtlCol="0" anchor="ctr">
            <a:noAutofit/>
            <a:scene3d>
              <a:camera prst="perspectiveFront"/>
              <a:lightRig rig="threePt" dir="t"/>
            </a:scene3d>
            <a:sp3d extrusionH="44450" contourW="12700">
              <a:extrusionClr>
                <a:srgbClr val="7030A0"/>
              </a:extrusionClr>
              <a:contourClr>
                <a:srgbClr val="7030A0"/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12700" cmpd="sng">
                  <a:noFill/>
                </a:ln>
                <a:solidFill>
                  <a:schemeClr val="tx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 w="12700" cmpd="sng">
                  <a:noFill/>
                </a:ln>
                <a:solidFill>
                  <a:schemeClr val="tx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আন্তর্জাতিক</a:t>
            </a:r>
            <a:r>
              <a:rPr kumimoji="0" lang="en-US" sz="3200" b="1" i="0" u="none" strike="noStrike" kern="1200" cap="none" spc="0" normalizeH="0" baseline="0" noProof="0" dirty="0" smtClean="0">
                <a:ln w="12700" cmpd="sng">
                  <a:noFill/>
                </a:ln>
                <a:solidFill>
                  <a:schemeClr val="tx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 w="12700" cmpd="sng">
                  <a:noFill/>
                </a:ln>
                <a:solidFill>
                  <a:schemeClr val="tx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মাতৃভাষা</a:t>
            </a:r>
            <a:r>
              <a:rPr kumimoji="0" lang="en-US" sz="3200" b="1" i="0" u="none" strike="noStrike" kern="1200" cap="none" spc="0" normalizeH="0" baseline="0" noProof="0" dirty="0" smtClean="0">
                <a:ln w="12700" cmpd="sng">
                  <a:noFill/>
                </a:ln>
                <a:solidFill>
                  <a:schemeClr val="tx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 w="12700" cmpd="sng">
                  <a:noFill/>
                </a:ln>
                <a:solidFill>
                  <a:schemeClr val="tx1"/>
                </a:solidFill>
                <a:effectLst>
                  <a:outerShdw blurRad="114300" dir="5040000" sx="98000" sy="98000" algn="ctr" rotWithShape="0">
                    <a:srgbClr val="0F5754">
                      <a:alpha val="9098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দিবস</a:t>
            </a:r>
            <a:endParaRPr kumimoji="0" lang="en-US" sz="3200" b="1" i="0" u="none" strike="noStrike" kern="1200" cap="none" spc="0" normalizeH="0" baseline="0" noProof="0" dirty="0">
              <a:ln w="12700" cmpd="sng">
                <a:noFill/>
              </a:ln>
              <a:solidFill>
                <a:schemeClr val="tx1"/>
              </a:solidFill>
              <a:effectLst>
                <a:outerShdw blurRad="114300" dir="5040000" sx="98000" sy="98000" algn="ctr" rotWithShape="0">
                  <a:srgbClr val="0F5754">
                    <a:alpha val="9098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733800" y="2438400"/>
            <a:ext cx="1295400" cy="6477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752600" y="1295400"/>
            <a:ext cx="2057400" cy="2362200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endCxn id="25" idx="1"/>
          </p:cNvCxnSpPr>
          <p:nvPr/>
        </p:nvCxnSpPr>
        <p:spPr>
          <a:xfrm flipV="1">
            <a:off x="3810000" y="1562100"/>
            <a:ext cx="1219200" cy="838200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810000" y="2286000"/>
            <a:ext cx="1219200" cy="15240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029200" y="1295400"/>
            <a:ext cx="3124200" cy="5334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solidFill>
                  <a:schemeClr val="tx1"/>
                </a:solidFill>
              </a:rPr>
              <a:t>পাকিস্তানি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ঔপনিবেশের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বিরুদ্ধে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বাঙালি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জাতীয়তাবাদ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চেতনার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প্রথম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উন্মেষ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29200" y="2057400"/>
            <a:ext cx="3124200" cy="533400"/>
          </a:xfrm>
          <a:prstGeom prst="rect">
            <a:avLst/>
          </a:prstGeom>
          <a:solidFill>
            <a:srgbClr val="30944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err="1" smtClean="0">
                <a:solidFill>
                  <a:schemeClr val="bg1"/>
                </a:solidFill>
              </a:rPr>
              <a:t>পরবর্তীর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স্বাধিকার</a:t>
            </a:r>
            <a:r>
              <a:rPr lang="en-US" sz="1400" b="1" dirty="0" smtClean="0">
                <a:solidFill>
                  <a:schemeClr val="bg1"/>
                </a:solidFill>
              </a:rPr>
              <a:t> আন্দোলন </a:t>
            </a:r>
            <a:r>
              <a:rPr lang="en-US" sz="1400" b="1" dirty="0" err="1" smtClean="0">
                <a:solidFill>
                  <a:schemeClr val="bg1"/>
                </a:solidFill>
              </a:rPr>
              <a:t>অনুপ্রেরণা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029200" y="2819400"/>
            <a:ext cx="3124200" cy="533400"/>
          </a:xfrm>
          <a:prstGeom prst="rect">
            <a:avLst/>
          </a:prstGeom>
          <a:solidFill>
            <a:srgbClr val="E65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৫২’ ৬৬’ ৬৯’ ৭০’এবং ৭১’ </a:t>
            </a:r>
            <a:r>
              <a:rPr lang="en-US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এর</a:t>
            </a:r>
            <a:r>
              <a:rPr 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মহান</a:t>
            </a:r>
            <a:r>
              <a:rPr 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স্বাধীনতা</a:t>
            </a:r>
            <a:r>
              <a:rPr 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যুদ্ধে</a:t>
            </a:r>
            <a:r>
              <a:rPr 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অনুপ্রেরণা</a:t>
            </a:r>
            <a:r>
              <a:rPr 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জুগিয়েছে</a:t>
            </a:r>
            <a:endParaRPr lang="en-US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Bangla Dhonnobad PNG Transparent Images Free Download | Vector Files |  Pngtre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28600"/>
            <a:ext cx="777240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317</TotalTime>
  <Words>320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পরিচয় </vt:lpstr>
      <vt:lpstr>Slide 3</vt:lpstr>
      <vt:lpstr>ভাষা আন্দোলনের পটভূমি</vt:lpstr>
      <vt:lpstr>Slide 5</vt:lpstr>
      <vt:lpstr>১৯৫২ সালের ২১শে ফেব্রুয়ারি: মর্মান্তিক ইতিহাস</vt:lpstr>
      <vt:lpstr> শহিদদের আত্মত্যাগ:</vt:lpstr>
      <vt:lpstr>   ভাষা আন্দোলনের গুরুত্ব 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79</cp:revision>
  <dcterms:created xsi:type="dcterms:W3CDTF">2006-08-16T00:00:00Z</dcterms:created>
  <dcterms:modified xsi:type="dcterms:W3CDTF">2026-06-18T10:08:21Z</dcterms:modified>
</cp:coreProperties>
</file>