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1" r:id="rId4"/>
    <p:sldId id="268" r:id="rId5"/>
    <p:sldId id="269" r:id="rId6"/>
    <p:sldId id="260" r:id="rId7"/>
    <p:sldId id="259" r:id="rId8"/>
    <p:sldId id="258" r:id="rId9"/>
    <p:sldId id="257" r:id="rId10"/>
    <p:sldId id="263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23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59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865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48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8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8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27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1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4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992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3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329C2-17AF-4FE7-9C9C-B25A5959A7AA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0B44F-DFE4-4236-BDEC-44968F81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1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59731" y="3244334"/>
            <a:ext cx="1824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>
                <a:latin typeface="NikoshBAN" pitchFamily="2" charset="0"/>
              </a:rPr>
              <a:t>بِسْمِ اللَّهِ الرَّحْمَنِ الرَّحِيمِ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0" y="121566"/>
            <a:ext cx="9158639" cy="6812634"/>
            <a:chOff x="0" y="121566"/>
            <a:chExt cx="9158639" cy="6812634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1229562"/>
              <a:ext cx="9158639" cy="5673860"/>
              <a:chOff x="0" y="1229562"/>
              <a:chExt cx="9158639" cy="5673860"/>
            </a:xfrm>
          </p:grpSpPr>
          <p:pic>
            <p:nvPicPr>
              <p:cNvPr id="1028" name="Picture 4" descr="Keep Flowers Fresh | How to keep flower fresh naturally dgtl - Anandabazar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639" y="1710561"/>
                <a:ext cx="9144000" cy="47022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1758782" y="1229562"/>
                <a:ext cx="5655715" cy="923330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>
                <a:spAutoFit/>
              </a:bodyPr>
              <a:lstStyle/>
              <a:p>
                <a:r>
                  <a:rPr lang="ar-SA" sz="5400" dirty="0">
                    <a:latin typeface="NikoshBAN" pitchFamily="2" charset="0"/>
                  </a:rPr>
                  <a:t>مَرْحَبًا بِكُمْ فِي دَرْسِ الْيَوْمِ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0" y="6564868"/>
                <a:ext cx="68580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জামিলাতুন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নেছা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মৌলভী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ছড়ারকুটি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আল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ওয়াহেদীয়া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‍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দ্বি-মুখী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দাখিল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মাদ্রাসা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সুন্দরগঞ্জ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গাইবান্ধা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617080" y="6488668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9" name="Rectangle 8"/>
            <p:cNvSpPr/>
            <p:nvPr/>
          </p:nvSpPr>
          <p:spPr>
            <a:xfrm>
              <a:off x="6934200" y="6564868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14400" y="121566"/>
              <a:ext cx="7027315" cy="1107996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>
              <a:spAutoFit/>
            </a:bodyPr>
            <a:lstStyle/>
            <a:p>
              <a:r>
                <a:rPr lang="ar-SA" sz="6600" dirty="0">
                  <a:latin typeface="NikoshBAN" pitchFamily="2" charset="0"/>
                </a:rPr>
                <a:t>بِسْمِ اللَّهِ الرَّحْمَنِ </a:t>
              </a:r>
              <a:r>
                <a:rPr lang="ar-SA" sz="6600" dirty="0" smtClean="0">
                  <a:latin typeface="NikoshBAN" pitchFamily="2" charset="0"/>
                </a:rPr>
                <a:t>الرَّحِيمِ</a:t>
              </a:r>
              <a:r>
                <a:rPr lang="bn-BD" sz="6600" dirty="0" smtClean="0">
                  <a:latin typeface="NikoshBAN" pitchFamily="2" charset="0"/>
                </a:rPr>
                <a:t>  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9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46818" y="61808"/>
            <a:ext cx="2315782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ar-SA" sz="3600" dirty="0">
                <a:solidFill>
                  <a:schemeClr val="bg1"/>
                </a:solidFill>
                <a:latin typeface="NikoshBAN" pitchFamily="2" charset="0"/>
              </a:rPr>
              <a:t>تعريف المعلم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251" y="1234977"/>
            <a:ext cx="1799084" cy="179908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44666" y="3886200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اسم المدرسة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سركوتي ال واحديا دي موكي داخل مدرسة</a:t>
            </a:r>
            <a:endParaRPr kumimoji="0" lang="bn-B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اسم المعلم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جميلة النساء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endParaRPr kumimoji="0" lang="bn-B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مركز الشرطة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سندر غنج</a:t>
            </a:r>
            <a:endParaRPr kumimoji="0" lang="bn-BD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المحافظة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غايبندا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ar-S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التاريخ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: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١٠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/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٥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 / </a:t>
            </a:r>
            <a:r>
              <a:rPr kumimoji="0" lang="ar-S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cs typeface="Arial" pitchFamily="34" charset="0"/>
              </a:rPr>
              <a:t>٢٠٢٦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09342" y="3200400"/>
            <a:ext cx="2133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altLang="en-US" sz="3200" dirty="0" smtClean="0">
                <a:solidFill>
                  <a:srgbClr val="7030A0"/>
                </a:solidFill>
                <a:cs typeface="Arabic Transparent" panose="020B0604020202020204" pitchFamily="34" charset="0"/>
              </a:rPr>
              <a:t>جميْلَةُ النسَاء </a:t>
            </a:r>
            <a:endParaRPr lang="ar-SA" altLang="en-US" sz="3200" dirty="0">
              <a:solidFill>
                <a:srgbClr val="7030A0"/>
              </a:solidFill>
              <a:cs typeface="Arabic Transparent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3466" y="6517648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6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794" y="2590800"/>
            <a:ext cx="3124200" cy="3411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650914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785" y="2590800"/>
            <a:ext cx="32766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>
                <a:latin typeface="NikoshBAN" pitchFamily="2" charset="0"/>
                <a:cs typeface="NikoshBAN" pitchFamily="2" charset="0"/>
              </a:rPr>
              <a:t>ইবাদাতুল্লাহি বিল ইখলাস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দাখিল ৯ম-১০ম শ্রেণি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আরবী ১ম পত্র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১ম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ইউনিট </a:t>
            </a: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১ম পাঠ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00400" y="152400"/>
            <a:ext cx="2133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84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03663"/>
            <a:ext cx="2209800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0" y="1981200"/>
            <a:ext cx="29001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800" b="1" u="sng" dirty="0">
                <a:latin typeface="Arabic Typesetting" pitchFamily="66" charset="-78"/>
                <a:cs typeface="Arabic Typesetting" pitchFamily="66" charset="-78"/>
              </a:rPr>
              <a:t>عبادة الله بالإخلاص</a:t>
            </a:r>
            <a:endParaRPr lang="en-US" sz="4800" b="1" u="sng" dirty="0">
              <a:latin typeface="Arabic Typesetting" pitchFamily="66" charset="-78"/>
              <a:cs typeface="Arabic Typesetting" pitchFamily="66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650914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05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পাঠ থেকে শিক্ষার্থীরা............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3743" y="1803779"/>
            <a:ext cx="44085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সঠিক উচ্চারণে পড়তে পারবে।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শাব্দিক অর্থ করতে পারবে।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বাক্যের সরল অনুবাদ করতে পারবে।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6509140"/>
            <a:ext cx="75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772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62798c93-6d3a-40f1-93bb-5253a6cfdbd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62798c93-6d3a-40f1-93bb-5253a6cfdbd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6" descr="blob:https://web.whatsapp.com/62798c93-6d3a-40f1-93bb-5253a6cfdbd7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76754"/>
            <a:ext cx="7997825" cy="6131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6524599"/>
            <a:ext cx="7924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1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d679e426-a53f-4b40-9597-077218f2c9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blob:https://web.whatsapp.com/d679e426-a53f-4b40-9597-077218f2c9e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1"/>
            <a:ext cx="9067800" cy="653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5575" y="6576750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07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0"/>
            <a:ext cx="9082496" cy="5175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6948" y="6488668"/>
            <a:ext cx="7848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64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83933"/>
            <a:ext cx="8381999" cy="5784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800" y="6488668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9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63" y="0"/>
            <a:ext cx="84582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85800" y="6483656"/>
            <a:ext cx="7696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07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0277"/>
            <a:ext cx="9144000" cy="6942809"/>
            <a:chOff x="0" y="-20277"/>
            <a:chExt cx="9144000" cy="6942809"/>
          </a:xfrm>
        </p:grpSpPr>
        <p:sp>
          <p:nvSpPr>
            <p:cNvPr id="3" name="Rectangle 2"/>
            <p:cNvSpPr/>
            <p:nvPr/>
          </p:nvSpPr>
          <p:spPr>
            <a:xfrm>
              <a:off x="0" y="6519446"/>
              <a:ext cx="6934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629888" y="65532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0" y="-20277"/>
              <a:ext cx="9144000" cy="6388066"/>
              <a:chOff x="-116238" y="-20277"/>
              <a:chExt cx="8357461" cy="6388066"/>
            </a:xfrm>
          </p:grpSpPr>
          <p:pic>
            <p:nvPicPr>
              <p:cNvPr id="6" name="Content Placeholder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6238" y="610892"/>
                <a:ext cx="8357461" cy="4876134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667108" y="5487026"/>
                <a:ext cx="4967207" cy="880763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7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الى اللقاء</a:t>
                </a:r>
                <a:endParaRPr lang="en-US" sz="72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abic Typesetting" panose="03020402040406030203" pitchFamily="66" charset="-78"/>
                  <a:cs typeface="Arabic Typesetting" panose="03020402040406030203" pitchFamily="66" charset="-7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9387" y="-20277"/>
                <a:ext cx="2057400" cy="154305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39007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280</Words>
  <Application>Microsoft Office PowerPoint</Application>
  <PresentationFormat>On-screen Show (4:3)</PresentationFormat>
  <Paragraphs>32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24</cp:revision>
  <dcterms:created xsi:type="dcterms:W3CDTF">2026-06-04T13:53:07Z</dcterms:created>
  <dcterms:modified xsi:type="dcterms:W3CDTF">2026-06-17T11:15:22Z</dcterms:modified>
</cp:coreProperties>
</file>