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7" r:id="rId3"/>
    <p:sldId id="277" r:id="rId4"/>
    <p:sldId id="262" r:id="rId5"/>
    <p:sldId id="267" r:id="rId6"/>
    <p:sldId id="268" r:id="rId7"/>
    <p:sldId id="269" r:id="rId8"/>
    <p:sldId id="270" r:id="rId9"/>
    <p:sldId id="271" r:id="rId10"/>
    <p:sldId id="258" r:id="rId11"/>
    <p:sldId id="279" r:id="rId12"/>
    <p:sldId id="280" r:id="rId13"/>
    <p:sldId id="281" r:id="rId14"/>
    <p:sldId id="282" r:id="rId15"/>
    <p:sldId id="284" r:id="rId16"/>
    <p:sldId id="285" r:id="rId17"/>
    <p:sldId id="286" r:id="rId18"/>
    <p:sldId id="276" r:id="rId19"/>
  </p:sldIdLst>
  <p:sldSz cx="12515850" cy="7040563"/>
  <p:notesSz cx="6858000" cy="9144000"/>
  <p:defaultTextStyle>
    <a:defPPr>
      <a:defRPr lang="en-US"/>
    </a:defPPr>
    <a:lvl1pPr marL="0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7700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5400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3101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0801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8501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66201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93902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21602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 userDrawn="1">
          <p15:clr>
            <a:srgbClr val="A4A3A4"/>
          </p15:clr>
        </p15:guide>
        <p15:guide id="2" pos="39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69" y="58"/>
      </p:cViewPr>
      <p:guideLst>
        <p:guide orient="horz" pos="2218"/>
        <p:guide pos="394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8A616-8686-49F3-B99A-6AD1E5A0404C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CB178-34BA-431F-8F80-BB8BBE8A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89" y="2187138"/>
            <a:ext cx="10638473" cy="15091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7378" y="3989653"/>
            <a:ext cx="8761095" cy="17992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3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0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8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6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57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6249" y="6525560"/>
            <a:ext cx="3963353" cy="3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96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93" y="281950"/>
            <a:ext cx="11264265" cy="1173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793" y="1642799"/>
            <a:ext cx="11264265" cy="46464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57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6249" y="6525560"/>
            <a:ext cx="3963353" cy="3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96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73991" y="281951"/>
            <a:ext cx="2816066" cy="600729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793" y="281951"/>
            <a:ext cx="8239601" cy="600729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57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6249" y="6525560"/>
            <a:ext cx="3963353" cy="3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96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981630" y="1050059"/>
            <a:ext cx="2717890" cy="8188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468"/>
              </a:lnSpc>
            </a:pPr>
            <a:r>
              <a:rPr lang="bn-IN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063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92231" y="1812098"/>
            <a:ext cx="10931389" cy="46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9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9157" y="532491"/>
            <a:ext cx="1230127" cy="12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9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466725" y="634363"/>
            <a:ext cx="2717890" cy="8847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988"/>
              </a:lnSpc>
            </a:pPr>
            <a:r>
              <a:rPr lang="bn-IN" sz="4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51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8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544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525" y="1544137"/>
            <a:ext cx="10931390" cy="46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56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10069500" y="423735"/>
            <a:ext cx="1623649" cy="11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72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835397" y="959493"/>
            <a:ext cx="1474772" cy="743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106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106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69752" y="1691789"/>
            <a:ext cx="10888790" cy="46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56"/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556" y="420388"/>
            <a:ext cx="1213633" cy="12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93" y="281950"/>
            <a:ext cx="11264265" cy="1173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93" y="1642799"/>
            <a:ext cx="11264265" cy="4646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57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6249" y="6525560"/>
            <a:ext cx="3963353" cy="3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96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65" y="4524214"/>
            <a:ext cx="10638473" cy="1398334"/>
          </a:xfrm>
          <a:prstGeom prst="rect">
            <a:avLst/>
          </a:prstGeo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665" y="2984092"/>
            <a:ext cx="10638473" cy="15401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77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5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831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08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385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662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9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21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57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76249" y="6525560"/>
            <a:ext cx="3963353" cy="3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96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93" y="281950"/>
            <a:ext cx="11264265" cy="1173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792" y="1642799"/>
            <a:ext cx="5527834" cy="46464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224" y="1642799"/>
            <a:ext cx="5527834" cy="46464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76249" y="6525560"/>
            <a:ext cx="3963353" cy="3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696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93" y="281950"/>
            <a:ext cx="11264265" cy="11734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793" y="1575979"/>
            <a:ext cx="5530007" cy="6567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527700" indent="0">
              <a:buNone/>
              <a:defRPr sz="2300" b="1"/>
            </a:lvl2pPr>
            <a:lvl3pPr marL="1055400" indent="0">
              <a:buNone/>
              <a:defRPr sz="2100" b="1"/>
            </a:lvl3pPr>
            <a:lvl4pPr marL="1583101" indent="0">
              <a:buNone/>
              <a:defRPr sz="1800" b="1"/>
            </a:lvl4pPr>
            <a:lvl5pPr marL="2110801" indent="0">
              <a:buNone/>
              <a:defRPr sz="1800" b="1"/>
            </a:lvl5pPr>
            <a:lvl6pPr marL="2638501" indent="0">
              <a:buNone/>
              <a:defRPr sz="1800" b="1"/>
            </a:lvl6pPr>
            <a:lvl7pPr marL="3166201" indent="0">
              <a:buNone/>
              <a:defRPr sz="1800" b="1"/>
            </a:lvl7pPr>
            <a:lvl8pPr marL="3693902" indent="0">
              <a:buNone/>
              <a:defRPr sz="1800" b="1"/>
            </a:lvl8pPr>
            <a:lvl9pPr marL="4221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93" y="2232772"/>
            <a:ext cx="5530007" cy="405647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7879" y="1575979"/>
            <a:ext cx="5532180" cy="6567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527700" indent="0">
              <a:buNone/>
              <a:defRPr sz="2300" b="1"/>
            </a:lvl2pPr>
            <a:lvl3pPr marL="1055400" indent="0">
              <a:buNone/>
              <a:defRPr sz="2100" b="1"/>
            </a:lvl3pPr>
            <a:lvl4pPr marL="1583101" indent="0">
              <a:buNone/>
              <a:defRPr sz="1800" b="1"/>
            </a:lvl4pPr>
            <a:lvl5pPr marL="2110801" indent="0">
              <a:buNone/>
              <a:defRPr sz="1800" b="1"/>
            </a:lvl5pPr>
            <a:lvl6pPr marL="2638501" indent="0">
              <a:buNone/>
              <a:defRPr sz="1800" b="1"/>
            </a:lvl6pPr>
            <a:lvl7pPr marL="3166201" indent="0">
              <a:buNone/>
              <a:defRPr sz="1800" b="1"/>
            </a:lvl7pPr>
            <a:lvl8pPr marL="3693902" indent="0">
              <a:buNone/>
              <a:defRPr sz="1800" b="1"/>
            </a:lvl8pPr>
            <a:lvl9pPr marL="4221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7879" y="2232772"/>
            <a:ext cx="5532180" cy="405647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57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76249" y="6525560"/>
            <a:ext cx="3963353" cy="3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696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93" y="281950"/>
            <a:ext cx="11264265" cy="1173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57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76249" y="6525560"/>
            <a:ext cx="3963353" cy="3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696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57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76249" y="6525560"/>
            <a:ext cx="3963353" cy="3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696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94" y="280319"/>
            <a:ext cx="4117628" cy="1192984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349" y="280320"/>
            <a:ext cx="6996708" cy="6008925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794" y="1473305"/>
            <a:ext cx="4117628" cy="4815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27700" indent="0">
              <a:buNone/>
              <a:defRPr sz="1400"/>
            </a:lvl2pPr>
            <a:lvl3pPr marL="1055400" indent="0">
              <a:buNone/>
              <a:defRPr sz="1200"/>
            </a:lvl3pPr>
            <a:lvl4pPr marL="1583101" indent="0">
              <a:buNone/>
              <a:defRPr sz="1000"/>
            </a:lvl4pPr>
            <a:lvl5pPr marL="2110801" indent="0">
              <a:buNone/>
              <a:defRPr sz="1000"/>
            </a:lvl5pPr>
            <a:lvl6pPr marL="2638501" indent="0">
              <a:buNone/>
              <a:defRPr sz="1000"/>
            </a:lvl6pPr>
            <a:lvl7pPr marL="3166201" indent="0">
              <a:buNone/>
              <a:defRPr sz="1000"/>
            </a:lvl7pPr>
            <a:lvl8pPr marL="3693902" indent="0">
              <a:buNone/>
              <a:defRPr sz="1000"/>
            </a:lvl8pPr>
            <a:lvl9pPr marL="4221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76249" y="6525560"/>
            <a:ext cx="3963353" cy="3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696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194" y="4928395"/>
            <a:ext cx="7509510" cy="581825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53194" y="629087"/>
            <a:ext cx="7509510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00"/>
            </a:lvl1pPr>
            <a:lvl2pPr marL="527700" indent="0">
              <a:buNone/>
              <a:defRPr sz="3200"/>
            </a:lvl2pPr>
            <a:lvl3pPr marL="1055400" indent="0">
              <a:buNone/>
              <a:defRPr sz="2800"/>
            </a:lvl3pPr>
            <a:lvl4pPr marL="1583101" indent="0">
              <a:buNone/>
              <a:defRPr sz="2300"/>
            </a:lvl4pPr>
            <a:lvl5pPr marL="2110801" indent="0">
              <a:buNone/>
              <a:defRPr sz="2300"/>
            </a:lvl5pPr>
            <a:lvl6pPr marL="2638501" indent="0">
              <a:buNone/>
              <a:defRPr sz="2300"/>
            </a:lvl6pPr>
            <a:lvl7pPr marL="3166201" indent="0">
              <a:buNone/>
              <a:defRPr sz="2300"/>
            </a:lvl7pPr>
            <a:lvl8pPr marL="3693902" indent="0">
              <a:buNone/>
              <a:defRPr sz="2300"/>
            </a:lvl8pPr>
            <a:lvl9pPr marL="422160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3194" y="5510219"/>
            <a:ext cx="7509510" cy="82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27700" indent="0">
              <a:buNone/>
              <a:defRPr sz="1400"/>
            </a:lvl2pPr>
            <a:lvl3pPr marL="1055400" indent="0">
              <a:buNone/>
              <a:defRPr sz="1200"/>
            </a:lvl3pPr>
            <a:lvl4pPr marL="1583101" indent="0">
              <a:buNone/>
              <a:defRPr sz="1000"/>
            </a:lvl4pPr>
            <a:lvl5pPr marL="2110801" indent="0">
              <a:buNone/>
              <a:defRPr sz="1000"/>
            </a:lvl5pPr>
            <a:lvl6pPr marL="2638501" indent="0">
              <a:buNone/>
              <a:defRPr sz="1000"/>
            </a:lvl6pPr>
            <a:lvl7pPr marL="3166201" indent="0">
              <a:buNone/>
              <a:defRPr sz="1000"/>
            </a:lvl7pPr>
            <a:lvl8pPr marL="3693902" indent="0">
              <a:buNone/>
              <a:defRPr sz="1000"/>
            </a:lvl8pPr>
            <a:lvl9pPr marL="4221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76249" y="6525560"/>
            <a:ext cx="3963353" cy="3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69693" y="6525560"/>
            <a:ext cx="2920365" cy="37484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B8E7872C-1867-4538-1453-42919C14ACF4}"/>
              </a:ext>
            </a:extLst>
          </p:cNvPr>
          <p:cNvSpPr/>
          <p:nvPr userDrawn="1"/>
        </p:nvSpPr>
        <p:spPr>
          <a:xfrm>
            <a:off x="0" y="0"/>
            <a:ext cx="12515850" cy="6858000"/>
          </a:xfrm>
          <a:prstGeom prst="frame">
            <a:avLst>
              <a:gd name="adj1" fmla="val 5483"/>
            </a:avLst>
          </a:prstGeom>
          <a:blipFill dpi="0" rotWithShape="1">
            <a:blip r:embed="rId16"/>
            <a:srcRect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066117" y="6228969"/>
            <a:ext cx="1866565" cy="610027"/>
            <a:chOff x="10106043" y="6228968"/>
            <a:chExt cx="1704626" cy="610027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386" y="6259983"/>
              <a:ext cx="568489" cy="57590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10106043" y="6315075"/>
              <a:ext cx="523920" cy="5239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875" y="6228968"/>
              <a:ext cx="618794" cy="606923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3900581" y="6548988"/>
            <a:ext cx="7165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1055400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5775" indent="-395775" algn="l" defTabSz="105540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7513" indent="-329813" algn="l" defTabSz="1055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9251" indent="-263850" algn="l" defTabSz="1055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951" indent="-263850" algn="l" defTabSz="10554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4651" indent="-263850" algn="l" defTabSz="10554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2351" indent="-263850" algn="l" defTabSz="1055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0052" indent="-263850" algn="l" defTabSz="1055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7752" indent="-263850" algn="l" defTabSz="1055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85452" indent="-263850" algn="l" defTabSz="1055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700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400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101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801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8501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6201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3902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02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24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396081"/>
            <a:ext cx="10363200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00525" y="700881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সবাইকে শুভেচ্ছা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722904" y="584267"/>
            <a:ext cx="4762766" cy="849113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3" y="1433378"/>
            <a:ext cx="9737853" cy="5061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2904" y="2748362"/>
            <a:ext cx="5070042" cy="5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6846" y="4282282"/>
            <a:ext cx="571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 অনধিক ৫টি বস্তু গণনা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2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5"/>
          <a:stretch/>
        </p:blipFill>
        <p:spPr>
          <a:xfrm>
            <a:off x="1789005" y="2123760"/>
            <a:ext cx="1816034" cy="1160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1126" y="1988675"/>
            <a:ext cx="2863671" cy="1455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81126" y="3579167"/>
            <a:ext cx="2863670" cy="1236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94953" y="4999537"/>
            <a:ext cx="2849844" cy="1263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86725" y="1988674"/>
            <a:ext cx="2895601" cy="1446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86725" y="3612478"/>
            <a:ext cx="2895601" cy="1203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6725" y="5021697"/>
            <a:ext cx="2895601" cy="12417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54" y="5319534"/>
            <a:ext cx="577942" cy="550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27" y="5324455"/>
            <a:ext cx="577942" cy="550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15" y="3774680"/>
            <a:ext cx="1680138" cy="9037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65" y="5166013"/>
            <a:ext cx="1009874" cy="9444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02" y="5166013"/>
            <a:ext cx="1009874" cy="944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3878433"/>
            <a:ext cx="751108" cy="7282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73" y="3878433"/>
            <a:ext cx="751108" cy="7282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06" y="3879174"/>
            <a:ext cx="751108" cy="728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47" y="2258397"/>
            <a:ext cx="739191" cy="8909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26" y="2276061"/>
            <a:ext cx="739191" cy="8909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04" y="5319534"/>
            <a:ext cx="577942" cy="550156"/>
          </a:xfrm>
          <a:prstGeom prst="rect">
            <a:avLst/>
          </a:prstGeom>
        </p:spPr>
      </p:pic>
      <p:cxnSp>
        <p:nvCxnSpPr>
          <p:cNvPr id="24" name="Straight Connector 23"/>
          <p:cNvCxnSpPr>
            <a:stCxn id="5" idx="3"/>
            <a:endCxn id="9" idx="1"/>
          </p:cNvCxnSpPr>
          <p:nvPr/>
        </p:nvCxnSpPr>
        <p:spPr>
          <a:xfrm>
            <a:off x="4244796" y="2716378"/>
            <a:ext cx="3841928" cy="1497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3"/>
            <a:endCxn id="10" idx="1"/>
          </p:cNvCxnSpPr>
          <p:nvPr/>
        </p:nvCxnSpPr>
        <p:spPr>
          <a:xfrm>
            <a:off x="4244796" y="4197425"/>
            <a:ext cx="3841928" cy="144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3"/>
            <a:endCxn id="8" idx="1"/>
          </p:cNvCxnSpPr>
          <p:nvPr/>
        </p:nvCxnSpPr>
        <p:spPr>
          <a:xfrm flipV="1">
            <a:off x="4244798" y="2711839"/>
            <a:ext cx="3841927" cy="2919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342" y="1189170"/>
            <a:ext cx="465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দাগ টেনে সমান সংখ্যক ছবি মিল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187084" y="2032581"/>
            <a:ext cx="3146260" cy="1304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63757" y="3445854"/>
            <a:ext cx="3162966" cy="1369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44306" y="4924247"/>
            <a:ext cx="3182417" cy="1285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79341" y="2035050"/>
            <a:ext cx="3637547" cy="1297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99568" y="3489558"/>
            <a:ext cx="3617319" cy="1326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914265" y="4973073"/>
            <a:ext cx="3637547" cy="1236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51788" y="1189343"/>
            <a:ext cx="465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দাগ টেনে সমান সংখ্যক ছবি মিল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333405" y="2575719"/>
            <a:ext cx="3587481" cy="315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7" idx="3"/>
          </p:cNvCxnSpPr>
          <p:nvPr/>
        </p:nvCxnSpPr>
        <p:spPr>
          <a:xfrm flipV="1">
            <a:off x="4326723" y="2575719"/>
            <a:ext cx="3566163" cy="15550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3"/>
            <a:endCxn id="30" idx="1"/>
          </p:cNvCxnSpPr>
          <p:nvPr/>
        </p:nvCxnSpPr>
        <p:spPr>
          <a:xfrm flipV="1">
            <a:off x="4326723" y="4152620"/>
            <a:ext cx="3572845" cy="1414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64" y="2155259"/>
            <a:ext cx="1277473" cy="9430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838" y="3672526"/>
            <a:ext cx="1511788" cy="9374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36"/>
          <a:stretch/>
        </p:blipFill>
        <p:spPr>
          <a:xfrm>
            <a:off x="1808412" y="5091568"/>
            <a:ext cx="1637733" cy="10067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7"/>
          <a:stretch/>
        </p:blipFill>
        <p:spPr>
          <a:xfrm>
            <a:off x="9175899" y="5185151"/>
            <a:ext cx="1117942" cy="73121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0132" y="3745052"/>
            <a:ext cx="1196422" cy="7924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567" y="2157490"/>
            <a:ext cx="890109" cy="9408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87" y="2157490"/>
            <a:ext cx="890109" cy="9408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9310" y="3707428"/>
            <a:ext cx="1181661" cy="8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46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71525" y="2037912"/>
            <a:ext cx="1134913" cy="592659"/>
            <a:chOff x="670721" y="1707898"/>
            <a:chExt cx="3379817" cy="152974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21" y="1749973"/>
              <a:ext cx="1676399" cy="148766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138" y="1707898"/>
              <a:ext cx="1676400" cy="148766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773268" y="5671239"/>
            <a:ext cx="1005112" cy="724322"/>
            <a:chOff x="201324" y="4252119"/>
            <a:chExt cx="3997574" cy="29393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20" y="5690570"/>
              <a:ext cx="1333500" cy="143845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470" y="5753029"/>
              <a:ext cx="1333500" cy="143845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24" y="4314579"/>
              <a:ext cx="1333500" cy="143845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898" y="4252119"/>
              <a:ext cx="1333500" cy="143845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398" y="4314578"/>
              <a:ext cx="1333500" cy="143845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1743757" y="2943773"/>
            <a:ext cx="1111861" cy="711072"/>
            <a:chOff x="5129647" y="2816254"/>
            <a:chExt cx="2792362" cy="218371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661" y="3957034"/>
              <a:ext cx="1396181" cy="104293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827" y="3940760"/>
              <a:ext cx="1396181" cy="104293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828" y="2873863"/>
              <a:ext cx="1396181" cy="104293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47" y="2816254"/>
              <a:ext cx="1396181" cy="104293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8578091" y="2017631"/>
            <a:ext cx="851702" cy="664944"/>
            <a:chOff x="7528719" y="3176982"/>
            <a:chExt cx="2552650" cy="239922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7" t="13327" r="44479" b="5302"/>
            <a:stretch/>
          </p:blipFill>
          <p:spPr>
            <a:xfrm>
              <a:off x="8881227" y="4376594"/>
              <a:ext cx="1181050" cy="119961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7" t="13327" r="44479" b="5302"/>
            <a:stretch/>
          </p:blipFill>
          <p:spPr>
            <a:xfrm>
              <a:off x="7528719" y="4376594"/>
              <a:ext cx="1181050" cy="119961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7" t="13327" r="44479" b="5302"/>
            <a:stretch/>
          </p:blipFill>
          <p:spPr>
            <a:xfrm>
              <a:off x="8900319" y="3194301"/>
              <a:ext cx="1181050" cy="119961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7" t="13327" r="44479" b="5302"/>
            <a:stretch/>
          </p:blipFill>
          <p:spPr>
            <a:xfrm>
              <a:off x="7528719" y="3176982"/>
              <a:ext cx="1181050" cy="1199612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4155552" y="1149897"/>
            <a:ext cx="585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দাগ টেনে সমান সংখ্যক ছবি মিল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24" y="3821527"/>
            <a:ext cx="877906" cy="70999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>
          <a:xfrm>
            <a:off x="1896173" y="4785940"/>
            <a:ext cx="787517" cy="616484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8115915" y="4791699"/>
            <a:ext cx="1824131" cy="582884"/>
            <a:chOff x="7299025" y="5337404"/>
            <a:chExt cx="3377550" cy="1979408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280" y="6292731"/>
              <a:ext cx="1162212" cy="102408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3139" y="6172090"/>
              <a:ext cx="1162212" cy="102408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025" y="5337405"/>
              <a:ext cx="1162212" cy="102408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1237" y="5337404"/>
              <a:ext cx="1162212" cy="102408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363" y="5337405"/>
              <a:ext cx="1162212" cy="1024081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8214046" y="2944472"/>
            <a:ext cx="1557115" cy="538931"/>
            <a:chOff x="7744861" y="3094309"/>
            <a:chExt cx="2893184" cy="134635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861" y="3124789"/>
              <a:ext cx="904991" cy="1315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09" y="3094309"/>
              <a:ext cx="904991" cy="1315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054" y="3094309"/>
              <a:ext cx="904991" cy="1315878"/>
            </a:xfrm>
            <a:prstGeom prst="rect">
              <a:avLst/>
            </a:prstGeom>
          </p:spPr>
        </p:pic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28" y="5655902"/>
            <a:ext cx="636335" cy="60574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1" y="3860614"/>
            <a:ext cx="1099383" cy="653127"/>
          </a:xfrm>
          <a:prstGeom prst="rect">
            <a:avLst/>
          </a:prstGeom>
        </p:spPr>
      </p:pic>
      <p:cxnSp>
        <p:nvCxnSpPr>
          <p:cNvPr id="73" name="Straight Connector 72"/>
          <p:cNvCxnSpPr>
            <a:endCxn id="88" idx="1"/>
          </p:cNvCxnSpPr>
          <p:nvPr/>
        </p:nvCxnSpPr>
        <p:spPr>
          <a:xfrm>
            <a:off x="3354900" y="2296229"/>
            <a:ext cx="4659042" cy="1856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86" idx="1"/>
          </p:cNvCxnSpPr>
          <p:nvPr/>
        </p:nvCxnSpPr>
        <p:spPr>
          <a:xfrm flipV="1">
            <a:off x="3323984" y="2331746"/>
            <a:ext cx="4689958" cy="1008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90" idx="1"/>
          </p:cNvCxnSpPr>
          <p:nvPr/>
        </p:nvCxnSpPr>
        <p:spPr>
          <a:xfrm>
            <a:off x="3329189" y="4152938"/>
            <a:ext cx="4684753" cy="18286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87" idx="1"/>
          </p:cNvCxnSpPr>
          <p:nvPr/>
        </p:nvCxnSpPr>
        <p:spPr>
          <a:xfrm flipV="1">
            <a:off x="3304966" y="3238361"/>
            <a:ext cx="4708976" cy="1882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89" idx="1"/>
          </p:cNvCxnSpPr>
          <p:nvPr/>
        </p:nvCxnSpPr>
        <p:spPr>
          <a:xfrm flipV="1">
            <a:off x="3358349" y="5067161"/>
            <a:ext cx="4655593" cy="1017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348982" y="1938066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348982" y="284468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348982" y="375908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348982" y="467348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348982" y="558788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013942" y="1917746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013942" y="282436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013942" y="373876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13942" y="465316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013942" y="556756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5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155552" y="1149897"/>
            <a:ext cx="585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দাগ টেনে সমান সংখ্যক ছবি মিল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48982" y="1938066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348982" y="284468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348982" y="375908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348982" y="467348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348982" y="558788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013942" y="1917746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013942" y="282436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013942" y="373876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013942" y="556756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5"/>
          <a:stretch/>
        </p:blipFill>
        <p:spPr>
          <a:xfrm>
            <a:off x="2021356" y="3933522"/>
            <a:ext cx="688001" cy="43847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8" y="5754371"/>
            <a:ext cx="344537" cy="31757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73" y="2099191"/>
            <a:ext cx="452232" cy="43049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91" y="2994699"/>
            <a:ext cx="532339" cy="51034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701">
            <a:off x="1509365" y="4775987"/>
            <a:ext cx="632161" cy="59118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3" y="2099191"/>
            <a:ext cx="452232" cy="43049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93" y="2099191"/>
            <a:ext cx="452232" cy="43049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3" y="2099191"/>
            <a:ext cx="452232" cy="43049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51" y="2994699"/>
            <a:ext cx="532339" cy="51034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71" y="2994699"/>
            <a:ext cx="532339" cy="51034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701">
            <a:off x="2261206" y="4786147"/>
            <a:ext cx="632161" cy="59118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98" y="5754371"/>
            <a:ext cx="344537" cy="31757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58" y="5754371"/>
            <a:ext cx="344537" cy="31757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78" y="5754371"/>
            <a:ext cx="344537" cy="31757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98" y="5754371"/>
            <a:ext cx="344537" cy="31757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87" y="4837946"/>
            <a:ext cx="530976" cy="48758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99" y="2088379"/>
            <a:ext cx="282126" cy="395819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8144" r="5856"/>
          <a:stretch/>
        </p:blipFill>
        <p:spPr>
          <a:xfrm>
            <a:off x="8347628" y="2910681"/>
            <a:ext cx="536657" cy="62026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28" y="5664381"/>
            <a:ext cx="762480" cy="634360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19" y="2088379"/>
            <a:ext cx="282126" cy="395819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439" y="2088379"/>
            <a:ext cx="282126" cy="39581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719" y="2088379"/>
            <a:ext cx="282126" cy="395819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99" y="2088379"/>
            <a:ext cx="282126" cy="395819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8144" r="5856"/>
          <a:stretch/>
        </p:blipFill>
        <p:spPr>
          <a:xfrm>
            <a:off x="8997868" y="2910681"/>
            <a:ext cx="536657" cy="620269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4339" r="8532"/>
          <a:stretch/>
        </p:blipFill>
        <p:spPr>
          <a:xfrm>
            <a:off x="8183937" y="3901281"/>
            <a:ext cx="583508" cy="568731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4339" r="8532"/>
          <a:stretch/>
        </p:blipFill>
        <p:spPr>
          <a:xfrm>
            <a:off x="8793537" y="3901281"/>
            <a:ext cx="583508" cy="568731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4339" r="8532"/>
          <a:stretch/>
        </p:blipFill>
        <p:spPr>
          <a:xfrm>
            <a:off x="9301537" y="3901281"/>
            <a:ext cx="583508" cy="568731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68" y="4837946"/>
            <a:ext cx="530976" cy="487589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94" y="4822566"/>
            <a:ext cx="530976" cy="487589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31" y="4822566"/>
            <a:ext cx="530976" cy="487589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8013942" y="4653161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>
            <a:stCxn id="78" idx="3"/>
          </p:cNvCxnSpPr>
          <p:nvPr/>
        </p:nvCxnSpPr>
        <p:spPr>
          <a:xfrm>
            <a:off x="3328982" y="2352066"/>
            <a:ext cx="4706201" cy="28446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endCxn id="88" idx="1"/>
          </p:cNvCxnSpPr>
          <p:nvPr/>
        </p:nvCxnSpPr>
        <p:spPr>
          <a:xfrm>
            <a:off x="3344247" y="3224400"/>
            <a:ext cx="4669695" cy="928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endCxn id="90" idx="1"/>
          </p:cNvCxnSpPr>
          <p:nvPr/>
        </p:nvCxnSpPr>
        <p:spPr>
          <a:xfrm>
            <a:off x="3322868" y="4164452"/>
            <a:ext cx="4691074" cy="18171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endCxn id="87" idx="1"/>
          </p:cNvCxnSpPr>
          <p:nvPr/>
        </p:nvCxnSpPr>
        <p:spPr>
          <a:xfrm flipV="1">
            <a:off x="3336640" y="3238361"/>
            <a:ext cx="4677302" cy="1911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85" idx="3"/>
            <a:endCxn id="86" idx="1"/>
          </p:cNvCxnSpPr>
          <p:nvPr/>
        </p:nvCxnSpPr>
        <p:spPr>
          <a:xfrm flipV="1">
            <a:off x="3328982" y="2331746"/>
            <a:ext cx="4684960" cy="36701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88" y="4724556"/>
            <a:ext cx="372117" cy="343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27" y="2817104"/>
            <a:ext cx="620129" cy="590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24" y="2041717"/>
            <a:ext cx="328581" cy="315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701">
            <a:off x="9014398" y="2954406"/>
            <a:ext cx="439773" cy="4112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82834" y="990849"/>
            <a:ext cx="568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দাগ টেনে সমান সংখ্যক ছবি মিল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78" y="4623886"/>
            <a:ext cx="721198" cy="6622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5653881"/>
            <a:ext cx="317172" cy="4449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4339" r="8532"/>
          <a:stretch/>
        </p:blipFill>
        <p:spPr>
          <a:xfrm>
            <a:off x="1457932" y="3767362"/>
            <a:ext cx="485683" cy="4733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8144" r="5856"/>
          <a:stretch/>
        </p:blipFill>
        <p:spPr>
          <a:xfrm rot="241799">
            <a:off x="1673430" y="1930010"/>
            <a:ext cx="465840" cy="5384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2" y="3833062"/>
            <a:ext cx="441323" cy="449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367" y="5607007"/>
            <a:ext cx="849812" cy="484055"/>
          </a:xfrm>
          <a:prstGeom prst="rect">
            <a:avLst/>
          </a:prstGeom>
        </p:spPr>
      </p:pic>
      <p:cxnSp>
        <p:nvCxnSpPr>
          <p:cNvPr id="36" name="Straight Connector 35"/>
          <p:cNvCxnSpPr>
            <a:endCxn id="59" idx="1"/>
          </p:cNvCxnSpPr>
          <p:nvPr/>
        </p:nvCxnSpPr>
        <p:spPr>
          <a:xfrm>
            <a:off x="3335172" y="2168580"/>
            <a:ext cx="5439173" cy="276605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60" idx="1"/>
          </p:cNvCxnSpPr>
          <p:nvPr/>
        </p:nvCxnSpPr>
        <p:spPr>
          <a:xfrm>
            <a:off x="3343916" y="3080252"/>
            <a:ext cx="5430429" cy="27687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3"/>
            <a:endCxn id="57" idx="1"/>
          </p:cNvCxnSpPr>
          <p:nvPr/>
        </p:nvCxnSpPr>
        <p:spPr>
          <a:xfrm flipV="1">
            <a:off x="3347705" y="3105835"/>
            <a:ext cx="5426640" cy="914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4" idx="3"/>
            <a:endCxn id="56" idx="1"/>
          </p:cNvCxnSpPr>
          <p:nvPr/>
        </p:nvCxnSpPr>
        <p:spPr>
          <a:xfrm flipV="1">
            <a:off x="3347705" y="2199220"/>
            <a:ext cx="5426640" cy="27354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5" idx="3"/>
            <a:endCxn id="33" idx="1"/>
          </p:cNvCxnSpPr>
          <p:nvPr/>
        </p:nvCxnSpPr>
        <p:spPr>
          <a:xfrm flipV="1">
            <a:off x="3347705" y="4057672"/>
            <a:ext cx="5440697" cy="17913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367705" y="1785220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367705" y="2691835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367705" y="3606235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67705" y="4520635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67705" y="5435035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8144" r="5856"/>
          <a:stretch/>
        </p:blipFill>
        <p:spPr>
          <a:xfrm rot="241799">
            <a:off x="2364310" y="1919850"/>
            <a:ext cx="465840" cy="5384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4339" r="8532"/>
          <a:stretch/>
        </p:blipFill>
        <p:spPr>
          <a:xfrm>
            <a:off x="2077840" y="3767362"/>
            <a:ext cx="485683" cy="47338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4339" r="8532"/>
          <a:stretch/>
        </p:blipFill>
        <p:spPr>
          <a:xfrm>
            <a:off x="2727932" y="3767362"/>
            <a:ext cx="485683" cy="4733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88" y="4724556"/>
            <a:ext cx="372117" cy="3430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28" y="4724556"/>
            <a:ext cx="372117" cy="34300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8" y="4724556"/>
            <a:ext cx="372117" cy="3430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83" y="5653881"/>
            <a:ext cx="317172" cy="4449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77" y="5653881"/>
            <a:ext cx="317172" cy="44498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42" y="5653881"/>
            <a:ext cx="317172" cy="44498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11" y="5653881"/>
            <a:ext cx="317172" cy="44498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8774345" y="1785220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774345" y="2691835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774345" y="3606235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774345" y="4520635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774345" y="5435035"/>
            <a:ext cx="1980000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04" y="2041717"/>
            <a:ext cx="328581" cy="31500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04" y="2051877"/>
            <a:ext cx="328581" cy="31500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44" y="2041717"/>
            <a:ext cx="328581" cy="31500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701">
            <a:off x="9461438" y="2954406"/>
            <a:ext cx="439773" cy="4112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701">
            <a:off x="9938958" y="2954406"/>
            <a:ext cx="439773" cy="4112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3833062"/>
            <a:ext cx="441323" cy="44921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05" y="3833062"/>
            <a:ext cx="441323" cy="44921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845" y="3833062"/>
            <a:ext cx="441323" cy="44921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18" y="4613726"/>
            <a:ext cx="721198" cy="66226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25" y="3825081"/>
            <a:ext cx="441323" cy="4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891254" y="290702"/>
            <a:ext cx="4824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কতটি আপেল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432719" y="1639206"/>
            <a:ext cx="7818094" cy="5288923"/>
            <a:chOff x="975517" y="1858796"/>
            <a:chExt cx="7818094" cy="481008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718" y="1889919"/>
              <a:ext cx="2407893" cy="221949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518" y="1858796"/>
              <a:ext cx="2407893" cy="221949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463" y="4449387"/>
              <a:ext cx="2407893" cy="221949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384" y="4261811"/>
              <a:ext cx="2407893" cy="221949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17" y="2011196"/>
              <a:ext cx="2407893" cy="2219492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8671719" y="4976880"/>
            <a:ext cx="1676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পাঁচটি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79185" y="2862215"/>
            <a:ext cx="8648961" cy="2716302"/>
            <a:chOff x="899319" y="2053711"/>
            <a:chExt cx="8648961" cy="2716302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319" y="2194719"/>
              <a:ext cx="2705360" cy="257529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0611" y="2053711"/>
              <a:ext cx="2705360" cy="257529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920" y="2053711"/>
              <a:ext cx="2705360" cy="2575294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3069117" y="329571"/>
            <a:ext cx="3950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এখানে কতটি বল আছে?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46014" y="5178493"/>
            <a:ext cx="140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তিনটি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43342" y="1702404"/>
            <a:ext cx="9601201" cy="3858704"/>
            <a:chOff x="696181" y="2483418"/>
            <a:chExt cx="10183320" cy="317919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0" t="8144" r="5856"/>
            <a:stretch/>
          </p:blipFill>
          <p:spPr>
            <a:xfrm>
              <a:off x="696181" y="2483418"/>
              <a:ext cx="2601535" cy="301824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0" t="8144" r="5856"/>
            <a:stretch/>
          </p:blipFill>
          <p:spPr>
            <a:xfrm>
              <a:off x="3171016" y="2526424"/>
              <a:ext cx="2532579" cy="297523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0" t="8144" r="5856"/>
            <a:stretch/>
          </p:blipFill>
          <p:spPr>
            <a:xfrm>
              <a:off x="5703595" y="2526423"/>
              <a:ext cx="2515090" cy="290694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0" t="8144" r="5856"/>
            <a:stretch/>
          </p:blipFill>
          <p:spPr>
            <a:xfrm>
              <a:off x="8140336" y="2496681"/>
              <a:ext cx="2739165" cy="3165931"/>
            </a:xfrm>
            <a:prstGeom prst="rect">
              <a:avLst/>
            </a:prstGeom>
          </p:spPr>
        </p:pic>
      </p:grpSp>
      <p:sp>
        <p:nvSpPr>
          <p:cNvPr id="69" name="TextBox 68"/>
          <p:cNvSpPr txBox="1"/>
          <p:nvPr/>
        </p:nvSpPr>
        <p:spPr>
          <a:xfrm>
            <a:off x="3242872" y="352257"/>
            <a:ext cx="367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এখানে কতটি বেগুন আছে?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53251" y="5147715"/>
            <a:ext cx="151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চারটি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769752" y="1508919"/>
            <a:ext cx="6155815" cy="4315905"/>
            <a:chOff x="2224950" y="1510284"/>
            <a:chExt cx="5701767" cy="4169418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950" y="1673427"/>
              <a:ext cx="2855536" cy="400627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181" y="1510284"/>
              <a:ext cx="2855536" cy="4132140"/>
            </a:xfrm>
            <a:prstGeom prst="rect">
              <a:avLst/>
            </a:prstGeom>
          </p:spPr>
        </p:pic>
      </p:grpSp>
      <p:sp>
        <p:nvSpPr>
          <p:cNvPr id="75" name="TextBox 74"/>
          <p:cNvSpPr txBox="1"/>
          <p:nvPr/>
        </p:nvSpPr>
        <p:spPr>
          <a:xfrm>
            <a:off x="3205990" y="352257"/>
            <a:ext cx="330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এখানে কতটি আম আছে?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946014" y="5292409"/>
            <a:ext cx="162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দুইটি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5"/>
          <a:stretch/>
        </p:blipFill>
        <p:spPr>
          <a:xfrm>
            <a:off x="1941443" y="1667831"/>
            <a:ext cx="7382446" cy="4964062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069117" y="352027"/>
            <a:ext cx="398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এখানে কতটি হাতি আছে?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53251" y="5470881"/>
            <a:ext cx="1533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4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6" grpId="0"/>
      <p:bldP spid="56" grpId="1"/>
      <p:bldP spid="62" grpId="0"/>
      <p:bldP spid="62" grpId="1"/>
      <p:bldP spid="63" grpId="0"/>
      <p:bldP spid="63" grpId="1"/>
      <p:bldP spid="69" grpId="0"/>
      <p:bldP spid="69" grpId="1"/>
      <p:bldP spid="70" grpId="0"/>
      <p:bldP spid="70" grpId="1"/>
      <p:bldP spid="75" grpId="0"/>
      <p:bldP spid="75" grpId="1"/>
      <p:bldP spid="76" grpId="0"/>
      <p:bldP spid="76" grpId="1"/>
      <p:bldP spid="79" grpId="0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843881"/>
            <a:ext cx="3276600" cy="4298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845457"/>
            <a:ext cx="4267200" cy="4418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9525" y="1081881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পাঠ্য পুস্তকের ৬ পৃষ্ঠা বের কর ও দাগ টেনে সমান সংখ্যক ছবি মিল কর।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43" y="319881"/>
            <a:ext cx="8797564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81625" y="2377282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7908" y="3911425"/>
            <a:ext cx="4539134" cy="2414360"/>
          </a:xfrm>
          <a:prstGeom prst="rect">
            <a:avLst/>
          </a:prstGeom>
          <a:noFill/>
        </p:spPr>
        <p:txBody>
          <a:bodyPr wrap="square" lIns="105010" tIns="52505" rIns="105010" bIns="52505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কয়েছ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এ.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গফুর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01710504502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6448" y="237208"/>
            <a:ext cx="1901978" cy="762161"/>
          </a:xfrm>
          <a:prstGeom prst="rect">
            <a:avLst/>
          </a:prstGeom>
          <a:noFill/>
        </p:spPr>
        <p:txBody>
          <a:bodyPr wrap="square" lIns="105010" tIns="52505" rIns="105010" bIns="52505" rtlCol="0">
            <a:spAutoFit/>
          </a:bodyPr>
          <a:lstStyle/>
          <a:p>
            <a:r>
              <a:rPr lang="bn-BD" sz="4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1326" y="3911425"/>
            <a:ext cx="5021661" cy="2260480"/>
          </a:xfrm>
          <a:prstGeom prst="rect">
            <a:avLst/>
          </a:prstGeom>
          <a:noFill/>
        </p:spPr>
        <p:txBody>
          <a:bodyPr wrap="square" lIns="105019" tIns="52509" rIns="105019" bIns="52509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১ম 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২,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অনধিক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7" y="691563"/>
            <a:ext cx="2790828" cy="3125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691562"/>
            <a:ext cx="3048000" cy="32044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3338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53" y="1451952"/>
            <a:ext cx="5090772" cy="43629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47" y="1512941"/>
            <a:ext cx="4951078" cy="4500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27944" y="595480"/>
            <a:ext cx="434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আমরা কত পর্যন্ত গণনা করতে পারি?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1725" y="615366"/>
            <a:ext cx="434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আমরা পাঁচ পর্যন্ত গণনা করতে পারি।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4947" y="613409"/>
            <a:ext cx="41358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আমাদের কয়টি চোখ আছে?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044" y="449048"/>
            <a:ext cx="41980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আমাদের কয়টি হাত আছে?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2498" y="613409"/>
            <a:ext cx="426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আমাদের দুইটি চোখ আছে।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2858" y="595480"/>
            <a:ext cx="41980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আমাদের দুইটি হাত আছে।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525" y="556323"/>
            <a:ext cx="6019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বাংলাদেশের জাতীয় পতাকার রং কেমন?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61" y="1234281"/>
            <a:ext cx="7278864" cy="4387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1861" y="556322"/>
            <a:ext cx="54559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এখানে কয়টি জাতীয় পতাকা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425" y="5729009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সবুজ ও লাল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9655" y="5729009"/>
            <a:ext cx="2644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একটি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32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975" y="714542"/>
            <a:ext cx="449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বাংলাদেশের জাতীয় ফল কী?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2046105"/>
            <a:ext cx="4038600" cy="2795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2046104"/>
            <a:ext cx="4038600" cy="279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3125" y="5349082"/>
            <a:ext cx="15621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কাঁঠাল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975" y="705182"/>
            <a:ext cx="4419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এখানে কয়টি কাঁঠাল আছে?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3525" y="5358388"/>
            <a:ext cx="24003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দুইটি কাঁঠাল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9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8525" y="478547"/>
            <a:ext cx="449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বাংলাদেশের জাতীয় পাখি কী?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31" y="1462881"/>
            <a:ext cx="3362794" cy="2019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1462881"/>
            <a:ext cx="3362794" cy="2019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31" y="3977481"/>
            <a:ext cx="3362794" cy="2019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03101" y="5196680"/>
            <a:ext cx="19076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দোয়েল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8525" y="515135"/>
            <a:ext cx="449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এখানে কয়টি দোয়েল পাখি আছে?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4522" y="5196681"/>
            <a:ext cx="2438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তিনটি দোয়েল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8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525" y="422155"/>
            <a:ext cx="449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বাংলাদেশের জাতীয় ফুল কী?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6" y="1310481"/>
            <a:ext cx="2524477" cy="2314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6" y="1370491"/>
            <a:ext cx="2524477" cy="2314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84" y="4206081"/>
            <a:ext cx="2524477" cy="2314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64" y="3977481"/>
            <a:ext cx="2524477" cy="2314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20125" y="3685390"/>
            <a:ext cx="17373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শাপলা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6525" y="554749"/>
            <a:ext cx="449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এখানে কয়টি শাপলা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0125" y="3625380"/>
            <a:ext cx="22479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চারটি শাপলা?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5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525" y="422155"/>
            <a:ext cx="426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বাংলাদেশের জাতীয় পশু কী?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25" y="1310481"/>
            <a:ext cx="41148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6325" y="1295082"/>
            <a:ext cx="4114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085" y="3977481"/>
            <a:ext cx="4114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4325" y="4358481"/>
            <a:ext cx="41148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125" y="4495324"/>
            <a:ext cx="41148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44965" y="1987481"/>
            <a:ext cx="1341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বাঘ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4125" y="417589"/>
            <a:ext cx="457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এখানে কয়টি বাঘ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1125" y="1952209"/>
            <a:ext cx="21488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পাঁচটি বাঘ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2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6" y="1"/>
            <a:ext cx="11727028" cy="7040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1425" y="1158081"/>
            <a:ext cx="52578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গণনা করা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অনধিক ৫টি বস্তু গণনা করা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1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262</Words>
  <Application>Microsoft Office PowerPoint</Application>
  <PresentationFormat>Custom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Mohammadpur AG GPS</cp:lastModifiedBy>
  <cp:revision>27</cp:revision>
  <dcterms:created xsi:type="dcterms:W3CDTF">2006-08-16T00:00:00Z</dcterms:created>
  <dcterms:modified xsi:type="dcterms:W3CDTF">2026-06-21T14:27:37Z</dcterms:modified>
</cp:coreProperties>
</file>