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7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3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5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6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8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5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4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5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7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6B55-3EBC-4511-AA8F-4CC482EDCE3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CBC6A-FEA4-4316-B369-91BA154B6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4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937161" y="1043710"/>
            <a:ext cx="5902036" cy="4645890"/>
            <a:chOff x="2974109" y="618837"/>
            <a:chExt cx="5902036" cy="4645890"/>
          </a:xfrm>
        </p:grpSpPr>
        <p:sp>
          <p:nvSpPr>
            <p:cNvPr id="4" name="TextBox 3"/>
            <p:cNvSpPr txBox="1"/>
            <p:nvPr/>
          </p:nvSpPr>
          <p:spPr>
            <a:xfrm>
              <a:off x="2974109" y="618837"/>
              <a:ext cx="59020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Nikosh" panose="02000000000000000000" pitchFamily="2" charset="0"/>
                  <a:cs typeface="Nikosh" panose="02000000000000000000" pitchFamily="2" charset="0"/>
                </a:rPr>
                <a:t>Welcome to today’s class, everyone.</a:t>
              </a:r>
              <a:endParaRPr lang="en-US" dirty="0">
                <a:solidFill>
                  <a:srgbClr val="FF0000"/>
                </a:solidFill>
                <a:latin typeface="Nikosh" panose="02000000000000000000" pitchFamily="2" charset="0"/>
                <a:cs typeface="Nikosh" panose="02000000000000000000" pitchFamily="2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7381" y="1616363"/>
              <a:ext cx="5255491" cy="36483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7680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1745673" y="268514"/>
            <a:ext cx="870989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en-US" sz="2000" dirty="0" smtClean="0">
                <a:solidFill>
                  <a:srgbClr val="00B05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First, let me introduce myself as your teacher.</a:t>
            </a:r>
          </a:p>
          <a:p>
            <a:endParaRPr lang="en-US" sz="2000" dirty="0">
              <a:solidFill>
                <a:srgbClr val="00B05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sz="2000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sz="2000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Name: Sm </a:t>
            </a:r>
            <a:r>
              <a:rPr lang="en-US" sz="2000" dirty="0" err="1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Riazul</a:t>
            </a:r>
            <a:r>
              <a:rPr lang="en-US" sz="2000" dirty="0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islam</a:t>
            </a:r>
            <a:endParaRPr lang="en-US" sz="2000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Designation: Assistant teacher(ICT) </a:t>
            </a:r>
          </a:p>
          <a:p>
            <a:r>
              <a:rPr lang="en-US" sz="2000" dirty="0" err="1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Sayedergaon</a:t>
            </a:r>
            <a:r>
              <a:rPr lang="en-US" sz="2000" dirty="0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secondary school.</a:t>
            </a:r>
          </a:p>
          <a:p>
            <a:r>
              <a:rPr lang="en-US" sz="2000" dirty="0" err="1" smtClean="0">
                <a:solidFill>
                  <a:srgbClr val="00B0F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Muladi,Barishal</a:t>
            </a:r>
            <a:endParaRPr lang="en-US" sz="2000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sz="2000" dirty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>
              <a:solidFill>
                <a:srgbClr val="00B0F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345" y="268514"/>
            <a:ext cx="3029816" cy="312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1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375E-6 1.38778E-17 L 4.375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3273" y="775855"/>
            <a:ext cx="5541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Today, we are going to learn about Tense</a:t>
            </a:r>
            <a:r>
              <a:rPr lang="en-US" sz="2000" dirty="0" smtClean="0">
                <a:latin typeface="Nikosh" panose="02000000000000000000" pitchFamily="2" charset="0"/>
                <a:cs typeface="Nikosh" panose="02000000000000000000" pitchFamily="2" charset="0"/>
              </a:rPr>
              <a:t>.</a:t>
            </a:r>
            <a:endParaRPr lang="en-US" sz="20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1135608" y="1727199"/>
            <a:ext cx="93107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Do you know what is meant by tense?</a:t>
            </a:r>
          </a:p>
          <a:p>
            <a:endParaRPr lang="en-US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 smtClean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en-US" dirty="0">
              <a:solidFill>
                <a:srgbClr val="00206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5608" y="2650528"/>
            <a:ext cx="869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Can anyone tell me how many types of tense there are and what they are?</a:t>
            </a:r>
          </a:p>
          <a:p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35608" y="2226149"/>
            <a:ext cx="7666182" cy="2975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1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inherit"/>
              </a:rPr>
              <a:t>In simple words, the time of performing an action is called Tense</a:t>
            </a:r>
            <a:r>
              <a:rPr kumimoji="0" lang="en-US" altLang="en-U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28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81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Nikosh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WALTON</dc:creator>
  <cp:lastModifiedBy>WALTON</cp:lastModifiedBy>
  <cp:revision>10</cp:revision>
  <dcterms:created xsi:type="dcterms:W3CDTF">2026-06-16T06:33:06Z</dcterms:created>
  <dcterms:modified xsi:type="dcterms:W3CDTF">2026-06-17T15:28:16Z</dcterms:modified>
</cp:coreProperties>
</file>