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Masters/slideMaster1.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72" r:id="rId4"/>
    <p:sldMasterId id="2147483684" r:id="rId5"/>
    <p:sldMasterId id="2147483696" r:id="rId6"/>
    <p:sldMasterId id="2147483708" r:id="rId7"/>
    <p:sldMasterId id="2147483720" r:id="rId8"/>
    <p:sldMasterId id="2147483732" r:id="rId9"/>
    <p:sldMasterId id="2147483744" r:id="rId10"/>
    <p:sldMasterId id="2147483756" r:id="rId11"/>
    <p:sldMasterId id="2147483768" r:id="rId12"/>
  </p:sldMasterIdLst>
  <p:sldIdLst>
    <p:sldId id="274" r:id="rId13"/>
    <p:sldId id="257" r:id="rId14"/>
    <p:sldId id="258" r:id="rId15"/>
    <p:sldId id="259" r:id="rId16"/>
    <p:sldId id="260" r:id="rId17"/>
    <p:sldId id="262" r:id="rId18"/>
    <p:sldId id="263" r:id="rId19"/>
    <p:sldId id="264" r:id="rId20"/>
    <p:sldId id="266" r:id="rId21"/>
    <p:sldId id="267" r:id="rId22"/>
    <p:sldId id="265" r:id="rId23"/>
    <p:sldId id="270" r:id="rId24"/>
    <p:sldId id="271" r:id="rId25"/>
    <p:sldId id="272" r:id="rId26"/>
  </p:sldIdLst>
  <p:sldSz cx="9144000" cy="6858000" type="screen4x3"/>
  <p:notesSz cx="6858000" cy="9144000"/>
  <p:defaultTextStyle>
    <a:defPPr>
      <a:defRPr lang="en-US"/>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54"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69" d="100"/>
          <a:sy n="69" d="100"/>
        </p:scale>
        <p:origin x="-138" y="-102"/>
      </p:cViewPr>
      <p:guideLst>
        <p:guide orient="horz" pos="2154"/>
        <p:guide pos="2880"/>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Master" Target="slideMasters/slideMaster8.xml"/><Relationship Id="rId8" Type="http://schemas.openxmlformats.org/officeDocument/2006/relationships/slideMaster" Target="slideMasters/slideMaster7.xml"/><Relationship Id="rId7" Type="http://schemas.openxmlformats.org/officeDocument/2006/relationships/slideMaster" Target="slideMasters/slideMaster6.xml"/><Relationship Id="rId6" Type="http://schemas.openxmlformats.org/officeDocument/2006/relationships/slideMaster" Target="slideMasters/slideMaster5.xml"/><Relationship Id="rId5" Type="http://schemas.openxmlformats.org/officeDocument/2006/relationships/slideMaster" Target="slideMasters/slideMaster4.xml"/><Relationship Id="rId4" Type="http://schemas.openxmlformats.org/officeDocument/2006/relationships/slideMaster" Target="slideMasters/slideMaster3.xml"/><Relationship Id="rId3" Type="http://schemas.openxmlformats.org/officeDocument/2006/relationships/slideMaster" Target="slideMasters/slideMaster2.xml"/><Relationship Id="rId29" Type="http://schemas.openxmlformats.org/officeDocument/2006/relationships/tableStyles" Target="tableStyles.xml"/><Relationship Id="rId28" Type="http://schemas.openxmlformats.org/officeDocument/2006/relationships/viewProps" Target="viewProps.xml"/><Relationship Id="rId27" Type="http://schemas.openxmlformats.org/officeDocument/2006/relationships/presProps" Target="presProps.xml"/><Relationship Id="rId26" Type="http://schemas.openxmlformats.org/officeDocument/2006/relationships/slide" Target="slides/slide14.xml"/><Relationship Id="rId25" Type="http://schemas.openxmlformats.org/officeDocument/2006/relationships/slide" Target="slides/slide13.xml"/><Relationship Id="rId24" Type="http://schemas.openxmlformats.org/officeDocument/2006/relationships/slide" Target="slides/slide12.xml"/><Relationship Id="rId23" Type="http://schemas.openxmlformats.org/officeDocument/2006/relationships/slide" Target="slides/slide11.xml"/><Relationship Id="rId22" Type="http://schemas.openxmlformats.org/officeDocument/2006/relationships/slide" Target="slides/slide10.xml"/><Relationship Id="rId21" Type="http://schemas.openxmlformats.org/officeDocument/2006/relationships/slide" Target="slides/slide9.xml"/><Relationship Id="rId20" Type="http://schemas.openxmlformats.org/officeDocument/2006/relationships/slide" Target="slides/slide8.xml"/><Relationship Id="rId2" Type="http://schemas.openxmlformats.org/officeDocument/2006/relationships/theme" Target="theme/theme1.xml"/><Relationship Id="rId19" Type="http://schemas.openxmlformats.org/officeDocument/2006/relationships/slide" Target="slides/slide7.xml"/><Relationship Id="rId18" Type="http://schemas.openxmlformats.org/officeDocument/2006/relationships/slide" Target="slides/slide6.xml"/><Relationship Id="rId17" Type="http://schemas.openxmlformats.org/officeDocument/2006/relationships/slide" Target="slides/slide5.xml"/><Relationship Id="rId16" Type="http://schemas.openxmlformats.org/officeDocument/2006/relationships/slide" Target="slides/slide4.xml"/><Relationship Id="rId15" Type="http://schemas.openxmlformats.org/officeDocument/2006/relationships/slide" Target="slides/slide3.xml"/><Relationship Id="rId14" Type="http://schemas.openxmlformats.org/officeDocument/2006/relationships/slide" Target="slides/slide2.xml"/><Relationship Id="rId13" Type="http://schemas.openxmlformats.org/officeDocument/2006/relationships/slide" Target="slides/slide1.xml"/><Relationship Id="rId12" Type="http://schemas.openxmlformats.org/officeDocument/2006/relationships/slideMaster" Target="slideMasters/slideMaster11.xml"/><Relationship Id="rId11" Type="http://schemas.openxmlformats.org/officeDocument/2006/relationships/slideMaster" Target="slideMasters/slideMaster10.xml"/><Relationship Id="rId10" Type="http://schemas.openxmlformats.org/officeDocument/2006/relationships/slideMaster" Target="slideMasters/slideMaster9.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p:cNvPicPr>
          <p:nvPr/>
        </p:nvPicPr>
        <p:blipFill>
          <a:blip r:embed="rId2"/>
          <a:stretch>
            <a:fillRect/>
          </a:stretch>
        </p:blipFill>
        <p:spPr>
          <a:xfrm>
            <a:off x="0" y="0"/>
            <a:ext cx="9156700" cy="6858000"/>
          </a:xfrm>
          <a:prstGeom prst="rect">
            <a:avLst/>
          </a:prstGeom>
          <a:noFill/>
          <a:ln w="9525">
            <a:noFill/>
          </a:ln>
        </p:spPr>
      </p:pic>
      <p:sp>
        <p:nvSpPr>
          <p:cNvPr id="2051" name="Rectangle 3"/>
          <p:cNvSpPr>
            <a:spLocks noGrp="1" noChangeArrowheads="1"/>
          </p:cNvSpPr>
          <p:nvPr>
            <p:ph type="ctrTitle"/>
          </p:nvPr>
        </p:nvSpPr>
        <p:spPr>
          <a:xfrm>
            <a:off x="468313" y="1196975"/>
            <a:ext cx="8207375" cy="1082675"/>
          </a:xfrm>
        </p:spPr>
        <p:txBody>
          <a:bodyPr/>
          <a:lstStyle>
            <a:lvl1pPr algn="ctr">
              <a:defRPr>
                <a:solidFill>
                  <a:schemeClr val="bg1"/>
                </a:solidFill>
              </a:defRPr>
            </a:lvl1pPr>
          </a:lstStyle>
          <a:p>
            <a:pPr lvl="0"/>
            <a:r>
              <a:rPr lang="en-US" altLang="zh-CN" noProof="0" smtClean="0"/>
              <a:t>Click to edit Master title style</a:t>
            </a:r>
            <a:endParaRPr lang="en-US" altLang="zh-CN" noProof="0" smtClean="0"/>
          </a:p>
        </p:txBody>
      </p:sp>
      <p:sp>
        <p:nvSpPr>
          <p:cNvPr id="2052" name="Rectangle 4"/>
          <p:cNvSpPr>
            <a:spLocks noGrp="1" noChangeArrowheads="1"/>
          </p:cNvSpPr>
          <p:nvPr>
            <p:ph type="subTitle" idx="1"/>
          </p:nvPr>
        </p:nvSpPr>
        <p:spPr>
          <a:xfrm>
            <a:off x="469900" y="2422525"/>
            <a:ext cx="8212138" cy="1752600"/>
          </a:xfrm>
        </p:spPr>
        <p:txBody>
          <a:bodyPr/>
          <a:lstStyle>
            <a:lvl1pPr marL="0" indent="0" algn="ctr">
              <a:buFontTx/>
              <a:buNone/>
              <a:defRPr>
                <a:solidFill>
                  <a:schemeClr val="bg1"/>
                </a:solidFill>
              </a:defRPr>
            </a:lvl1pPr>
          </a:lstStyle>
          <a:p>
            <a:pPr lvl="0"/>
            <a:r>
              <a:rPr lang="en-US" altLang="zh-CN" noProof="0" smtClean="0"/>
              <a:t>Click to edit Master subtitle style</a:t>
            </a:r>
            <a:endParaRPr lang="en-US" altLang="zh-CN" noProof="0" smtClean="0"/>
          </a:p>
        </p:txBody>
      </p:sp>
      <p:sp>
        <p:nvSpPr>
          <p:cNvPr id="9" name="Rectangle 5"/>
          <p:cNvSpPr>
            <a:spLocks noGrp="1" noChangeArrowheads="1"/>
          </p:cNvSpPr>
          <p:nvPr>
            <p:ph type="dt" sz="half" idx="2"/>
          </p:nvPr>
        </p:nvSpPr>
        <p:spPr bwMode="auto">
          <a:xfrm>
            <a:off x="457200" y="6245225"/>
            <a:ext cx="21336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lvl="0" fontAlgn="base"/>
            <a:endParaRPr lang="zh-CN" altLang="en-US" strike="noStrike" noProof="1" dirty="0"/>
          </a:p>
        </p:txBody>
      </p:sp>
      <p:sp>
        <p:nvSpPr>
          <p:cNvPr id="10" name="Rectangle 6"/>
          <p:cNvSpPr>
            <a:spLocks noGrp="1" noChangeArrowheads="1"/>
          </p:cNvSpPr>
          <p:nvPr>
            <p:ph type="ftr" sz="quarter" idx="3"/>
          </p:nvPr>
        </p:nvSpPr>
        <p:spPr bwMode="auto">
          <a:xfrm>
            <a:off x="3124200" y="6245225"/>
            <a:ext cx="28956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lvl="0" fontAlgn="base"/>
            <a:endParaRPr lang="zh-CN" altLang="en-US" strike="noStrike" noProof="1" dirty="0"/>
          </a:p>
        </p:txBody>
      </p:sp>
      <p:sp>
        <p:nvSpPr>
          <p:cNvPr id="11" name="Rectangle 7"/>
          <p:cNvSpPr>
            <a:spLocks noGrp="1" noChangeArrowheads="1"/>
          </p:cNvSpPr>
          <p:nvPr>
            <p:ph type="sldNum" sz="quarter" idx="4"/>
          </p:nvPr>
        </p:nvSpPr>
        <p:spPr bwMode="auto">
          <a:xfrm>
            <a:off x="6553200" y="6245225"/>
            <a:ext cx="21336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lvl="0" fontAlgn="base"/>
            <a:endParaRPr lang="zh-CN" altLang="en-US" strike="noStrike" noProof="1" dirty="0"/>
          </a:p>
        </p:txBody>
      </p:sp>
      <p:sp>
        <p:nvSpPr>
          <p:cNvPr id="5" name="Footer Placeholder 4"/>
          <p:cNvSpPr>
            <a:spLocks noGrp="1"/>
          </p:cNvSpPr>
          <p:nvPr>
            <p:ph type="ftr" sz="quarter" idx="11"/>
          </p:nvPr>
        </p:nvSpPr>
        <p:spPr/>
        <p:txBody>
          <a:bodyPr/>
          <a:p>
            <a:pPr lvl="0" fontAlgn="base"/>
            <a:endParaRPr lang="zh-CN" altLang="en-US"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lvl="0" fontAlgn="base"/>
            <a:endParaRPr lang="zh-CN" altLang="en-US" strike="noStrike" noProof="1" dirty="0"/>
          </a:p>
        </p:txBody>
      </p:sp>
      <p:sp>
        <p:nvSpPr>
          <p:cNvPr id="5" name="Footer Placeholder 4"/>
          <p:cNvSpPr>
            <a:spLocks noGrp="1"/>
          </p:cNvSpPr>
          <p:nvPr>
            <p:ph type="ftr" sz="quarter" idx="11"/>
          </p:nvPr>
        </p:nvSpPr>
        <p:spPr/>
        <p:txBody>
          <a:bodyPr/>
          <a:lstStyle/>
          <a:p>
            <a:pPr lvl="0" fontAlgn="base"/>
            <a:endParaRPr lang="zh-CN" altLang="en-US" strike="noStrike" noProof="1" dirty="0"/>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lvl="0" fontAlgn="base"/>
            <a:endParaRPr lang="zh-CN" altLang="en-US" strike="noStrike" noProof="1" dirty="0"/>
          </a:p>
        </p:txBody>
      </p:sp>
      <p:sp>
        <p:nvSpPr>
          <p:cNvPr id="5" name="Footer Placeholder 4"/>
          <p:cNvSpPr>
            <a:spLocks noGrp="1"/>
          </p:cNvSpPr>
          <p:nvPr>
            <p:ph type="ftr" sz="quarter" idx="11"/>
          </p:nvPr>
        </p:nvSpPr>
        <p:spPr/>
        <p:txBody>
          <a:bodyPr/>
          <a:lstStyle/>
          <a:p>
            <a:pPr lvl="0" fontAlgn="base"/>
            <a:endParaRPr lang="zh-CN" altLang="en-US" strike="noStrike" noProof="1" dirty="0"/>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pPr lvl="0" fontAlgn="base"/>
            <a:endParaRPr lang="zh-CN" altLang="en-US" strike="noStrike" noProof="1" dirty="0"/>
          </a:p>
        </p:txBody>
      </p:sp>
      <p:sp>
        <p:nvSpPr>
          <p:cNvPr id="5" name="Footer Placeholder 4"/>
          <p:cNvSpPr>
            <a:spLocks noGrp="1"/>
          </p:cNvSpPr>
          <p:nvPr>
            <p:ph type="ftr" sz="quarter" idx="11"/>
          </p:nvPr>
        </p:nvSpPr>
        <p:spPr/>
        <p:txBody>
          <a:bodyPr/>
          <a:lstStyle/>
          <a:p>
            <a:pPr lvl="0" fontAlgn="base"/>
            <a:endParaRPr lang="zh-CN" altLang="en-US" strike="noStrike" noProof="1" dirty="0"/>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2504"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54296" y="1600200"/>
            <a:ext cx="4032504"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pPr lvl="0" fontAlgn="base"/>
            <a:endParaRPr lang="zh-CN" altLang="en-US" strike="noStrike" noProof="1" dirty="0"/>
          </a:p>
        </p:txBody>
      </p:sp>
      <p:sp>
        <p:nvSpPr>
          <p:cNvPr id="6" name="Footer Placeholder 5"/>
          <p:cNvSpPr>
            <a:spLocks noGrp="1"/>
          </p:cNvSpPr>
          <p:nvPr>
            <p:ph type="ftr" sz="quarter" idx="11"/>
          </p:nvPr>
        </p:nvSpPr>
        <p:spPr/>
        <p:txBody>
          <a:bodyPr/>
          <a:lstStyle/>
          <a:p>
            <a:pPr lvl="0" fontAlgn="base"/>
            <a:endParaRPr lang="zh-CN" altLang="en-US" strike="noStrike" noProof="1" dirty="0"/>
          </a:p>
        </p:txBody>
      </p:sp>
      <p:sp>
        <p:nvSpPr>
          <p:cNvPr id="7" name="Slide Number Placeholder 6"/>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1"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629841" y="2505075"/>
            <a:ext cx="3868340"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pPr lvl="0" fontAlgn="base"/>
            <a:endParaRPr lang="zh-CN" altLang="en-US" strike="noStrike" noProof="1" dirty="0"/>
          </a:p>
        </p:txBody>
      </p:sp>
      <p:sp>
        <p:nvSpPr>
          <p:cNvPr id="8" name="Footer Placeholder 7"/>
          <p:cNvSpPr>
            <a:spLocks noGrp="1"/>
          </p:cNvSpPr>
          <p:nvPr>
            <p:ph type="ftr" sz="quarter" idx="11"/>
          </p:nvPr>
        </p:nvSpPr>
        <p:spPr/>
        <p:txBody>
          <a:bodyPr/>
          <a:lstStyle/>
          <a:p>
            <a:pPr lvl="0" fontAlgn="base"/>
            <a:endParaRPr lang="zh-CN" altLang="en-US" strike="noStrike" noProof="1" dirty="0"/>
          </a:p>
        </p:txBody>
      </p:sp>
      <p:sp>
        <p:nvSpPr>
          <p:cNvPr id="9" name="Slide Number Placeholder 8"/>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lvl="0" fontAlgn="base"/>
            <a:endParaRPr lang="zh-CN" altLang="en-US" strike="noStrike" noProof="1" dirty="0"/>
          </a:p>
        </p:txBody>
      </p:sp>
      <p:sp>
        <p:nvSpPr>
          <p:cNvPr id="4" name="Footer Placeholder 3"/>
          <p:cNvSpPr>
            <a:spLocks noGrp="1"/>
          </p:cNvSpPr>
          <p:nvPr>
            <p:ph type="ftr" sz="quarter" idx="11"/>
          </p:nvPr>
        </p:nvSpPr>
        <p:spPr/>
        <p:txBody>
          <a:bodyPr/>
          <a:lstStyle/>
          <a:p>
            <a:pPr lvl="0" fontAlgn="base"/>
            <a:endParaRPr lang="zh-CN" altLang="en-US" strike="noStrike" noProof="1" dirty="0"/>
          </a:p>
        </p:txBody>
      </p:sp>
      <p:sp>
        <p:nvSpPr>
          <p:cNvPr id="5" name="Slide Number Placeholder 4"/>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fontAlgn="base"/>
            <a:endParaRPr lang="zh-CN" altLang="en-US" strike="noStrike" noProof="1" dirty="0"/>
          </a:p>
        </p:txBody>
      </p:sp>
      <p:sp>
        <p:nvSpPr>
          <p:cNvPr id="3" name="Footer Placeholder 2"/>
          <p:cNvSpPr>
            <a:spLocks noGrp="1"/>
          </p:cNvSpPr>
          <p:nvPr>
            <p:ph type="ftr" sz="quarter" idx="11"/>
          </p:nvPr>
        </p:nvSpPr>
        <p:spPr/>
        <p:txBody>
          <a:bodyPr/>
          <a:lstStyle/>
          <a:p>
            <a:pPr lvl="0" fontAlgn="base"/>
            <a:endParaRPr lang="zh-CN" altLang="en-US" strike="noStrike" noProof="1" dirty="0"/>
          </a:p>
        </p:txBody>
      </p:sp>
      <p:sp>
        <p:nvSpPr>
          <p:cNvPr id="4" name="Slide Number Placeholder 3"/>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pPr lvl="0" fontAlgn="base"/>
            <a:endParaRPr lang="zh-CN" altLang="en-US" strike="noStrike" noProof="1" dirty="0"/>
          </a:p>
        </p:txBody>
      </p:sp>
      <p:sp>
        <p:nvSpPr>
          <p:cNvPr id="6" name="Footer Placeholder 5"/>
          <p:cNvSpPr>
            <a:spLocks noGrp="1"/>
          </p:cNvSpPr>
          <p:nvPr>
            <p:ph type="ftr" sz="quarter" idx="11"/>
          </p:nvPr>
        </p:nvSpPr>
        <p:spPr/>
        <p:txBody>
          <a:bodyPr/>
          <a:lstStyle/>
          <a:p>
            <a:pPr lvl="0" fontAlgn="base"/>
            <a:endParaRPr lang="zh-CN" altLang="en-US" strike="noStrike" noProof="1" dirty="0"/>
          </a:p>
        </p:txBody>
      </p:sp>
      <p:sp>
        <p:nvSpPr>
          <p:cNvPr id="7" name="Slide Number Placeholder 6"/>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5"/>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pPr lvl="0" fontAlgn="base"/>
            <a:endParaRPr lang="zh-CN" altLang="en-US" strike="noStrike" noProof="1" dirty="0"/>
          </a:p>
        </p:txBody>
      </p:sp>
      <p:sp>
        <p:nvSpPr>
          <p:cNvPr id="6" name="Footer Placeholder 5"/>
          <p:cNvSpPr>
            <a:spLocks noGrp="1"/>
          </p:cNvSpPr>
          <p:nvPr>
            <p:ph type="ftr" sz="quarter" idx="11"/>
          </p:nvPr>
        </p:nvSpPr>
        <p:spPr/>
        <p:txBody>
          <a:bodyPr/>
          <a:lstStyle/>
          <a:p>
            <a:pPr lvl="0" fontAlgn="base"/>
            <a:endParaRPr lang="zh-CN" altLang="en-US" strike="noStrike" noProof="1" dirty="0"/>
          </a:p>
        </p:txBody>
      </p:sp>
      <p:sp>
        <p:nvSpPr>
          <p:cNvPr id="7" name="Slide Number Placeholder 6"/>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timing>
    <p:tnLst>
      <p:par>
        <p:cTn id="1" dur="indefinite" restart="never" nodeType="tmRoot"/>
      </p:par>
    </p:tnLst>
  </p:timing>
  <p:hf sldNum="0" hdr="0" ftr="0" dt="0"/>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lvl="0" fontAlgn="base"/>
            <a:endParaRPr lang="zh-CN" altLang="en-US" strike="noStrike" noProof="1" dirty="0"/>
          </a:p>
        </p:txBody>
      </p:sp>
      <p:sp>
        <p:nvSpPr>
          <p:cNvPr id="5" name="Footer Placeholder 4"/>
          <p:cNvSpPr>
            <a:spLocks noGrp="1"/>
          </p:cNvSpPr>
          <p:nvPr>
            <p:ph type="ftr" sz="quarter" idx="11"/>
          </p:nvPr>
        </p:nvSpPr>
        <p:spPr/>
        <p:txBody>
          <a:bodyPr/>
          <a:lstStyle/>
          <a:p>
            <a:pPr lvl="0" fontAlgn="base"/>
            <a:endParaRPr lang="zh-CN" altLang="en-US" strike="noStrike" noProof="1" dirty="0"/>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90500"/>
            <a:ext cx="2057400" cy="5937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90500"/>
            <a:ext cx="6019800" cy="5937250"/>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lvl="0" fontAlgn="base"/>
            <a:endParaRPr lang="zh-CN" altLang="en-US" strike="noStrike" noProof="1" dirty="0"/>
          </a:p>
        </p:txBody>
      </p:sp>
      <p:sp>
        <p:nvSpPr>
          <p:cNvPr id="5" name="Footer Placeholder 4"/>
          <p:cNvSpPr>
            <a:spLocks noGrp="1"/>
          </p:cNvSpPr>
          <p:nvPr>
            <p:ph type="ftr" sz="quarter" idx="11"/>
          </p:nvPr>
        </p:nvSpPr>
        <p:spPr/>
        <p:txBody>
          <a:bodyPr/>
          <a:p>
            <a:pPr lvl="0" fontAlgn="base"/>
            <a:endParaRPr lang="zh-CN" altLang="en-US"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5293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lvl="0" fontAlgn="base"/>
            <a:endParaRPr lang="zh-CN" altLang="en-US" strike="noStrike" noProof="1" dirty="0"/>
          </a:p>
        </p:txBody>
      </p:sp>
      <p:sp>
        <p:nvSpPr>
          <p:cNvPr id="5" name="Footer Placeholder 4"/>
          <p:cNvSpPr>
            <a:spLocks noGrp="1"/>
          </p:cNvSpPr>
          <p:nvPr>
            <p:ph type="ftr" sz="quarter" idx="11"/>
          </p:nvPr>
        </p:nvSpPr>
        <p:spPr/>
        <p:txBody>
          <a:bodyPr/>
          <a:lstStyle/>
          <a:p>
            <a:pPr lvl="0" fontAlgn="base"/>
            <a:endParaRPr lang="zh-CN" altLang="en-US" strike="noStrike" noProof="1" dirty="0"/>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lvl="0" fontAlgn="base"/>
            <a:endParaRPr lang="zh-CN" altLang="en-US" strike="noStrike" noProof="1" dirty="0"/>
          </a:p>
        </p:txBody>
      </p:sp>
      <p:sp>
        <p:nvSpPr>
          <p:cNvPr id="5" name="Footer Placeholder 4"/>
          <p:cNvSpPr>
            <a:spLocks noGrp="1"/>
          </p:cNvSpPr>
          <p:nvPr>
            <p:ph type="ftr" sz="quarter" idx="11"/>
          </p:nvPr>
        </p:nvSpPr>
        <p:spPr/>
        <p:txBody>
          <a:bodyPr/>
          <a:lstStyle/>
          <a:p>
            <a:pPr lvl="0" fontAlgn="base"/>
            <a:endParaRPr lang="zh-CN" altLang="en-US" strike="noStrike" noProof="1" dirty="0"/>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lvl="0" fontAlgn="base"/>
            <a:endParaRPr lang="zh-CN" altLang="en-US" strike="noStrike" noProof="1" dirty="0"/>
          </a:p>
        </p:txBody>
      </p:sp>
      <p:sp>
        <p:nvSpPr>
          <p:cNvPr id="5" name="Footer Placeholder 4"/>
          <p:cNvSpPr>
            <a:spLocks noGrp="1"/>
          </p:cNvSpPr>
          <p:nvPr>
            <p:ph type="ftr" sz="quarter" idx="11"/>
          </p:nvPr>
        </p:nvSpPr>
        <p:spPr/>
        <p:txBody>
          <a:bodyPr/>
          <a:lstStyle/>
          <a:p>
            <a:pPr lvl="0" fontAlgn="base"/>
            <a:endParaRPr lang="zh-CN" altLang="en-US" strike="noStrike" noProof="1" dirty="0"/>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pPr lvl="0" fontAlgn="base"/>
            <a:endParaRPr lang="zh-CN" altLang="en-US" strike="noStrike" noProof="1" dirty="0"/>
          </a:p>
        </p:txBody>
      </p:sp>
      <p:sp>
        <p:nvSpPr>
          <p:cNvPr id="5" name="Footer Placeholder 4"/>
          <p:cNvSpPr>
            <a:spLocks noGrp="1"/>
          </p:cNvSpPr>
          <p:nvPr>
            <p:ph type="ftr" sz="quarter" idx="11"/>
          </p:nvPr>
        </p:nvSpPr>
        <p:spPr/>
        <p:txBody>
          <a:bodyPr/>
          <a:lstStyle/>
          <a:p>
            <a:pPr lvl="0" fontAlgn="base"/>
            <a:endParaRPr lang="zh-CN" altLang="en-US" strike="noStrike" noProof="1" dirty="0"/>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2504"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54296" y="1600200"/>
            <a:ext cx="4032504"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pPr lvl="0" fontAlgn="base"/>
            <a:endParaRPr lang="zh-CN" altLang="en-US" strike="noStrike" noProof="1" dirty="0"/>
          </a:p>
        </p:txBody>
      </p:sp>
      <p:sp>
        <p:nvSpPr>
          <p:cNvPr id="6" name="Footer Placeholder 5"/>
          <p:cNvSpPr>
            <a:spLocks noGrp="1"/>
          </p:cNvSpPr>
          <p:nvPr>
            <p:ph type="ftr" sz="quarter" idx="11"/>
          </p:nvPr>
        </p:nvSpPr>
        <p:spPr/>
        <p:txBody>
          <a:bodyPr/>
          <a:lstStyle/>
          <a:p>
            <a:pPr lvl="0" fontAlgn="base"/>
            <a:endParaRPr lang="zh-CN" altLang="en-US" strike="noStrike" noProof="1" dirty="0"/>
          </a:p>
        </p:txBody>
      </p:sp>
      <p:sp>
        <p:nvSpPr>
          <p:cNvPr id="7" name="Slide Number Placeholder 6"/>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1"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629841" y="2505075"/>
            <a:ext cx="3868340"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pPr lvl="0" fontAlgn="base"/>
            <a:endParaRPr lang="zh-CN" altLang="en-US" strike="noStrike" noProof="1" dirty="0"/>
          </a:p>
        </p:txBody>
      </p:sp>
      <p:sp>
        <p:nvSpPr>
          <p:cNvPr id="8" name="Footer Placeholder 7"/>
          <p:cNvSpPr>
            <a:spLocks noGrp="1"/>
          </p:cNvSpPr>
          <p:nvPr>
            <p:ph type="ftr" sz="quarter" idx="11"/>
          </p:nvPr>
        </p:nvSpPr>
        <p:spPr/>
        <p:txBody>
          <a:bodyPr/>
          <a:lstStyle/>
          <a:p>
            <a:pPr lvl="0" fontAlgn="base"/>
            <a:endParaRPr lang="zh-CN" altLang="en-US" strike="noStrike" noProof="1" dirty="0"/>
          </a:p>
        </p:txBody>
      </p:sp>
      <p:sp>
        <p:nvSpPr>
          <p:cNvPr id="9" name="Slide Number Placeholder 8"/>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lvl="0" fontAlgn="base"/>
            <a:endParaRPr lang="zh-CN" altLang="en-US" strike="noStrike" noProof="1" dirty="0"/>
          </a:p>
        </p:txBody>
      </p:sp>
      <p:sp>
        <p:nvSpPr>
          <p:cNvPr id="4" name="Footer Placeholder 3"/>
          <p:cNvSpPr>
            <a:spLocks noGrp="1"/>
          </p:cNvSpPr>
          <p:nvPr>
            <p:ph type="ftr" sz="quarter" idx="11"/>
          </p:nvPr>
        </p:nvSpPr>
        <p:spPr/>
        <p:txBody>
          <a:bodyPr/>
          <a:lstStyle/>
          <a:p>
            <a:pPr lvl="0" fontAlgn="base"/>
            <a:endParaRPr lang="zh-CN" altLang="en-US" strike="noStrike" noProof="1" dirty="0"/>
          </a:p>
        </p:txBody>
      </p:sp>
      <p:sp>
        <p:nvSpPr>
          <p:cNvPr id="5" name="Slide Number Placeholder 4"/>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fontAlgn="base"/>
            <a:endParaRPr lang="zh-CN" altLang="en-US" strike="noStrike" noProof="1" dirty="0"/>
          </a:p>
        </p:txBody>
      </p:sp>
      <p:sp>
        <p:nvSpPr>
          <p:cNvPr id="3" name="Footer Placeholder 2"/>
          <p:cNvSpPr>
            <a:spLocks noGrp="1"/>
          </p:cNvSpPr>
          <p:nvPr>
            <p:ph type="ftr" sz="quarter" idx="11"/>
          </p:nvPr>
        </p:nvSpPr>
        <p:spPr/>
        <p:txBody>
          <a:bodyPr/>
          <a:lstStyle/>
          <a:p>
            <a:pPr lvl="0" fontAlgn="base"/>
            <a:endParaRPr lang="zh-CN" altLang="en-US" strike="noStrike" noProof="1" dirty="0"/>
          </a:p>
        </p:txBody>
      </p:sp>
      <p:sp>
        <p:nvSpPr>
          <p:cNvPr id="4" name="Slide Number Placeholder 3"/>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pPr lvl="0" fontAlgn="base"/>
            <a:endParaRPr lang="zh-CN" altLang="en-US" strike="noStrike" noProof="1" dirty="0"/>
          </a:p>
        </p:txBody>
      </p:sp>
      <p:sp>
        <p:nvSpPr>
          <p:cNvPr id="6" name="Footer Placeholder 5"/>
          <p:cNvSpPr>
            <a:spLocks noGrp="1"/>
          </p:cNvSpPr>
          <p:nvPr>
            <p:ph type="ftr" sz="quarter" idx="11"/>
          </p:nvPr>
        </p:nvSpPr>
        <p:spPr/>
        <p:txBody>
          <a:bodyPr/>
          <a:lstStyle/>
          <a:p>
            <a:pPr lvl="0" fontAlgn="base"/>
            <a:endParaRPr lang="zh-CN" altLang="en-US" strike="noStrike" noProof="1" dirty="0"/>
          </a:p>
        </p:txBody>
      </p:sp>
      <p:sp>
        <p:nvSpPr>
          <p:cNvPr id="7" name="Slide Number Placeholder 6"/>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5"/>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pPr lvl="0" fontAlgn="base"/>
            <a:endParaRPr lang="zh-CN" altLang="en-US" strike="noStrike" noProof="1" dirty="0"/>
          </a:p>
        </p:txBody>
      </p:sp>
      <p:sp>
        <p:nvSpPr>
          <p:cNvPr id="6" name="Footer Placeholder 5"/>
          <p:cNvSpPr>
            <a:spLocks noGrp="1"/>
          </p:cNvSpPr>
          <p:nvPr>
            <p:ph type="ftr" sz="quarter" idx="11"/>
          </p:nvPr>
        </p:nvSpPr>
        <p:spPr/>
        <p:txBody>
          <a:bodyPr/>
          <a:lstStyle/>
          <a:p>
            <a:pPr lvl="0" fontAlgn="base"/>
            <a:endParaRPr lang="zh-CN" altLang="en-US" strike="noStrike" noProof="1" dirty="0"/>
          </a:p>
        </p:txBody>
      </p:sp>
      <p:sp>
        <p:nvSpPr>
          <p:cNvPr id="7" name="Slide Number Placeholder 6"/>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timing>
    <p:tnLst>
      <p:par>
        <p:cTn id="1" dur="indefinite" restart="never" nodeType="tmRoot"/>
      </p:par>
    </p:tnLst>
  </p:timing>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3"/>
          <p:cNvPicPr>
            <a:picLocks noChangeAspect="1"/>
          </p:cNvPicPr>
          <p:nvPr/>
        </p:nvPicPr>
        <p:blipFill>
          <a:blip r:embed="rId2"/>
          <a:stretch>
            <a:fillRect/>
          </a:stretch>
        </p:blipFill>
        <p:spPr>
          <a:xfrm>
            <a:off x="0" y="0"/>
            <a:ext cx="9144000" cy="6858000"/>
          </a:xfrm>
          <a:prstGeom prst="rect">
            <a:avLst/>
          </a:prstGeom>
          <a:noFill/>
          <a:ln w="9525">
            <a:noFill/>
          </a:ln>
        </p:spPr>
      </p:pic>
      <p:sp>
        <p:nvSpPr>
          <p:cNvPr id="2051" name="Rectangle 3"/>
          <p:cNvSpPr>
            <a:spLocks noGrp="1" noChangeArrowheads="1"/>
          </p:cNvSpPr>
          <p:nvPr>
            <p:ph type="ctrTitle"/>
          </p:nvPr>
        </p:nvSpPr>
        <p:spPr>
          <a:xfrm>
            <a:off x="468313" y="3717925"/>
            <a:ext cx="8207375" cy="1082675"/>
          </a:xfrm>
        </p:spPr>
        <p:txBody>
          <a:bodyPr/>
          <a:lstStyle>
            <a:lvl1pPr algn="r">
              <a:defRPr/>
            </a:lvl1pPr>
          </a:lstStyle>
          <a:p>
            <a:pPr lvl="0"/>
            <a:r>
              <a:rPr lang="en-US" altLang="zh-CN" noProof="0" smtClean="0"/>
              <a:t>Click to edit Master title style</a:t>
            </a:r>
            <a:endParaRPr lang="en-US" altLang="zh-CN" noProof="0" smtClean="0"/>
          </a:p>
        </p:txBody>
      </p:sp>
      <p:sp>
        <p:nvSpPr>
          <p:cNvPr id="2052" name="Rectangle 4"/>
          <p:cNvSpPr>
            <a:spLocks noGrp="1" noChangeArrowheads="1"/>
          </p:cNvSpPr>
          <p:nvPr>
            <p:ph type="subTitle" idx="1"/>
          </p:nvPr>
        </p:nvSpPr>
        <p:spPr>
          <a:xfrm>
            <a:off x="469900" y="4940300"/>
            <a:ext cx="8212138" cy="981075"/>
          </a:xfrm>
        </p:spPr>
        <p:txBody>
          <a:bodyPr/>
          <a:lstStyle>
            <a:lvl1pPr marL="0" indent="0" algn="r">
              <a:buFontTx/>
              <a:buNone/>
              <a:defRPr/>
            </a:lvl1pPr>
          </a:lstStyle>
          <a:p>
            <a:pPr lvl="0"/>
            <a:r>
              <a:rPr lang="en-US" altLang="zh-CN" noProof="0" smtClean="0"/>
              <a:t>Click to edit Master subtitle style</a:t>
            </a:r>
            <a:endParaRPr lang="en-US" altLang="zh-CN" noProof="0" smtClean="0"/>
          </a:p>
        </p:txBody>
      </p:sp>
      <p:sp>
        <p:nvSpPr>
          <p:cNvPr id="9" name="Rectangle 5"/>
          <p:cNvSpPr>
            <a:spLocks noGrp="1" noChangeArrowheads="1"/>
          </p:cNvSpPr>
          <p:nvPr>
            <p:ph type="dt" sz="half" idx="2"/>
          </p:nvPr>
        </p:nvSpPr>
        <p:spPr bwMode="auto">
          <a:xfrm>
            <a:off x="457200" y="6245225"/>
            <a:ext cx="21336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lvl="0" fontAlgn="base"/>
            <a:endParaRPr lang="zh-CN" altLang="en-US" strike="noStrike" noProof="1" dirty="0"/>
          </a:p>
        </p:txBody>
      </p:sp>
      <p:sp>
        <p:nvSpPr>
          <p:cNvPr id="10" name="Rectangle 6"/>
          <p:cNvSpPr>
            <a:spLocks noGrp="1" noChangeArrowheads="1"/>
          </p:cNvSpPr>
          <p:nvPr>
            <p:ph type="ftr" sz="quarter" idx="3"/>
          </p:nvPr>
        </p:nvSpPr>
        <p:spPr bwMode="auto">
          <a:xfrm>
            <a:off x="3124200" y="6245225"/>
            <a:ext cx="28956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lvl="0" fontAlgn="base"/>
            <a:endParaRPr lang="zh-CN" altLang="en-US" strike="noStrike" noProof="1" dirty="0"/>
          </a:p>
        </p:txBody>
      </p:sp>
      <p:sp>
        <p:nvSpPr>
          <p:cNvPr id="11" name="Rectangle 7"/>
          <p:cNvSpPr>
            <a:spLocks noGrp="1" noChangeArrowheads="1"/>
          </p:cNvSpPr>
          <p:nvPr>
            <p:ph type="sldNum" sz="quarter" idx="4"/>
          </p:nvPr>
        </p:nvSpPr>
        <p:spPr bwMode="auto">
          <a:xfrm>
            <a:off x="6553200" y="6245225"/>
            <a:ext cx="21336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lvl="0" fontAlgn="base"/>
            <a:endParaRPr lang="zh-CN" altLang="en-US" strike="noStrike" noProof="1" dirty="0"/>
          </a:p>
        </p:txBody>
      </p:sp>
      <p:sp>
        <p:nvSpPr>
          <p:cNvPr id="5" name="Footer Placeholder 4"/>
          <p:cNvSpPr>
            <a:spLocks noGrp="1"/>
          </p:cNvSpPr>
          <p:nvPr>
            <p:ph type="ftr" sz="quarter" idx="11"/>
          </p:nvPr>
        </p:nvSpPr>
        <p:spPr/>
        <p:txBody>
          <a:bodyPr/>
          <a:lstStyle/>
          <a:p>
            <a:pPr lvl="0" fontAlgn="base"/>
            <a:endParaRPr lang="zh-CN" altLang="en-US" strike="noStrike" noProof="1" dirty="0"/>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5293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lvl="0" fontAlgn="base"/>
            <a:endParaRPr lang="zh-CN" altLang="en-US" strike="noStrike" noProof="1" dirty="0"/>
          </a:p>
        </p:txBody>
      </p:sp>
      <p:sp>
        <p:nvSpPr>
          <p:cNvPr id="5" name="Footer Placeholder 4"/>
          <p:cNvSpPr>
            <a:spLocks noGrp="1"/>
          </p:cNvSpPr>
          <p:nvPr>
            <p:ph type="ftr" sz="quarter" idx="11"/>
          </p:nvPr>
        </p:nvSpPr>
        <p:spPr/>
        <p:txBody>
          <a:bodyPr/>
          <a:lstStyle/>
          <a:p>
            <a:pPr lvl="0" fontAlgn="base"/>
            <a:endParaRPr lang="zh-CN" altLang="en-US" strike="noStrike" noProof="1" dirty="0"/>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lvl="0" fontAlgn="base"/>
            <a:endParaRPr lang="zh-CN" altLang="en-US" strike="noStrike" noProof="1" dirty="0"/>
          </a:p>
        </p:txBody>
      </p:sp>
      <p:sp>
        <p:nvSpPr>
          <p:cNvPr id="5" name="Footer Placeholder 4"/>
          <p:cNvSpPr>
            <a:spLocks noGrp="1"/>
          </p:cNvSpPr>
          <p:nvPr>
            <p:ph type="ftr" sz="quarter" idx="11"/>
          </p:nvPr>
        </p:nvSpPr>
        <p:spPr/>
        <p:txBody>
          <a:bodyPr/>
          <a:p>
            <a:pPr lvl="0" fontAlgn="base"/>
            <a:endParaRPr lang="zh-CN" altLang="en-US"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p>
            <a:pPr lvl="0" fontAlgn="base"/>
            <a:endParaRPr lang="zh-CN" altLang="en-US" strike="noStrike" noProof="1" dirty="0"/>
          </a:p>
        </p:txBody>
      </p:sp>
      <p:sp>
        <p:nvSpPr>
          <p:cNvPr id="5" name="Footer Placeholder 4"/>
          <p:cNvSpPr>
            <a:spLocks noGrp="1"/>
          </p:cNvSpPr>
          <p:nvPr>
            <p:ph type="ftr" sz="quarter" idx="11"/>
          </p:nvPr>
        </p:nvSpPr>
        <p:spPr/>
        <p:txBody>
          <a:bodyPr/>
          <a:p>
            <a:pPr lvl="0" fontAlgn="base"/>
            <a:endParaRPr lang="zh-CN" altLang="en-US"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74750"/>
            <a:ext cx="40386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174750"/>
            <a:ext cx="40386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p>
            <a:pPr lvl="0" fontAlgn="base"/>
            <a:endParaRPr lang="zh-CN" altLang="en-US" strike="noStrike" noProof="1" dirty="0"/>
          </a:p>
        </p:txBody>
      </p:sp>
      <p:sp>
        <p:nvSpPr>
          <p:cNvPr id="6" name="Footer Placeholder 5"/>
          <p:cNvSpPr>
            <a:spLocks noGrp="1"/>
          </p:cNvSpPr>
          <p:nvPr>
            <p:ph type="ftr" sz="quarter" idx="11"/>
          </p:nvPr>
        </p:nvSpPr>
        <p:spPr/>
        <p:txBody>
          <a:bodyPr/>
          <a:p>
            <a:pPr lvl="0" fontAlgn="base"/>
            <a:endParaRPr lang="zh-CN" altLang="en-US"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p>
            <a:pPr lvl="0" fontAlgn="base"/>
            <a:endParaRPr lang="zh-CN" altLang="en-US" strike="noStrike" noProof="1" dirty="0"/>
          </a:p>
        </p:txBody>
      </p:sp>
      <p:sp>
        <p:nvSpPr>
          <p:cNvPr id="8" name="Footer Placeholder 7"/>
          <p:cNvSpPr>
            <a:spLocks noGrp="1"/>
          </p:cNvSpPr>
          <p:nvPr>
            <p:ph type="ftr" sz="quarter" idx="11"/>
          </p:nvPr>
        </p:nvSpPr>
        <p:spPr/>
        <p:txBody>
          <a:bodyPr/>
          <a:p>
            <a:pPr lvl="0" fontAlgn="base"/>
            <a:endParaRPr lang="zh-CN" altLang="en-US" strike="noStrike" noProof="1" dirty="0"/>
          </a:p>
        </p:txBody>
      </p:sp>
      <p:sp>
        <p:nvSpPr>
          <p:cNvPr id="9" name="Slide Number Placeholder 8"/>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p>
            <a:pPr lvl="0" fontAlgn="base"/>
            <a:endParaRPr lang="zh-CN" altLang="en-US" strike="noStrike" noProof="1" dirty="0"/>
          </a:p>
        </p:txBody>
      </p:sp>
      <p:sp>
        <p:nvSpPr>
          <p:cNvPr id="4" name="Footer Placeholder 3"/>
          <p:cNvSpPr>
            <a:spLocks noGrp="1"/>
          </p:cNvSpPr>
          <p:nvPr>
            <p:ph type="ftr" sz="quarter" idx="11"/>
          </p:nvPr>
        </p:nvSpPr>
        <p:spPr/>
        <p:txBody>
          <a:bodyPr/>
          <a:p>
            <a:pPr lvl="0" fontAlgn="base"/>
            <a:endParaRPr lang="zh-CN" altLang="en-US" strike="noStrike" noProof="1" dirty="0"/>
          </a:p>
        </p:txBody>
      </p:sp>
      <p:sp>
        <p:nvSpPr>
          <p:cNvPr id="5" name="Slide Number Placeholder 4"/>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pPr lvl="0" fontAlgn="base"/>
            <a:endParaRPr lang="zh-CN" altLang="en-US" strike="noStrike" noProof="1" dirty="0"/>
          </a:p>
        </p:txBody>
      </p:sp>
      <p:sp>
        <p:nvSpPr>
          <p:cNvPr id="3" name="Footer Placeholder 2"/>
          <p:cNvSpPr>
            <a:spLocks noGrp="1"/>
          </p:cNvSpPr>
          <p:nvPr>
            <p:ph type="ftr" sz="quarter" idx="11"/>
          </p:nvPr>
        </p:nvSpPr>
        <p:spPr/>
        <p:txBody>
          <a:bodyPr/>
          <a:p>
            <a:pPr lvl="0" fontAlgn="base"/>
            <a:endParaRPr lang="zh-CN" altLang="en-US" strike="noStrike" noProof="1" dirty="0"/>
          </a:p>
        </p:txBody>
      </p:sp>
      <p:sp>
        <p:nvSpPr>
          <p:cNvPr id="4" name="Slide Number Placeholder 3"/>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pPr lvl="0" fontAlgn="base"/>
            <a:endParaRPr lang="zh-CN" altLang="en-US" strike="noStrike" noProof="1" dirty="0"/>
          </a:p>
        </p:txBody>
      </p:sp>
      <p:sp>
        <p:nvSpPr>
          <p:cNvPr id="6" name="Footer Placeholder 5"/>
          <p:cNvSpPr>
            <a:spLocks noGrp="1"/>
          </p:cNvSpPr>
          <p:nvPr>
            <p:ph type="ftr" sz="quarter" idx="11"/>
          </p:nvPr>
        </p:nvSpPr>
        <p:spPr/>
        <p:txBody>
          <a:bodyPr/>
          <a:p>
            <a:pPr lvl="0" fontAlgn="base"/>
            <a:endParaRPr lang="zh-CN" altLang="en-US"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lvl="0" fontAlgn="base"/>
            <a:endParaRPr lang="zh-CN" altLang="en-US" strike="noStrike" noProof="1" dirty="0"/>
          </a:p>
        </p:txBody>
      </p:sp>
      <p:sp>
        <p:nvSpPr>
          <p:cNvPr id="5" name="Footer Placeholder 4"/>
          <p:cNvSpPr>
            <a:spLocks noGrp="1"/>
          </p:cNvSpPr>
          <p:nvPr>
            <p:ph type="ftr" sz="quarter" idx="11"/>
          </p:nvPr>
        </p:nvSpPr>
        <p:spPr/>
        <p:txBody>
          <a:bodyPr/>
          <a:p>
            <a:pPr lvl="0" fontAlgn="base"/>
            <a:endParaRPr lang="zh-CN" altLang="en-US"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pPr lvl="0" fontAlgn="base"/>
            <a:endParaRPr lang="zh-CN" altLang="en-US" strike="noStrike" noProof="1" dirty="0"/>
          </a:p>
        </p:txBody>
      </p:sp>
      <p:sp>
        <p:nvSpPr>
          <p:cNvPr id="6" name="Footer Placeholder 5"/>
          <p:cNvSpPr>
            <a:spLocks noGrp="1"/>
          </p:cNvSpPr>
          <p:nvPr>
            <p:ph type="ftr" sz="quarter" idx="11"/>
          </p:nvPr>
        </p:nvSpPr>
        <p:spPr/>
        <p:txBody>
          <a:bodyPr/>
          <a:p>
            <a:pPr lvl="0" fontAlgn="base"/>
            <a:endParaRPr lang="zh-CN" altLang="en-US"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lvl="0" fontAlgn="base"/>
            <a:endParaRPr lang="zh-CN" altLang="en-US" strike="noStrike" noProof="1" dirty="0"/>
          </a:p>
        </p:txBody>
      </p:sp>
      <p:sp>
        <p:nvSpPr>
          <p:cNvPr id="5" name="Footer Placeholder 4"/>
          <p:cNvSpPr>
            <a:spLocks noGrp="1"/>
          </p:cNvSpPr>
          <p:nvPr>
            <p:ph type="ftr" sz="quarter" idx="11"/>
          </p:nvPr>
        </p:nvSpPr>
        <p:spPr/>
        <p:txBody>
          <a:bodyPr/>
          <a:p>
            <a:pPr lvl="0" fontAlgn="base"/>
            <a:endParaRPr lang="zh-CN" altLang="en-US"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90500"/>
            <a:ext cx="2057400" cy="5937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90500"/>
            <a:ext cx="6019800" cy="5937250"/>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lvl="0" fontAlgn="base"/>
            <a:endParaRPr lang="zh-CN" altLang="en-US" strike="noStrike" noProof="1" dirty="0"/>
          </a:p>
        </p:txBody>
      </p:sp>
      <p:sp>
        <p:nvSpPr>
          <p:cNvPr id="5" name="Footer Placeholder 4"/>
          <p:cNvSpPr>
            <a:spLocks noGrp="1"/>
          </p:cNvSpPr>
          <p:nvPr>
            <p:ph type="ftr" sz="quarter" idx="11"/>
          </p:nvPr>
        </p:nvSpPr>
        <p:spPr/>
        <p:txBody>
          <a:bodyPr/>
          <a:p>
            <a:pPr lvl="0" fontAlgn="base"/>
            <a:endParaRPr lang="zh-CN" altLang="en-US"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p:cNvPicPr>
          <p:nvPr/>
        </p:nvPicPr>
        <p:blipFill>
          <a:blip r:embed="rId2"/>
          <a:stretch>
            <a:fillRect/>
          </a:stretch>
        </p:blipFill>
        <p:spPr>
          <a:xfrm>
            <a:off x="0" y="0"/>
            <a:ext cx="9156700" cy="6858000"/>
          </a:xfrm>
          <a:prstGeom prst="rect">
            <a:avLst/>
          </a:prstGeom>
          <a:noFill/>
          <a:ln w="9525">
            <a:noFill/>
          </a:ln>
        </p:spPr>
      </p:pic>
      <p:sp>
        <p:nvSpPr>
          <p:cNvPr id="2051" name="Rectangle 3"/>
          <p:cNvSpPr>
            <a:spLocks noGrp="1" noChangeArrowheads="1"/>
          </p:cNvSpPr>
          <p:nvPr>
            <p:ph type="ctrTitle"/>
          </p:nvPr>
        </p:nvSpPr>
        <p:spPr>
          <a:xfrm>
            <a:off x="468313" y="1196975"/>
            <a:ext cx="8207375" cy="1082675"/>
          </a:xfrm>
        </p:spPr>
        <p:txBody>
          <a:bodyPr/>
          <a:lstStyle>
            <a:lvl1pPr algn="ctr">
              <a:defRPr>
                <a:solidFill>
                  <a:schemeClr val="bg1"/>
                </a:solidFill>
              </a:defRPr>
            </a:lvl1pPr>
          </a:lstStyle>
          <a:p>
            <a:pPr lvl="0"/>
            <a:r>
              <a:rPr lang="en-US" altLang="zh-CN" noProof="0" smtClean="0"/>
              <a:t>Click to edit Master title style</a:t>
            </a:r>
            <a:endParaRPr lang="en-US" altLang="zh-CN" noProof="0" smtClean="0"/>
          </a:p>
        </p:txBody>
      </p:sp>
      <p:sp>
        <p:nvSpPr>
          <p:cNvPr id="2052" name="Rectangle 4"/>
          <p:cNvSpPr>
            <a:spLocks noGrp="1" noChangeArrowheads="1"/>
          </p:cNvSpPr>
          <p:nvPr>
            <p:ph type="subTitle" idx="1"/>
          </p:nvPr>
        </p:nvSpPr>
        <p:spPr>
          <a:xfrm>
            <a:off x="469900" y="2422525"/>
            <a:ext cx="8212138" cy="1752600"/>
          </a:xfrm>
        </p:spPr>
        <p:txBody>
          <a:bodyPr/>
          <a:lstStyle>
            <a:lvl1pPr marL="0" indent="0" algn="ctr">
              <a:buFontTx/>
              <a:buNone/>
              <a:defRPr>
                <a:solidFill>
                  <a:schemeClr val="bg1"/>
                </a:solidFill>
              </a:defRPr>
            </a:lvl1pPr>
          </a:lstStyle>
          <a:p>
            <a:pPr lvl="0"/>
            <a:r>
              <a:rPr lang="en-US" altLang="zh-CN" noProof="0" smtClean="0"/>
              <a:t>Click to edit Master subtitle style</a:t>
            </a:r>
            <a:endParaRPr lang="en-US" altLang="zh-CN" noProof="0" smtClean="0"/>
          </a:p>
        </p:txBody>
      </p:sp>
      <p:sp>
        <p:nvSpPr>
          <p:cNvPr id="9" name="Rectangle 5"/>
          <p:cNvSpPr>
            <a:spLocks noGrp="1" noChangeArrowheads="1"/>
          </p:cNvSpPr>
          <p:nvPr>
            <p:ph type="dt" sz="half" idx="2"/>
          </p:nvPr>
        </p:nvSpPr>
        <p:spPr bwMode="auto">
          <a:xfrm>
            <a:off x="457200" y="6245225"/>
            <a:ext cx="21336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lvl="0" fontAlgn="base"/>
            <a:endParaRPr lang="zh-CN" altLang="en-US" strike="noStrike" noProof="1" dirty="0"/>
          </a:p>
        </p:txBody>
      </p:sp>
      <p:sp>
        <p:nvSpPr>
          <p:cNvPr id="10" name="Rectangle 6"/>
          <p:cNvSpPr>
            <a:spLocks noGrp="1" noChangeArrowheads="1"/>
          </p:cNvSpPr>
          <p:nvPr>
            <p:ph type="ftr" sz="quarter" idx="3"/>
          </p:nvPr>
        </p:nvSpPr>
        <p:spPr bwMode="auto">
          <a:xfrm>
            <a:off x="3124200" y="6245225"/>
            <a:ext cx="28956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lvl="0" fontAlgn="base"/>
            <a:endParaRPr lang="zh-CN" altLang="en-US" strike="noStrike" noProof="1" dirty="0"/>
          </a:p>
        </p:txBody>
      </p:sp>
      <p:sp>
        <p:nvSpPr>
          <p:cNvPr id="11" name="Rectangle 7"/>
          <p:cNvSpPr>
            <a:spLocks noGrp="1" noChangeArrowheads="1"/>
          </p:cNvSpPr>
          <p:nvPr>
            <p:ph type="sldNum" sz="quarter" idx="4"/>
          </p:nvPr>
        </p:nvSpPr>
        <p:spPr bwMode="auto">
          <a:xfrm>
            <a:off x="6553200" y="6245225"/>
            <a:ext cx="21336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lvl="0" fontAlgn="base"/>
            <a:endParaRPr lang="zh-CN" altLang="en-US" strike="noStrike" noProof="1" dirty="0"/>
          </a:p>
        </p:txBody>
      </p:sp>
      <p:sp>
        <p:nvSpPr>
          <p:cNvPr id="5" name="Footer Placeholder 4"/>
          <p:cNvSpPr>
            <a:spLocks noGrp="1"/>
          </p:cNvSpPr>
          <p:nvPr>
            <p:ph type="ftr" sz="quarter" idx="11"/>
          </p:nvPr>
        </p:nvSpPr>
        <p:spPr/>
        <p:txBody>
          <a:bodyPr/>
          <a:p>
            <a:pPr lvl="0" fontAlgn="base"/>
            <a:endParaRPr lang="zh-CN" altLang="en-US"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p>
            <a:pPr lvl="0" fontAlgn="base"/>
            <a:endParaRPr lang="zh-CN" altLang="en-US" strike="noStrike" noProof="1" dirty="0"/>
          </a:p>
        </p:txBody>
      </p:sp>
      <p:sp>
        <p:nvSpPr>
          <p:cNvPr id="5" name="Footer Placeholder 4"/>
          <p:cNvSpPr>
            <a:spLocks noGrp="1"/>
          </p:cNvSpPr>
          <p:nvPr>
            <p:ph type="ftr" sz="quarter" idx="11"/>
          </p:nvPr>
        </p:nvSpPr>
        <p:spPr/>
        <p:txBody>
          <a:bodyPr/>
          <a:p>
            <a:pPr lvl="0" fontAlgn="base"/>
            <a:endParaRPr lang="zh-CN" altLang="en-US"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74750"/>
            <a:ext cx="40386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174750"/>
            <a:ext cx="40386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p>
            <a:pPr lvl="0" fontAlgn="base"/>
            <a:endParaRPr lang="zh-CN" altLang="en-US" strike="noStrike" noProof="1" dirty="0"/>
          </a:p>
        </p:txBody>
      </p:sp>
      <p:sp>
        <p:nvSpPr>
          <p:cNvPr id="6" name="Footer Placeholder 5"/>
          <p:cNvSpPr>
            <a:spLocks noGrp="1"/>
          </p:cNvSpPr>
          <p:nvPr>
            <p:ph type="ftr" sz="quarter" idx="11"/>
          </p:nvPr>
        </p:nvSpPr>
        <p:spPr/>
        <p:txBody>
          <a:bodyPr/>
          <a:p>
            <a:pPr lvl="0" fontAlgn="base"/>
            <a:endParaRPr lang="zh-CN" altLang="en-US"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p>
            <a:pPr lvl="0" fontAlgn="base"/>
            <a:endParaRPr lang="zh-CN" altLang="en-US" strike="noStrike" noProof="1" dirty="0"/>
          </a:p>
        </p:txBody>
      </p:sp>
      <p:sp>
        <p:nvSpPr>
          <p:cNvPr id="8" name="Footer Placeholder 7"/>
          <p:cNvSpPr>
            <a:spLocks noGrp="1"/>
          </p:cNvSpPr>
          <p:nvPr>
            <p:ph type="ftr" sz="quarter" idx="11"/>
          </p:nvPr>
        </p:nvSpPr>
        <p:spPr/>
        <p:txBody>
          <a:bodyPr/>
          <a:p>
            <a:pPr lvl="0" fontAlgn="base"/>
            <a:endParaRPr lang="zh-CN" altLang="en-US" strike="noStrike" noProof="1" dirty="0"/>
          </a:p>
        </p:txBody>
      </p:sp>
      <p:sp>
        <p:nvSpPr>
          <p:cNvPr id="9" name="Slide Number Placeholder 8"/>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p>
            <a:pPr lvl="0" fontAlgn="base"/>
            <a:endParaRPr lang="zh-CN" altLang="en-US" strike="noStrike" noProof="1" dirty="0"/>
          </a:p>
        </p:txBody>
      </p:sp>
      <p:sp>
        <p:nvSpPr>
          <p:cNvPr id="4" name="Footer Placeholder 3"/>
          <p:cNvSpPr>
            <a:spLocks noGrp="1"/>
          </p:cNvSpPr>
          <p:nvPr>
            <p:ph type="ftr" sz="quarter" idx="11"/>
          </p:nvPr>
        </p:nvSpPr>
        <p:spPr/>
        <p:txBody>
          <a:bodyPr/>
          <a:p>
            <a:pPr lvl="0" fontAlgn="base"/>
            <a:endParaRPr lang="zh-CN" altLang="en-US" strike="noStrike" noProof="1" dirty="0"/>
          </a:p>
        </p:txBody>
      </p:sp>
      <p:sp>
        <p:nvSpPr>
          <p:cNvPr id="5" name="Slide Number Placeholder 4"/>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pPr lvl="0" fontAlgn="base"/>
            <a:endParaRPr lang="zh-CN" altLang="en-US" strike="noStrike" noProof="1" dirty="0"/>
          </a:p>
        </p:txBody>
      </p:sp>
      <p:sp>
        <p:nvSpPr>
          <p:cNvPr id="3" name="Footer Placeholder 2"/>
          <p:cNvSpPr>
            <a:spLocks noGrp="1"/>
          </p:cNvSpPr>
          <p:nvPr>
            <p:ph type="ftr" sz="quarter" idx="11"/>
          </p:nvPr>
        </p:nvSpPr>
        <p:spPr/>
        <p:txBody>
          <a:bodyPr/>
          <a:p>
            <a:pPr lvl="0" fontAlgn="base"/>
            <a:endParaRPr lang="zh-CN" altLang="en-US" strike="noStrike" noProof="1" dirty="0"/>
          </a:p>
        </p:txBody>
      </p:sp>
      <p:sp>
        <p:nvSpPr>
          <p:cNvPr id="4" name="Slide Number Placeholder 3"/>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p>
            <a:pPr lvl="0" fontAlgn="base"/>
            <a:endParaRPr lang="zh-CN" altLang="en-US" strike="noStrike" noProof="1" dirty="0"/>
          </a:p>
        </p:txBody>
      </p:sp>
      <p:sp>
        <p:nvSpPr>
          <p:cNvPr id="5" name="Footer Placeholder 4"/>
          <p:cNvSpPr>
            <a:spLocks noGrp="1"/>
          </p:cNvSpPr>
          <p:nvPr>
            <p:ph type="ftr" sz="quarter" idx="11"/>
          </p:nvPr>
        </p:nvSpPr>
        <p:spPr/>
        <p:txBody>
          <a:bodyPr/>
          <a:p>
            <a:pPr lvl="0" fontAlgn="base"/>
            <a:endParaRPr lang="zh-CN" altLang="en-US"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pPr lvl="0" fontAlgn="base"/>
            <a:endParaRPr lang="zh-CN" altLang="en-US" strike="noStrike" noProof="1" dirty="0"/>
          </a:p>
        </p:txBody>
      </p:sp>
      <p:sp>
        <p:nvSpPr>
          <p:cNvPr id="6" name="Footer Placeholder 5"/>
          <p:cNvSpPr>
            <a:spLocks noGrp="1"/>
          </p:cNvSpPr>
          <p:nvPr>
            <p:ph type="ftr" sz="quarter" idx="11"/>
          </p:nvPr>
        </p:nvSpPr>
        <p:spPr/>
        <p:txBody>
          <a:bodyPr/>
          <a:p>
            <a:pPr lvl="0" fontAlgn="base"/>
            <a:endParaRPr lang="zh-CN" altLang="en-US"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pPr lvl="0" fontAlgn="base"/>
            <a:endParaRPr lang="zh-CN" altLang="en-US" strike="noStrike" noProof="1" dirty="0"/>
          </a:p>
        </p:txBody>
      </p:sp>
      <p:sp>
        <p:nvSpPr>
          <p:cNvPr id="6" name="Footer Placeholder 5"/>
          <p:cNvSpPr>
            <a:spLocks noGrp="1"/>
          </p:cNvSpPr>
          <p:nvPr>
            <p:ph type="ftr" sz="quarter" idx="11"/>
          </p:nvPr>
        </p:nvSpPr>
        <p:spPr/>
        <p:txBody>
          <a:bodyPr/>
          <a:p>
            <a:pPr lvl="0" fontAlgn="base"/>
            <a:endParaRPr lang="zh-CN" altLang="en-US"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lvl="0" fontAlgn="base"/>
            <a:endParaRPr lang="zh-CN" altLang="en-US" strike="noStrike" noProof="1" dirty="0"/>
          </a:p>
        </p:txBody>
      </p:sp>
      <p:sp>
        <p:nvSpPr>
          <p:cNvPr id="5" name="Footer Placeholder 4"/>
          <p:cNvSpPr>
            <a:spLocks noGrp="1"/>
          </p:cNvSpPr>
          <p:nvPr>
            <p:ph type="ftr" sz="quarter" idx="11"/>
          </p:nvPr>
        </p:nvSpPr>
        <p:spPr/>
        <p:txBody>
          <a:bodyPr/>
          <a:p>
            <a:pPr lvl="0" fontAlgn="base"/>
            <a:endParaRPr lang="zh-CN" altLang="en-US"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90500"/>
            <a:ext cx="2057400" cy="5937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90500"/>
            <a:ext cx="6019800" cy="5937250"/>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lvl="0" fontAlgn="base"/>
            <a:endParaRPr lang="zh-CN" altLang="en-US" strike="noStrike" noProof="1" dirty="0"/>
          </a:p>
        </p:txBody>
      </p:sp>
      <p:sp>
        <p:nvSpPr>
          <p:cNvPr id="5" name="Footer Placeholder 4"/>
          <p:cNvSpPr>
            <a:spLocks noGrp="1"/>
          </p:cNvSpPr>
          <p:nvPr>
            <p:ph type="ftr" sz="quarter" idx="11"/>
          </p:nvPr>
        </p:nvSpPr>
        <p:spPr/>
        <p:txBody>
          <a:bodyPr/>
          <a:p>
            <a:pPr lvl="0" fontAlgn="base"/>
            <a:endParaRPr lang="zh-CN" altLang="en-US"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p:cNvPicPr>
          <p:nvPr/>
        </p:nvPicPr>
        <p:blipFill>
          <a:blip r:embed="rId2"/>
          <a:stretch>
            <a:fillRect/>
          </a:stretch>
        </p:blipFill>
        <p:spPr>
          <a:xfrm>
            <a:off x="0" y="0"/>
            <a:ext cx="9156700" cy="6858000"/>
          </a:xfrm>
          <a:prstGeom prst="rect">
            <a:avLst/>
          </a:prstGeom>
          <a:noFill/>
          <a:ln w="9525">
            <a:noFill/>
          </a:ln>
        </p:spPr>
      </p:pic>
      <p:sp>
        <p:nvSpPr>
          <p:cNvPr id="2051" name="Rectangle 3"/>
          <p:cNvSpPr>
            <a:spLocks noGrp="1" noChangeArrowheads="1"/>
          </p:cNvSpPr>
          <p:nvPr>
            <p:ph type="ctrTitle"/>
          </p:nvPr>
        </p:nvSpPr>
        <p:spPr>
          <a:xfrm>
            <a:off x="468313" y="1196975"/>
            <a:ext cx="8207375" cy="1082675"/>
          </a:xfrm>
        </p:spPr>
        <p:txBody>
          <a:bodyPr/>
          <a:lstStyle>
            <a:lvl1pPr algn="ctr">
              <a:defRPr>
                <a:solidFill>
                  <a:schemeClr val="bg1"/>
                </a:solidFill>
              </a:defRPr>
            </a:lvl1pPr>
          </a:lstStyle>
          <a:p>
            <a:pPr lvl="0"/>
            <a:r>
              <a:rPr lang="en-US" altLang="zh-CN" noProof="0" smtClean="0"/>
              <a:t>Click to edit Master title style</a:t>
            </a:r>
            <a:endParaRPr lang="en-US" altLang="zh-CN" noProof="0" smtClean="0"/>
          </a:p>
        </p:txBody>
      </p:sp>
      <p:sp>
        <p:nvSpPr>
          <p:cNvPr id="2052" name="Rectangle 4"/>
          <p:cNvSpPr>
            <a:spLocks noGrp="1" noChangeArrowheads="1"/>
          </p:cNvSpPr>
          <p:nvPr>
            <p:ph type="subTitle" idx="1"/>
          </p:nvPr>
        </p:nvSpPr>
        <p:spPr>
          <a:xfrm>
            <a:off x="469900" y="2422525"/>
            <a:ext cx="8212138" cy="1752600"/>
          </a:xfrm>
        </p:spPr>
        <p:txBody>
          <a:bodyPr/>
          <a:lstStyle>
            <a:lvl1pPr marL="0" indent="0" algn="ctr">
              <a:buFontTx/>
              <a:buNone/>
              <a:defRPr>
                <a:solidFill>
                  <a:schemeClr val="bg1"/>
                </a:solidFill>
              </a:defRPr>
            </a:lvl1pPr>
          </a:lstStyle>
          <a:p>
            <a:pPr lvl="0"/>
            <a:r>
              <a:rPr lang="en-US" altLang="zh-CN" noProof="0" smtClean="0"/>
              <a:t>Click to edit Master subtitle style</a:t>
            </a:r>
            <a:endParaRPr lang="en-US" altLang="zh-CN" noProof="0" smtClean="0"/>
          </a:p>
        </p:txBody>
      </p:sp>
      <p:sp>
        <p:nvSpPr>
          <p:cNvPr id="9" name="Rectangle 5"/>
          <p:cNvSpPr>
            <a:spLocks noGrp="1" noChangeArrowheads="1"/>
          </p:cNvSpPr>
          <p:nvPr>
            <p:ph type="dt" sz="half" idx="2"/>
          </p:nvPr>
        </p:nvSpPr>
        <p:spPr bwMode="auto">
          <a:xfrm>
            <a:off x="457200" y="6245225"/>
            <a:ext cx="21336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lvl="0" fontAlgn="base"/>
            <a:endParaRPr lang="zh-CN" altLang="en-US" strike="noStrike" noProof="1" dirty="0"/>
          </a:p>
        </p:txBody>
      </p:sp>
      <p:sp>
        <p:nvSpPr>
          <p:cNvPr id="10" name="Rectangle 6"/>
          <p:cNvSpPr>
            <a:spLocks noGrp="1" noChangeArrowheads="1"/>
          </p:cNvSpPr>
          <p:nvPr>
            <p:ph type="ftr" sz="quarter" idx="3"/>
          </p:nvPr>
        </p:nvSpPr>
        <p:spPr bwMode="auto">
          <a:xfrm>
            <a:off x="3124200" y="6245225"/>
            <a:ext cx="28956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lvl="0" fontAlgn="base"/>
            <a:endParaRPr lang="zh-CN" altLang="en-US" strike="noStrike" noProof="1" dirty="0"/>
          </a:p>
        </p:txBody>
      </p:sp>
      <p:sp>
        <p:nvSpPr>
          <p:cNvPr id="11" name="Rectangle 7"/>
          <p:cNvSpPr>
            <a:spLocks noGrp="1" noChangeArrowheads="1"/>
          </p:cNvSpPr>
          <p:nvPr>
            <p:ph type="sldNum" sz="quarter" idx="4"/>
          </p:nvPr>
        </p:nvSpPr>
        <p:spPr bwMode="auto">
          <a:xfrm>
            <a:off x="6553200" y="6245225"/>
            <a:ext cx="21336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lvl="0" fontAlgn="base"/>
            <a:endParaRPr lang="zh-CN" altLang="en-US" strike="noStrike" noProof="1" dirty="0"/>
          </a:p>
        </p:txBody>
      </p:sp>
      <p:sp>
        <p:nvSpPr>
          <p:cNvPr id="5" name="Footer Placeholder 4"/>
          <p:cNvSpPr>
            <a:spLocks noGrp="1"/>
          </p:cNvSpPr>
          <p:nvPr>
            <p:ph type="ftr" sz="quarter" idx="11"/>
          </p:nvPr>
        </p:nvSpPr>
        <p:spPr/>
        <p:txBody>
          <a:bodyPr/>
          <a:p>
            <a:pPr lvl="0" fontAlgn="base"/>
            <a:endParaRPr lang="zh-CN" altLang="en-US"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p>
            <a:pPr lvl="0" fontAlgn="base"/>
            <a:endParaRPr lang="zh-CN" altLang="en-US" strike="noStrike" noProof="1" dirty="0"/>
          </a:p>
        </p:txBody>
      </p:sp>
      <p:sp>
        <p:nvSpPr>
          <p:cNvPr id="5" name="Footer Placeholder 4"/>
          <p:cNvSpPr>
            <a:spLocks noGrp="1"/>
          </p:cNvSpPr>
          <p:nvPr>
            <p:ph type="ftr" sz="quarter" idx="11"/>
          </p:nvPr>
        </p:nvSpPr>
        <p:spPr/>
        <p:txBody>
          <a:bodyPr/>
          <a:p>
            <a:pPr lvl="0" fontAlgn="base"/>
            <a:endParaRPr lang="zh-CN" altLang="en-US"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74750"/>
            <a:ext cx="40386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174750"/>
            <a:ext cx="40386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p>
            <a:pPr lvl="0" fontAlgn="base"/>
            <a:endParaRPr lang="zh-CN" altLang="en-US" strike="noStrike" noProof="1" dirty="0"/>
          </a:p>
        </p:txBody>
      </p:sp>
      <p:sp>
        <p:nvSpPr>
          <p:cNvPr id="6" name="Footer Placeholder 5"/>
          <p:cNvSpPr>
            <a:spLocks noGrp="1"/>
          </p:cNvSpPr>
          <p:nvPr>
            <p:ph type="ftr" sz="quarter" idx="11"/>
          </p:nvPr>
        </p:nvSpPr>
        <p:spPr/>
        <p:txBody>
          <a:bodyPr/>
          <a:p>
            <a:pPr lvl="0" fontAlgn="base"/>
            <a:endParaRPr lang="zh-CN" altLang="en-US"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p>
            <a:pPr lvl="0" fontAlgn="base"/>
            <a:endParaRPr lang="zh-CN" altLang="en-US" strike="noStrike" noProof="1" dirty="0"/>
          </a:p>
        </p:txBody>
      </p:sp>
      <p:sp>
        <p:nvSpPr>
          <p:cNvPr id="8" name="Footer Placeholder 7"/>
          <p:cNvSpPr>
            <a:spLocks noGrp="1"/>
          </p:cNvSpPr>
          <p:nvPr>
            <p:ph type="ftr" sz="quarter" idx="11"/>
          </p:nvPr>
        </p:nvSpPr>
        <p:spPr/>
        <p:txBody>
          <a:bodyPr/>
          <a:p>
            <a:pPr lvl="0" fontAlgn="base"/>
            <a:endParaRPr lang="zh-CN" altLang="en-US" strike="noStrike" noProof="1" dirty="0"/>
          </a:p>
        </p:txBody>
      </p:sp>
      <p:sp>
        <p:nvSpPr>
          <p:cNvPr id="9" name="Slide Number Placeholder 8"/>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p>
            <a:pPr lvl="0" fontAlgn="base"/>
            <a:endParaRPr lang="zh-CN" altLang="en-US" strike="noStrike" noProof="1" dirty="0"/>
          </a:p>
        </p:txBody>
      </p:sp>
      <p:sp>
        <p:nvSpPr>
          <p:cNvPr id="4" name="Footer Placeholder 3"/>
          <p:cNvSpPr>
            <a:spLocks noGrp="1"/>
          </p:cNvSpPr>
          <p:nvPr>
            <p:ph type="ftr" sz="quarter" idx="11"/>
          </p:nvPr>
        </p:nvSpPr>
        <p:spPr/>
        <p:txBody>
          <a:bodyPr/>
          <a:p>
            <a:pPr lvl="0" fontAlgn="base"/>
            <a:endParaRPr lang="zh-CN" altLang="en-US" strike="noStrike" noProof="1" dirty="0"/>
          </a:p>
        </p:txBody>
      </p:sp>
      <p:sp>
        <p:nvSpPr>
          <p:cNvPr id="5" name="Slide Number Placeholder 4"/>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74750"/>
            <a:ext cx="40386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174750"/>
            <a:ext cx="40386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p>
            <a:pPr lvl="0" fontAlgn="base"/>
            <a:endParaRPr lang="zh-CN" altLang="en-US" strike="noStrike" noProof="1" dirty="0"/>
          </a:p>
        </p:txBody>
      </p:sp>
      <p:sp>
        <p:nvSpPr>
          <p:cNvPr id="6" name="Footer Placeholder 5"/>
          <p:cNvSpPr>
            <a:spLocks noGrp="1"/>
          </p:cNvSpPr>
          <p:nvPr>
            <p:ph type="ftr" sz="quarter" idx="11"/>
          </p:nvPr>
        </p:nvSpPr>
        <p:spPr/>
        <p:txBody>
          <a:bodyPr/>
          <a:p>
            <a:pPr lvl="0" fontAlgn="base"/>
            <a:endParaRPr lang="zh-CN" altLang="en-US"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pPr lvl="0" fontAlgn="base"/>
            <a:endParaRPr lang="zh-CN" altLang="en-US" strike="noStrike" noProof="1" dirty="0"/>
          </a:p>
        </p:txBody>
      </p:sp>
      <p:sp>
        <p:nvSpPr>
          <p:cNvPr id="3" name="Footer Placeholder 2"/>
          <p:cNvSpPr>
            <a:spLocks noGrp="1"/>
          </p:cNvSpPr>
          <p:nvPr>
            <p:ph type="ftr" sz="quarter" idx="11"/>
          </p:nvPr>
        </p:nvSpPr>
        <p:spPr/>
        <p:txBody>
          <a:bodyPr/>
          <a:p>
            <a:pPr lvl="0" fontAlgn="base"/>
            <a:endParaRPr lang="zh-CN" altLang="en-US" strike="noStrike" noProof="1" dirty="0"/>
          </a:p>
        </p:txBody>
      </p:sp>
      <p:sp>
        <p:nvSpPr>
          <p:cNvPr id="4" name="Slide Number Placeholder 3"/>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pPr lvl="0" fontAlgn="base"/>
            <a:endParaRPr lang="zh-CN" altLang="en-US" strike="noStrike" noProof="1" dirty="0"/>
          </a:p>
        </p:txBody>
      </p:sp>
      <p:sp>
        <p:nvSpPr>
          <p:cNvPr id="6" name="Footer Placeholder 5"/>
          <p:cNvSpPr>
            <a:spLocks noGrp="1"/>
          </p:cNvSpPr>
          <p:nvPr>
            <p:ph type="ftr" sz="quarter" idx="11"/>
          </p:nvPr>
        </p:nvSpPr>
        <p:spPr/>
        <p:txBody>
          <a:bodyPr/>
          <a:p>
            <a:pPr lvl="0" fontAlgn="base"/>
            <a:endParaRPr lang="zh-CN" altLang="en-US"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pPr lvl="0" fontAlgn="base"/>
            <a:endParaRPr lang="zh-CN" altLang="en-US" strike="noStrike" noProof="1" dirty="0"/>
          </a:p>
        </p:txBody>
      </p:sp>
      <p:sp>
        <p:nvSpPr>
          <p:cNvPr id="6" name="Footer Placeholder 5"/>
          <p:cNvSpPr>
            <a:spLocks noGrp="1"/>
          </p:cNvSpPr>
          <p:nvPr>
            <p:ph type="ftr" sz="quarter" idx="11"/>
          </p:nvPr>
        </p:nvSpPr>
        <p:spPr/>
        <p:txBody>
          <a:bodyPr/>
          <a:p>
            <a:pPr lvl="0" fontAlgn="base"/>
            <a:endParaRPr lang="zh-CN" altLang="en-US"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lvl="0" fontAlgn="base"/>
            <a:endParaRPr lang="zh-CN" altLang="en-US" strike="noStrike" noProof="1" dirty="0"/>
          </a:p>
        </p:txBody>
      </p:sp>
      <p:sp>
        <p:nvSpPr>
          <p:cNvPr id="5" name="Footer Placeholder 4"/>
          <p:cNvSpPr>
            <a:spLocks noGrp="1"/>
          </p:cNvSpPr>
          <p:nvPr>
            <p:ph type="ftr" sz="quarter" idx="11"/>
          </p:nvPr>
        </p:nvSpPr>
        <p:spPr/>
        <p:txBody>
          <a:bodyPr/>
          <a:p>
            <a:pPr lvl="0" fontAlgn="base"/>
            <a:endParaRPr lang="zh-CN" altLang="en-US"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90500"/>
            <a:ext cx="2057400" cy="5937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90500"/>
            <a:ext cx="6019800" cy="5937250"/>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lvl="0" fontAlgn="base"/>
            <a:endParaRPr lang="zh-CN" altLang="en-US" strike="noStrike" noProof="1" dirty="0"/>
          </a:p>
        </p:txBody>
      </p:sp>
      <p:sp>
        <p:nvSpPr>
          <p:cNvPr id="5" name="Footer Placeholder 4"/>
          <p:cNvSpPr>
            <a:spLocks noGrp="1"/>
          </p:cNvSpPr>
          <p:nvPr>
            <p:ph type="ftr" sz="quarter" idx="11"/>
          </p:nvPr>
        </p:nvSpPr>
        <p:spPr/>
        <p:txBody>
          <a:bodyPr/>
          <a:p>
            <a:pPr lvl="0" fontAlgn="base"/>
            <a:endParaRPr lang="zh-CN" altLang="en-US"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lvl="0" fontAlgn="base"/>
            <a:endParaRPr lang="zh-CN" altLang="en-US" strike="noStrike" noProof="1" dirty="0"/>
          </a:p>
        </p:txBody>
      </p:sp>
      <p:sp>
        <p:nvSpPr>
          <p:cNvPr id="5" name="Footer Placeholder 4"/>
          <p:cNvSpPr>
            <a:spLocks noGrp="1"/>
          </p:cNvSpPr>
          <p:nvPr>
            <p:ph type="ftr" sz="quarter" idx="11"/>
          </p:nvPr>
        </p:nvSpPr>
        <p:spPr/>
        <p:txBody>
          <a:bodyPr/>
          <a:lstStyle/>
          <a:p>
            <a:pPr lvl="0" fontAlgn="base"/>
            <a:endParaRPr lang="zh-CN" altLang="en-US" strike="noStrike" noProof="1" dirty="0"/>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lvl="0" fontAlgn="base"/>
            <a:endParaRPr lang="zh-CN" altLang="en-US" strike="noStrike" noProof="1" dirty="0"/>
          </a:p>
        </p:txBody>
      </p:sp>
      <p:sp>
        <p:nvSpPr>
          <p:cNvPr id="5" name="Footer Placeholder 4"/>
          <p:cNvSpPr>
            <a:spLocks noGrp="1"/>
          </p:cNvSpPr>
          <p:nvPr>
            <p:ph type="ftr" sz="quarter" idx="11"/>
          </p:nvPr>
        </p:nvSpPr>
        <p:spPr/>
        <p:txBody>
          <a:bodyPr/>
          <a:lstStyle/>
          <a:p>
            <a:pPr lvl="0" fontAlgn="base"/>
            <a:endParaRPr lang="zh-CN" altLang="en-US" strike="noStrike" noProof="1" dirty="0"/>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pPr lvl="0" fontAlgn="base"/>
            <a:endParaRPr lang="zh-CN" altLang="en-US" strike="noStrike" noProof="1" dirty="0"/>
          </a:p>
        </p:txBody>
      </p:sp>
      <p:sp>
        <p:nvSpPr>
          <p:cNvPr id="5" name="Footer Placeholder 4"/>
          <p:cNvSpPr>
            <a:spLocks noGrp="1"/>
          </p:cNvSpPr>
          <p:nvPr>
            <p:ph type="ftr" sz="quarter" idx="11"/>
          </p:nvPr>
        </p:nvSpPr>
        <p:spPr/>
        <p:txBody>
          <a:bodyPr/>
          <a:lstStyle/>
          <a:p>
            <a:pPr lvl="0" fontAlgn="base"/>
            <a:endParaRPr lang="zh-CN" altLang="en-US" strike="noStrike" noProof="1" dirty="0"/>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2504"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54296" y="1600200"/>
            <a:ext cx="4032504"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pPr lvl="0" fontAlgn="base"/>
            <a:endParaRPr lang="zh-CN" altLang="en-US" strike="noStrike" noProof="1" dirty="0"/>
          </a:p>
        </p:txBody>
      </p:sp>
      <p:sp>
        <p:nvSpPr>
          <p:cNvPr id="6" name="Footer Placeholder 5"/>
          <p:cNvSpPr>
            <a:spLocks noGrp="1"/>
          </p:cNvSpPr>
          <p:nvPr>
            <p:ph type="ftr" sz="quarter" idx="11"/>
          </p:nvPr>
        </p:nvSpPr>
        <p:spPr/>
        <p:txBody>
          <a:bodyPr/>
          <a:lstStyle/>
          <a:p>
            <a:pPr lvl="0" fontAlgn="base"/>
            <a:endParaRPr lang="zh-CN" altLang="en-US" strike="noStrike" noProof="1" dirty="0"/>
          </a:p>
        </p:txBody>
      </p:sp>
      <p:sp>
        <p:nvSpPr>
          <p:cNvPr id="7" name="Slide Number Placeholder 6"/>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1"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629841" y="2505075"/>
            <a:ext cx="3868340"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pPr lvl="0" fontAlgn="base"/>
            <a:endParaRPr lang="zh-CN" altLang="en-US" strike="noStrike" noProof="1" dirty="0"/>
          </a:p>
        </p:txBody>
      </p:sp>
      <p:sp>
        <p:nvSpPr>
          <p:cNvPr id="8" name="Footer Placeholder 7"/>
          <p:cNvSpPr>
            <a:spLocks noGrp="1"/>
          </p:cNvSpPr>
          <p:nvPr>
            <p:ph type="ftr" sz="quarter" idx="11"/>
          </p:nvPr>
        </p:nvSpPr>
        <p:spPr/>
        <p:txBody>
          <a:bodyPr/>
          <a:lstStyle/>
          <a:p>
            <a:pPr lvl="0" fontAlgn="base"/>
            <a:endParaRPr lang="zh-CN" altLang="en-US" strike="noStrike" noProof="1" dirty="0"/>
          </a:p>
        </p:txBody>
      </p:sp>
      <p:sp>
        <p:nvSpPr>
          <p:cNvPr id="9" name="Slide Number Placeholder 8"/>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p>
            <a:pPr lvl="0" fontAlgn="base"/>
            <a:endParaRPr lang="zh-CN" altLang="en-US" strike="noStrike" noProof="1" dirty="0"/>
          </a:p>
        </p:txBody>
      </p:sp>
      <p:sp>
        <p:nvSpPr>
          <p:cNvPr id="8" name="Footer Placeholder 7"/>
          <p:cNvSpPr>
            <a:spLocks noGrp="1"/>
          </p:cNvSpPr>
          <p:nvPr>
            <p:ph type="ftr" sz="quarter" idx="11"/>
          </p:nvPr>
        </p:nvSpPr>
        <p:spPr/>
        <p:txBody>
          <a:bodyPr/>
          <a:p>
            <a:pPr lvl="0" fontAlgn="base"/>
            <a:endParaRPr lang="zh-CN" altLang="en-US" strike="noStrike" noProof="1" dirty="0"/>
          </a:p>
        </p:txBody>
      </p:sp>
      <p:sp>
        <p:nvSpPr>
          <p:cNvPr id="9" name="Slide Number Placeholder 8"/>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lvl="0" fontAlgn="base"/>
            <a:endParaRPr lang="zh-CN" altLang="en-US" strike="noStrike" noProof="1" dirty="0"/>
          </a:p>
        </p:txBody>
      </p:sp>
      <p:sp>
        <p:nvSpPr>
          <p:cNvPr id="4" name="Footer Placeholder 3"/>
          <p:cNvSpPr>
            <a:spLocks noGrp="1"/>
          </p:cNvSpPr>
          <p:nvPr>
            <p:ph type="ftr" sz="quarter" idx="11"/>
          </p:nvPr>
        </p:nvSpPr>
        <p:spPr/>
        <p:txBody>
          <a:bodyPr/>
          <a:lstStyle/>
          <a:p>
            <a:pPr lvl="0" fontAlgn="base"/>
            <a:endParaRPr lang="zh-CN" altLang="en-US" strike="noStrike" noProof="1" dirty="0"/>
          </a:p>
        </p:txBody>
      </p:sp>
      <p:sp>
        <p:nvSpPr>
          <p:cNvPr id="5" name="Slide Number Placeholder 4"/>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fontAlgn="base"/>
            <a:endParaRPr lang="zh-CN" altLang="en-US" strike="noStrike" noProof="1" dirty="0"/>
          </a:p>
        </p:txBody>
      </p:sp>
      <p:sp>
        <p:nvSpPr>
          <p:cNvPr id="3" name="Footer Placeholder 2"/>
          <p:cNvSpPr>
            <a:spLocks noGrp="1"/>
          </p:cNvSpPr>
          <p:nvPr>
            <p:ph type="ftr" sz="quarter" idx="11"/>
          </p:nvPr>
        </p:nvSpPr>
        <p:spPr/>
        <p:txBody>
          <a:bodyPr/>
          <a:lstStyle/>
          <a:p>
            <a:pPr lvl="0" fontAlgn="base"/>
            <a:endParaRPr lang="zh-CN" altLang="en-US" strike="noStrike" noProof="1" dirty="0"/>
          </a:p>
        </p:txBody>
      </p:sp>
      <p:sp>
        <p:nvSpPr>
          <p:cNvPr id="4" name="Slide Number Placeholder 3"/>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pPr lvl="0" fontAlgn="base"/>
            <a:endParaRPr lang="zh-CN" altLang="en-US" strike="noStrike" noProof="1" dirty="0"/>
          </a:p>
        </p:txBody>
      </p:sp>
      <p:sp>
        <p:nvSpPr>
          <p:cNvPr id="6" name="Footer Placeholder 5"/>
          <p:cNvSpPr>
            <a:spLocks noGrp="1"/>
          </p:cNvSpPr>
          <p:nvPr>
            <p:ph type="ftr" sz="quarter" idx="11"/>
          </p:nvPr>
        </p:nvSpPr>
        <p:spPr/>
        <p:txBody>
          <a:bodyPr/>
          <a:lstStyle/>
          <a:p>
            <a:pPr lvl="0" fontAlgn="base"/>
            <a:endParaRPr lang="zh-CN" altLang="en-US" strike="noStrike" noProof="1" dirty="0"/>
          </a:p>
        </p:txBody>
      </p:sp>
      <p:sp>
        <p:nvSpPr>
          <p:cNvPr id="7" name="Slide Number Placeholder 6"/>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5"/>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pPr lvl="0" fontAlgn="base"/>
            <a:endParaRPr lang="zh-CN" altLang="en-US" strike="noStrike" noProof="1" dirty="0"/>
          </a:p>
        </p:txBody>
      </p:sp>
      <p:sp>
        <p:nvSpPr>
          <p:cNvPr id="6" name="Footer Placeholder 5"/>
          <p:cNvSpPr>
            <a:spLocks noGrp="1"/>
          </p:cNvSpPr>
          <p:nvPr>
            <p:ph type="ftr" sz="quarter" idx="11"/>
          </p:nvPr>
        </p:nvSpPr>
        <p:spPr/>
        <p:txBody>
          <a:bodyPr/>
          <a:lstStyle/>
          <a:p>
            <a:pPr lvl="0" fontAlgn="base"/>
            <a:endParaRPr lang="zh-CN" altLang="en-US" strike="noStrike" noProof="1" dirty="0"/>
          </a:p>
        </p:txBody>
      </p:sp>
      <p:sp>
        <p:nvSpPr>
          <p:cNvPr id="7" name="Slide Number Placeholder 6"/>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timing>
    <p:tnLst>
      <p:par>
        <p:cTn id="1" dur="indefinite" restart="never" nodeType="tmRoot"/>
      </p:par>
    </p:tnLst>
  </p:timing>
  <p:hf sldNum="0"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lvl="0" fontAlgn="base"/>
            <a:endParaRPr lang="zh-CN" altLang="en-US" strike="noStrike" noProof="1" dirty="0"/>
          </a:p>
        </p:txBody>
      </p:sp>
      <p:sp>
        <p:nvSpPr>
          <p:cNvPr id="5" name="Footer Placeholder 4"/>
          <p:cNvSpPr>
            <a:spLocks noGrp="1"/>
          </p:cNvSpPr>
          <p:nvPr>
            <p:ph type="ftr" sz="quarter" idx="11"/>
          </p:nvPr>
        </p:nvSpPr>
        <p:spPr/>
        <p:txBody>
          <a:bodyPr/>
          <a:lstStyle/>
          <a:p>
            <a:pPr lvl="0" fontAlgn="base"/>
            <a:endParaRPr lang="zh-CN" altLang="en-US" strike="noStrike" noProof="1" dirty="0"/>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5293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lvl="0" fontAlgn="base"/>
            <a:endParaRPr lang="zh-CN" altLang="en-US" strike="noStrike" noProof="1" dirty="0"/>
          </a:p>
        </p:txBody>
      </p:sp>
      <p:sp>
        <p:nvSpPr>
          <p:cNvPr id="5" name="Footer Placeholder 4"/>
          <p:cNvSpPr>
            <a:spLocks noGrp="1"/>
          </p:cNvSpPr>
          <p:nvPr>
            <p:ph type="ftr" sz="quarter" idx="11"/>
          </p:nvPr>
        </p:nvSpPr>
        <p:spPr/>
        <p:txBody>
          <a:bodyPr/>
          <a:lstStyle/>
          <a:p>
            <a:pPr lvl="0" fontAlgn="base"/>
            <a:endParaRPr lang="zh-CN" altLang="en-US" strike="noStrike" noProof="1" dirty="0"/>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lvl="0" fontAlgn="base"/>
            <a:endParaRPr lang="zh-CN" altLang="en-US" strike="noStrike" noProof="1" dirty="0"/>
          </a:p>
        </p:txBody>
      </p:sp>
      <p:sp>
        <p:nvSpPr>
          <p:cNvPr id="5" name="Footer Placeholder 4"/>
          <p:cNvSpPr>
            <a:spLocks noGrp="1"/>
          </p:cNvSpPr>
          <p:nvPr>
            <p:ph type="ftr" sz="quarter" idx="11"/>
          </p:nvPr>
        </p:nvSpPr>
        <p:spPr/>
        <p:txBody>
          <a:bodyPr/>
          <a:lstStyle/>
          <a:p>
            <a:pPr lvl="0" fontAlgn="base"/>
            <a:endParaRPr lang="zh-CN" altLang="en-US" strike="noStrike" noProof="1" dirty="0"/>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lvl="0" fontAlgn="base"/>
            <a:endParaRPr lang="zh-CN" altLang="en-US" strike="noStrike" noProof="1" dirty="0"/>
          </a:p>
        </p:txBody>
      </p:sp>
      <p:sp>
        <p:nvSpPr>
          <p:cNvPr id="5" name="Footer Placeholder 4"/>
          <p:cNvSpPr>
            <a:spLocks noGrp="1"/>
          </p:cNvSpPr>
          <p:nvPr>
            <p:ph type="ftr" sz="quarter" idx="11"/>
          </p:nvPr>
        </p:nvSpPr>
        <p:spPr/>
        <p:txBody>
          <a:bodyPr/>
          <a:lstStyle/>
          <a:p>
            <a:pPr lvl="0" fontAlgn="base"/>
            <a:endParaRPr lang="zh-CN" altLang="en-US" strike="noStrike" noProof="1" dirty="0"/>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pPr lvl="0" fontAlgn="base"/>
            <a:endParaRPr lang="zh-CN" altLang="en-US" strike="noStrike" noProof="1" dirty="0"/>
          </a:p>
        </p:txBody>
      </p:sp>
      <p:sp>
        <p:nvSpPr>
          <p:cNvPr id="5" name="Footer Placeholder 4"/>
          <p:cNvSpPr>
            <a:spLocks noGrp="1"/>
          </p:cNvSpPr>
          <p:nvPr>
            <p:ph type="ftr" sz="quarter" idx="11"/>
          </p:nvPr>
        </p:nvSpPr>
        <p:spPr/>
        <p:txBody>
          <a:bodyPr/>
          <a:lstStyle/>
          <a:p>
            <a:pPr lvl="0" fontAlgn="base"/>
            <a:endParaRPr lang="zh-CN" altLang="en-US" strike="noStrike" noProof="1" dirty="0"/>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2504"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54296" y="1600200"/>
            <a:ext cx="4032504"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pPr lvl="0" fontAlgn="base"/>
            <a:endParaRPr lang="zh-CN" altLang="en-US" strike="noStrike" noProof="1" dirty="0"/>
          </a:p>
        </p:txBody>
      </p:sp>
      <p:sp>
        <p:nvSpPr>
          <p:cNvPr id="6" name="Footer Placeholder 5"/>
          <p:cNvSpPr>
            <a:spLocks noGrp="1"/>
          </p:cNvSpPr>
          <p:nvPr>
            <p:ph type="ftr" sz="quarter" idx="11"/>
          </p:nvPr>
        </p:nvSpPr>
        <p:spPr/>
        <p:txBody>
          <a:bodyPr/>
          <a:lstStyle/>
          <a:p>
            <a:pPr lvl="0" fontAlgn="base"/>
            <a:endParaRPr lang="zh-CN" altLang="en-US" strike="noStrike" noProof="1" dirty="0"/>
          </a:p>
        </p:txBody>
      </p:sp>
      <p:sp>
        <p:nvSpPr>
          <p:cNvPr id="7" name="Slide Number Placeholder 6"/>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p>
            <a:pPr lvl="0" fontAlgn="base"/>
            <a:endParaRPr lang="zh-CN" altLang="en-US" strike="noStrike" noProof="1" dirty="0"/>
          </a:p>
        </p:txBody>
      </p:sp>
      <p:sp>
        <p:nvSpPr>
          <p:cNvPr id="4" name="Footer Placeholder 3"/>
          <p:cNvSpPr>
            <a:spLocks noGrp="1"/>
          </p:cNvSpPr>
          <p:nvPr>
            <p:ph type="ftr" sz="quarter" idx="11"/>
          </p:nvPr>
        </p:nvSpPr>
        <p:spPr/>
        <p:txBody>
          <a:bodyPr/>
          <a:p>
            <a:pPr lvl="0" fontAlgn="base"/>
            <a:endParaRPr lang="zh-CN" altLang="en-US" strike="noStrike" noProof="1" dirty="0"/>
          </a:p>
        </p:txBody>
      </p:sp>
      <p:sp>
        <p:nvSpPr>
          <p:cNvPr id="5" name="Slide Number Placeholder 4"/>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1"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629841" y="2505075"/>
            <a:ext cx="3868340"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pPr lvl="0" fontAlgn="base"/>
            <a:endParaRPr lang="zh-CN" altLang="en-US" strike="noStrike" noProof="1" dirty="0"/>
          </a:p>
        </p:txBody>
      </p:sp>
      <p:sp>
        <p:nvSpPr>
          <p:cNvPr id="8" name="Footer Placeholder 7"/>
          <p:cNvSpPr>
            <a:spLocks noGrp="1"/>
          </p:cNvSpPr>
          <p:nvPr>
            <p:ph type="ftr" sz="quarter" idx="11"/>
          </p:nvPr>
        </p:nvSpPr>
        <p:spPr/>
        <p:txBody>
          <a:bodyPr/>
          <a:lstStyle/>
          <a:p>
            <a:pPr lvl="0" fontAlgn="base"/>
            <a:endParaRPr lang="zh-CN" altLang="en-US" strike="noStrike" noProof="1" dirty="0"/>
          </a:p>
        </p:txBody>
      </p:sp>
      <p:sp>
        <p:nvSpPr>
          <p:cNvPr id="9" name="Slide Number Placeholder 8"/>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lvl="0" fontAlgn="base"/>
            <a:endParaRPr lang="zh-CN" altLang="en-US" strike="noStrike" noProof="1" dirty="0"/>
          </a:p>
        </p:txBody>
      </p:sp>
      <p:sp>
        <p:nvSpPr>
          <p:cNvPr id="4" name="Footer Placeholder 3"/>
          <p:cNvSpPr>
            <a:spLocks noGrp="1"/>
          </p:cNvSpPr>
          <p:nvPr>
            <p:ph type="ftr" sz="quarter" idx="11"/>
          </p:nvPr>
        </p:nvSpPr>
        <p:spPr/>
        <p:txBody>
          <a:bodyPr/>
          <a:lstStyle/>
          <a:p>
            <a:pPr lvl="0" fontAlgn="base"/>
            <a:endParaRPr lang="zh-CN" altLang="en-US" strike="noStrike" noProof="1" dirty="0"/>
          </a:p>
        </p:txBody>
      </p:sp>
      <p:sp>
        <p:nvSpPr>
          <p:cNvPr id="5" name="Slide Number Placeholder 4"/>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fontAlgn="base"/>
            <a:endParaRPr lang="zh-CN" altLang="en-US" strike="noStrike" noProof="1" dirty="0"/>
          </a:p>
        </p:txBody>
      </p:sp>
      <p:sp>
        <p:nvSpPr>
          <p:cNvPr id="3" name="Footer Placeholder 2"/>
          <p:cNvSpPr>
            <a:spLocks noGrp="1"/>
          </p:cNvSpPr>
          <p:nvPr>
            <p:ph type="ftr" sz="quarter" idx="11"/>
          </p:nvPr>
        </p:nvSpPr>
        <p:spPr/>
        <p:txBody>
          <a:bodyPr/>
          <a:lstStyle/>
          <a:p>
            <a:pPr lvl="0" fontAlgn="base"/>
            <a:endParaRPr lang="zh-CN" altLang="en-US" strike="noStrike" noProof="1" dirty="0"/>
          </a:p>
        </p:txBody>
      </p:sp>
      <p:sp>
        <p:nvSpPr>
          <p:cNvPr id="4" name="Slide Number Placeholder 3"/>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pPr lvl="0" fontAlgn="base"/>
            <a:endParaRPr lang="zh-CN" altLang="en-US" strike="noStrike" noProof="1" dirty="0"/>
          </a:p>
        </p:txBody>
      </p:sp>
      <p:sp>
        <p:nvSpPr>
          <p:cNvPr id="6" name="Footer Placeholder 5"/>
          <p:cNvSpPr>
            <a:spLocks noGrp="1"/>
          </p:cNvSpPr>
          <p:nvPr>
            <p:ph type="ftr" sz="quarter" idx="11"/>
          </p:nvPr>
        </p:nvSpPr>
        <p:spPr/>
        <p:txBody>
          <a:bodyPr/>
          <a:lstStyle/>
          <a:p>
            <a:pPr lvl="0" fontAlgn="base"/>
            <a:endParaRPr lang="zh-CN" altLang="en-US" strike="noStrike" noProof="1" dirty="0"/>
          </a:p>
        </p:txBody>
      </p:sp>
      <p:sp>
        <p:nvSpPr>
          <p:cNvPr id="7" name="Slide Number Placeholder 6"/>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5"/>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pPr lvl="0" fontAlgn="base"/>
            <a:endParaRPr lang="zh-CN" altLang="en-US" strike="noStrike" noProof="1" dirty="0"/>
          </a:p>
        </p:txBody>
      </p:sp>
      <p:sp>
        <p:nvSpPr>
          <p:cNvPr id="6" name="Footer Placeholder 5"/>
          <p:cNvSpPr>
            <a:spLocks noGrp="1"/>
          </p:cNvSpPr>
          <p:nvPr>
            <p:ph type="ftr" sz="quarter" idx="11"/>
          </p:nvPr>
        </p:nvSpPr>
        <p:spPr/>
        <p:txBody>
          <a:bodyPr/>
          <a:lstStyle/>
          <a:p>
            <a:pPr lvl="0" fontAlgn="base"/>
            <a:endParaRPr lang="zh-CN" altLang="en-US" strike="noStrike" noProof="1" dirty="0"/>
          </a:p>
        </p:txBody>
      </p:sp>
      <p:sp>
        <p:nvSpPr>
          <p:cNvPr id="7" name="Slide Number Placeholder 6"/>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timing>
    <p:tnLst>
      <p:par>
        <p:cTn id="1" dur="indefinite" restart="never" nodeType="tmRoot"/>
      </p:par>
    </p:tnLst>
  </p:timing>
  <p:hf sldNum="0" hdr="0" ftr="0" dt="0"/>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lvl="0" fontAlgn="base"/>
            <a:endParaRPr lang="zh-CN" altLang="en-US" strike="noStrike" noProof="1" dirty="0"/>
          </a:p>
        </p:txBody>
      </p:sp>
      <p:sp>
        <p:nvSpPr>
          <p:cNvPr id="5" name="Footer Placeholder 4"/>
          <p:cNvSpPr>
            <a:spLocks noGrp="1"/>
          </p:cNvSpPr>
          <p:nvPr>
            <p:ph type="ftr" sz="quarter" idx="11"/>
          </p:nvPr>
        </p:nvSpPr>
        <p:spPr/>
        <p:txBody>
          <a:bodyPr/>
          <a:lstStyle/>
          <a:p>
            <a:pPr lvl="0" fontAlgn="base"/>
            <a:endParaRPr lang="zh-CN" altLang="en-US" strike="noStrike" noProof="1" dirty="0"/>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5293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lvl="0" fontAlgn="base"/>
            <a:endParaRPr lang="zh-CN" altLang="en-US" strike="noStrike" noProof="1" dirty="0"/>
          </a:p>
        </p:txBody>
      </p:sp>
      <p:sp>
        <p:nvSpPr>
          <p:cNvPr id="5" name="Footer Placeholder 4"/>
          <p:cNvSpPr>
            <a:spLocks noGrp="1"/>
          </p:cNvSpPr>
          <p:nvPr>
            <p:ph type="ftr" sz="quarter" idx="11"/>
          </p:nvPr>
        </p:nvSpPr>
        <p:spPr/>
        <p:txBody>
          <a:bodyPr/>
          <a:lstStyle/>
          <a:p>
            <a:pPr lvl="0" fontAlgn="base"/>
            <a:endParaRPr lang="zh-CN" altLang="en-US" strike="noStrike" noProof="1" dirty="0"/>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lvl="0" fontAlgn="base"/>
            <a:endParaRPr lang="zh-CN" altLang="en-US" strike="noStrike" noProof="1" dirty="0"/>
          </a:p>
        </p:txBody>
      </p:sp>
      <p:sp>
        <p:nvSpPr>
          <p:cNvPr id="5" name="Footer Placeholder 4"/>
          <p:cNvSpPr>
            <a:spLocks noGrp="1"/>
          </p:cNvSpPr>
          <p:nvPr>
            <p:ph type="ftr" sz="quarter" idx="11"/>
          </p:nvPr>
        </p:nvSpPr>
        <p:spPr/>
        <p:txBody>
          <a:bodyPr/>
          <a:lstStyle/>
          <a:p>
            <a:pPr lvl="0" fontAlgn="base"/>
            <a:endParaRPr lang="zh-CN" altLang="en-US" strike="noStrike" noProof="1" dirty="0"/>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lvl="0" fontAlgn="base"/>
            <a:endParaRPr lang="zh-CN" altLang="en-US" strike="noStrike" noProof="1" dirty="0"/>
          </a:p>
        </p:txBody>
      </p:sp>
      <p:sp>
        <p:nvSpPr>
          <p:cNvPr id="5" name="Footer Placeholder 4"/>
          <p:cNvSpPr>
            <a:spLocks noGrp="1"/>
          </p:cNvSpPr>
          <p:nvPr>
            <p:ph type="ftr" sz="quarter" idx="11"/>
          </p:nvPr>
        </p:nvSpPr>
        <p:spPr/>
        <p:txBody>
          <a:bodyPr/>
          <a:lstStyle/>
          <a:p>
            <a:pPr lvl="0" fontAlgn="base"/>
            <a:endParaRPr lang="zh-CN" altLang="en-US" strike="noStrike" noProof="1" dirty="0"/>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pPr lvl="0" fontAlgn="base"/>
            <a:endParaRPr lang="zh-CN" altLang="en-US" strike="noStrike" noProof="1" dirty="0"/>
          </a:p>
        </p:txBody>
      </p:sp>
      <p:sp>
        <p:nvSpPr>
          <p:cNvPr id="5" name="Footer Placeholder 4"/>
          <p:cNvSpPr>
            <a:spLocks noGrp="1"/>
          </p:cNvSpPr>
          <p:nvPr>
            <p:ph type="ftr" sz="quarter" idx="11"/>
          </p:nvPr>
        </p:nvSpPr>
        <p:spPr/>
        <p:txBody>
          <a:bodyPr/>
          <a:lstStyle/>
          <a:p>
            <a:pPr lvl="0" fontAlgn="base"/>
            <a:endParaRPr lang="zh-CN" altLang="en-US" strike="noStrike" noProof="1" dirty="0"/>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pPr lvl="0" fontAlgn="base"/>
            <a:endParaRPr lang="zh-CN" altLang="en-US" strike="noStrike" noProof="1" dirty="0"/>
          </a:p>
        </p:txBody>
      </p:sp>
      <p:sp>
        <p:nvSpPr>
          <p:cNvPr id="3" name="Footer Placeholder 2"/>
          <p:cNvSpPr>
            <a:spLocks noGrp="1"/>
          </p:cNvSpPr>
          <p:nvPr>
            <p:ph type="ftr" sz="quarter" idx="11"/>
          </p:nvPr>
        </p:nvSpPr>
        <p:spPr/>
        <p:txBody>
          <a:bodyPr/>
          <a:p>
            <a:pPr lvl="0" fontAlgn="base"/>
            <a:endParaRPr lang="zh-CN" altLang="en-US" strike="noStrike" noProof="1" dirty="0"/>
          </a:p>
        </p:txBody>
      </p:sp>
      <p:sp>
        <p:nvSpPr>
          <p:cNvPr id="4" name="Slide Number Placeholder 3"/>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2504"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54296" y="1600200"/>
            <a:ext cx="4032504"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pPr lvl="0" fontAlgn="base"/>
            <a:endParaRPr lang="zh-CN" altLang="en-US" strike="noStrike" noProof="1" dirty="0"/>
          </a:p>
        </p:txBody>
      </p:sp>
      <p:sp>
        <p:nvSpPr>
          <p:cNvPr id="6" name="Footer Placeholder 5"/>
          <p:cNvSpPr>
            <a:spLocks noGrp="1"/>
          </p:cNvSpPr>
          <p:nvPr>
            <p:ph type="ftr" sz="quarter" idx="11"/>
          </p:nvPr>
        </p:nvSpPr>
        <p:spPr/>
        <p:txBody>
          <a:bodyPr/>
          <a:lstStyle/>
          <a:p>
            <a:pPr lvl="0" fontAlgn="base"/>
            <a:endParaRPr lang="zh-CN" altLang="en-US" strike="noStrike" noProof="1" dirty="0"/>
          </a:p>
        </p:txBody>
      </p:sp>
      <p:sp>
        <p:nvSpPr>
          <p:cNvPr id="7" name="Slide Number Placeholder 6"/>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1"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629841" y="2505075"/>
            <a:ext cx="3868340"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pPr lvl="0" fontAlgn="base"/>
            <a:endParaRPr lang="zh-CN" altLang="en-US" strike="noStrike" noProof="1" dirty="0"/>
          </a:p>
        </p:txBody>
      </p:sp>
      <p:sp>
        <p:nvSpPr>
          <p:cNvPr id="8" name="Footer Placeholder 7"/>
          <p:cNvSpPr>
            <a:spLocks noGrp="1"/>
          </p:cNvSpPr>
          <p:nvPr>
            <p:ph type="ftr" sz="quarter" idx="11"/>
          </p:nvPr>
        </p:nvSpPr>
        <p:spPr/>
        <p:txBody>
          <a:bodyPr/>
          <a:lstStyle/>
          <a:p>
            <a:pPr lvl="0" fontAlgn="base"/>
            <a:endParaRPr lang="zh-CN" altLang="en-US" strike="noStrike" noProof="1" dirty="0"/>
          </a:p>
        </p:txBody>
      </p:sp>
      <p:sp>
        <p:nvSpPr>
          <p:cNvPr id="9" name="Slide Number Placeholder 8"/>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lvl="0" fontAlgn="base"/>
            <a:endParaRPr lang="zh-CN" altLang="en-US" strike="noStrike" noProof="1" dirty="0"/>
          </a:p>
        </p:txBody>
      </p:sp>
      <p:sp>
        <p:nvSpPr>
          <p:cNvPr id="4" name="Footer Placeholder 3"/>
          <p:cNvSpPr>
            <a:spLocks noGrp="1"/>
          </p:cNvSpPr>
          <p:nvPr>
            <p:ph type="ftr" sz="quarter" idx="11"/>
          </p:nvPr>
        </p:nvSpPr>
        <p:spPr/>
        <p:txBody>
          <a:bodyPr/>
          <a:lstStyle/>
          <a:p>
            <a:pPr lvl="0" fontAlgn="base"/>
            <a:endParaRPr lang="zh-CN" altLang="en-US" strike="noStrike" noProof="1" dirty="0"/>
          </a:p>
        </p:txBody>
      </p:sp>
      <p:sp>
        <p:nvSpPr>
          <p:cNvPr id="5" name="Slide Number Placeholder 4"/>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fontAlgn="base"/>
            <a:endParaRPr lang="zh-CN" altLang="en-US" strike="noStrike" noProof="1" dirty="0"/>
          </a:p>
        </p:txBody>
      </p:sp>
      <p:sp>
        <p:nvSpPr>
          <p:cNvPr id="3" name="Footer Placeholder 2"/>
          <p:cNvSpPr>
            <a:spLocks noGrp="1"/>
          </p:cNvSpPr>
          <p:nvPr>
            <p:ph type="ftr" sz="quarter" idx="11"/>
          </p:nvPr>
        </p:nvSpPr>
        <p:spPr/>
        <p:txBody>
          <a:bodyPr/>
          <a:lstStyle/>
          <a:p>
            <a:pPr lvl="0" fontAlgn="base"/>
            <a:endParaRPr lang="zh-CN" altLang="en-US" strike="noStrike" noProof="1" dirty="0"/>
          </a:p>
        </p:txBody>
      </p:sp>
      <p:sp>
        <p:nvSpPr>
          <p:cNvPr id="4" name="Slide Number Placeholder 3"/>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pPr lvl="0" fontAlgn="base"/>
            <a:endParaRPr lang="zh-CN" altLang="en-US" strike="noStrike" noProof="1" dirty="0"/>
          </a:p>
        </p:txBody>
      </p:sp>
      <p:sp>
        <p:nvSpPr>
          <p:cNvPr id="6" name="Footer Placeholder 5"/>
          <p:cNvSpPr>
            <a:spLocks noGrp="1"/>
          </p:cNvSpPr>
          <p:nvPr>
            <p:ph type="ftr" sz="quarter" idx="11"/>
          </p:nvPr>
        </p:nvSpPr>
        <p:spPr/>
        <p:txBody>
          <a:bodyPr/>
          <a:lstStyle/>
          <a:p>
            <a:pPr lvl="0" fontAlgn="base"/>
            <a:endParaRPr lang="zh-CN" altLang="en-US" strike="noStrike" noProof="1" dirty="0"/>
          </a:p>
        </p:txBody>
      </p:sp>
      <p:sp>
        <p:nvSpPr>
          <p:cNvPr id="7" name="Slide Number Placeholder 6"/>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5"/>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pPr lvl="0" fontAlgn="base"/>
            <a:endParaRPr lang="zh-CN" altLang="en-US" strike="noStrike" noProof="1" dirty="0"/>
          </a:p>
        </p:txBody>
      </p:sp>
      <p:sp>
        <p:nvSpPr>
          <p:cNvPr id="6" name="Footer Placeholder 5"/>
          <p:cNvSpPr>
            <a:spLocks noGrp="1"/>
          </p:cNvSpPr>
          <p:nvPr>
            <p:ph type="ftr" sz="quarter" idx="11"/>
          </p:nvPr>
        </p:nvSpPr>
        <p:spPr/>
        <p:txBody>
          <a:bodyPr/>
          <a:lstStyle/>
          <a:p>
            <a:pPr lvl="0" fontAlgn="base"/>
            <a:endParaRPr lang="zh-CN" altLang="en-US" strike="noStrike" noProof="1" dirty="0"/>
          </a:p>
        </p:txBody>
      </p:sp>
      <p:sp>
        <p:nvSpPr>
          <p:cNvPr id="7" name="Slide Number Placeholder 6"/>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timing>
    <p:tnLst>
      <p:par>
        <p:cTn id="1" dur="indefinite" restart="never" nodeType="tmRoot"/>
      </p:par>
    </p:tnLst>
  </p:timing>
  <p:hf sldNum="0" hdr="0" ftr="0" dt="0"/>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lvl="0" fontAlgn="base"/>
            <a:endParaRPr lang="zh-CN" altLang="en-US" strike="noStrike" noProof="1" dirty="0"/>
          </a:p>
        </p:txBody>
      </p:sp>
      <p:sp>
        <p:nvSpPr>
          <p:cNvPr id="5" name="Footer Placeholder 4"/>
          <p:cNvSpPr>
            <a:spLocks noGrp="1"/>
          </p:cNvSpPr>
          <p:nvPr>
            <p:ph type="ftr" sz="quarter" idx="11"/>
          </p:nvPr>
        </p:nvSpPr>
        <p:spPr/>
        <p:txBody>
          <a:bodyPr/>
          <a:lstStyle/>
          <a:p>
            <a:pPr lvl="0" fontAlgn="base"/>
            <a:endParaRPr lang="zh-CN" altLang="en-US" strike="noStrike" noProof="1" dirty="0"/>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5293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lvl="0" fontAlgn="base"/>
            <a:endParaRPr lang="zh-CN" altLang="en-US" strike="noStrike" noProof="1" dirty="0"/>
          </a:p>
        </p:txBody>
      </p:sp>
      <p:sp>
        <p:nvSpPr>
          <p:cNvPr id="5" name="Footer Placeholder 4"/>
          <p:cNvSpPr>
            <a:spLocks noGrp="1"/>
          </p:cNvSpPr>
          <p:nvPr>
            <p:ph type="ftr" sz="quarter" idx="11"/>
          </p:nvPr>
        </p:nvSpPr>
        <p:spPr/>
        <p:txBody>
          <a:bodyPr/>
          <a:lstStyle/>
          <a:p>
            <a:pPr lvl="0" fontAlgn="base"/>
            <a:endParaRPr lang="zh-CN" altLang="en-US" strike="noStrike" noProof="1" dirty="0"/>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lvl="0" fontAlgn="base"/>
            <a:endParaRPr lang="zh-CN" altLang="en-US" strike="noStrike" noProof="1" dirty="0"/>
          </a:p>
        </p:txBody>
      </p:sp>
      <p:sp>
        <p:nvSpPr>
          <p:cNvPr id="5" name="Footer Placeholder 4"/>
          <p:cNvSpPr>
            <a:spLocks noGrp="1"/>
          </p:cNvSpPr>
          <p:nvPr>
            <p:ph type="ftr" sz="quarter" idx="11"/>
          </p:nvPr>
        </p:nvSpPr>
        <p:spPr/>
        <p:txBody>
          <a:bodyPr/>
          <a:lstStyle/>
          <a:p>
            <a:pPr lvl="0" fontAlgn="base"/>
            <a:endParaRPr lang="zh-CN" altLang="en-US" strike="noStrike" noProof="1" dirty="0"/>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lvl="0" fontAlgn="base"/>
            <a:endParaRPr lang="zh-CN" altLang="en-US" strike="noStrike" noProof="1" dirty="0"/>
          </a:p>
        </p:txBody>
      </p:sp>
      <p:sp>
        <p:nvSpPr>
          <p:cNvPr id="5" name="Footer Placeholder 4"/>
          <p:cNvSpPr>
            <a:spLocks noGrp="1"/>
          </p:cNvSpPr>
          <p:nvPr>
            <p:ph type="ftr" sz="quarter" idx="11"/>
          </p:nvPr>
        </p:nvSpPr>
        <p:spPr/>
        <p:txBody>
          <a:bodyPr/>
          <a:lstStyle/>
          <a:p>
            <a:pPr lvl="0" fontAlgn="base"/>
            <a:endParaRPr lang="zh-CN" altLang="en-US" strike="noStrike" noProof="1" dirty="0"/>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pPr lvl="0" fontAlgn="base"/>
            <a:endParaRPr lang="zh-CN" altLang="en-US" strike="noStrike" noProof="1" dirty="0"/>
          </a:p>
        </p:txBody>
      </p:sp>
      <p:sp>
        <p:nvSpPr>
          <p:cNvPr id="6" name="Footer Placeholder 5"/>
          <p:cNvSpPr>
            <a:spLocks noGrp="1"/>
          </p:cNvSpPr>
          <p:nvPr>
            <p:ph type="ftr" sz="quarter" idx="11"/>
          </p:nvPr>
        </p:nvSpPr>
        <p:spPr/>
        <p:txBody>
          <a:bodyPr/>
          <a:p>
            <a:pPr lvl="0" fontAlgn="base"/>
            <a:endParaRPr lang="zh-CN" altLang="en-US"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pPr lvl="0" fontAlgn="base"/>
            <a:endParaRPr lang="zh-CN" altLang="en-US" strike="noStrike" noProof="1" dirty="0"/>
          </a:p>
        </p:txBody>
      </p:sp>
      <p:sp>
        <p:nvSpPr>
          <p:cNvPr id="5" name="Footer Placeholder 4"/>
          <p:cNvSpPr>
            <a:spLocks noGrp="1"/>
          </p:cNvSpPr>
          <p:nvPr>
            <p:ph type="ftr" sz="quarter" idx="11"/>
          </p:nvPr>
        </p:nvSpPr>
        <p:spPr/>
        <p:txBody>
          <a:bodyPr/>
          <a:lstStyle/>
          <a:p>
            <a:pPr lvl="0" fontAlgn="base"/>
            <a:endParaRPr lang="zh-CN" altLang="en-US" strike="noStrike" noProof="1" dirty="0"/>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2504"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54296" y="1600200"/>
            <a:ext cx="4032504"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pPr lvl="0" fontAlgn="base"/>
            <a:endParaRPr lang="zh-CN" altLang="en-US" strike="noStrike" noProof="1" dirty="0"/>
          </a:p>
        </p:txBody>
      </p:sp>
      <p:sp>
        <p:nvSpPr>
          <p:cNvPr id="6" name="Footer Placeholder 5"/>
          <p:cNvSpPr>
            <a:spLocks noGrp="1"/>
          </p:cNvSpPr>
          <p:nvPr>
            <p:ph type="ftr" sz="quarter" idx="11"/>
          </p:nvPr>
        </p:nvSpPr>
        <p:spPr/>
        <p:txBody>
          <a:bodyPr/>
          <a:lstStyle/>
          <a:p>
            <a:pPr lvl="0" fontAlgn="base"/>
            <a:endParaRPr lang="zh-CN" altLang="en-US" strike="noStrike" noProof="1" dirty="0"/>
          </a:p>
        </p:txBody>
      </p:sp>
      <p:sp>
        <p:nvSpPr>
          <p:cNvPr id="7" name="Slide Number Placeholder 6"/>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1"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629841" y="2505075"/>
            <a:ext cx="3868340"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pPr lvl="0" fontAlgn="base"/>
            <a:endParaRPr lang="zh-CN" altLang="en-US" strike="noStrike" noProof="1" dirty="0"/>
          </a:p>
        </p:txBody>
      </p:sp>
      <p:sp>
        <p:nvSpPr>
          <p:cNvPr id="8" name="Footer Placeholder 7"/>
          <p:cNvSpPr>
            <a:spLocks noGrp="1"/>
          </p:cNvSpPr>
          <p:nvPr>
            <p:ph type="ftr" sz="quarter" idx="11"/>
          </p:nvPr>
        </p:nvSpPr>
        <p:spPr/>
        <p:txBody>
          <a:bodyPr/>
          <a:lstStyle/>
          <a:p>
            <a:pPr lvl="0" fontAlgn="base"/>
            <a:endParaRPr lang="zh-CN" altLang="en-US" strike="noStrike" noProof="1" dirty="0"/>
          </a:p>
        </p:txBody>
      </p:sp>
      <p:sp>
        <p:nvSpPr>
          <p:cNvPr id="9" name="Slide Number Placeholder 8"/>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lvl="0" fontAlgn="base"/>
            <a:endParaRPr lang="zh-CN" altLang="en-US" strike="noStrike" noProof="1" dirty="0"/>
          </a:p>
        </p:txBody>
      </p:sp>
      <p:sp>
        <p:nvSpPr>
          <p:cNvPr id="4" name="Footer Placeholder 3"/>
          <p:cNvSpPr>
            <a:spLocks noGrp="1"/>
          </p:cNvSpPr>
          <p:nvPr>
            <p:ph type="ftr" sz="quarter" idx="11"/>
          </p:nvPr>
        </p:nvSpPr>
        <p:spPr/>
        <p:txBody>
          <a:bodyPr/>
          <a:lstStyle/>
          <a:p>
            <a:pPr lvl="0" fontAlgn="base"/>
            <a:endParaRPr lang="zh-CN" altLang="en-US" strike="noStrike" noProof="1" dirty="0"/>
          </a:p>
        </p:txBody>
      </p:sp>
      <p:sp>
        <p:nvSpPr>
          <p:cNvPr id="5" name="Slide Number Placeholder 4"/>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fontAlgn="base"/>
            <a:endParaRPr lang="zh-CN" altLang="en-US" strike="noStrike" noProof="1" dirty="0"/>
          </a:p>
        </p:txBody>
      </p:sp>
      <p:sp>
        <p:nvSpPr>
          <p:cNvPr id="3" name="Footer Placeholder 2"/>
          <p:cNvSpPr>
            <a:spLocks noGrp="1"/>
          </p:cNvSpPr>
          <p:nvPr>
            <p:ph type="ftr" sz="quarter" idx="11"/>
          </p:nvPr>
        </p:nvSpPr>
        <p:spPr/>
        <p:txBody>
          <a:bodyPr/>
          <a:lstStyle/>
          <a:p>
            <a:pPr lvl="0" fontAlgn="base"/>
            <a:endParaRPr lang="zh-CN" altLang="en-US" strike="noStrike" noProof="1" dirty="0"/>
          </a:p>
        </p:txBody>
      </p:sp>
      <p:sp>
        <p:nvSpPr>
          <p:cNvPr id="4" name="Slide Number Placeholder 3"/>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pPr lvl="0" fontAlgn="base"/>
            <a:endParaRPr lang="zh-CN" altLang="en-US" strike="noStrike" noProof="1" dirty="0"/>
          </a:p>
        </p:txBody>
      </p:sp>
      <p:sp>
        <p:nvSpPr>
          <p:cNvPr id="6" name="Footer Placeholder 5"/>
          <p:cNvSpPr>
            <a:spLocks noGrp="1"/>
          </p:cNvSpPr>
          <p:nvPr>
            <p:ph type="ftr" sz="quarter" idx="11"/>
          </p:nvPr>
        </p:nvSpPr>
        <p:spPr/>
        <p:txBody>
          <a:bodyPr/>
          <a:lstStyle/>
          <a:p>
            <a:pPr lvl="0" fontAlgn="base"/>
            <a:endParaRPr lang="zh-CN" altLang="en-US" strike="noStrike" noProof="1" dirty="0"/>
          </a:p>
        </p:txBody>
      </p:sp>
      <p:sp>
        <p:nvSpPr>
          <p:cNvPr id="7" name="Slide Number Placeholder 6"/>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5"/>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pPr lvl="0" fontAlgn="base"/>
            <a:endParaRPr lang="zh-CN" altLang="en-US" strike="noStrike" noProof="1" dirty="0"/>
          </a:p>
        </p:txBody>
      </p:sp>
      <p:sp>
        <p:nvSpPr>
          <p:cNvPr id="6" name="Footer Placeholder 5"/>
          <p:cNvSpPr>
            <a:spLocks noGrp="1"/>
          </p:cNvSpPr>
          <p:nvPr>
            <p:ph type="ftr" sz="quarter" idx="11"/>
          </p:nvPr>
        </p:nvSpPr>
        <p:spPr/>
        <p:txBody>
          <a:bodyPr/>
          <a:lstStyle/>
          <a:p>
            <a:pPr lvl="0" fontAlgn="base"/>
            <a:endParaRPr lang="zh-CN" altLang="en-US" strike="noStrike" noProof="1" dirty="0"/>
          </a:p>
        </p:txBody>
      </p:sp>
      <p:sp>
        <p:nvSpPr>
          <p:cNvPr id="7" name="Slide Number Placeholder 6"/>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timing>
    <p:tnLst>
      <p:par>
        <p:cTn id="1" dur="indefinite" restart="never" nodeType="tmRoot"/>
      </p:par>
    </p:tnLst>
  </p:timing>
  <p:hf sldNum="0" hdr="0" ftr="0" dt="0"/>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lvl="0" fontAlgn="base"/>
            <a:endParaRPr lang="zh-CN" altLang="en-US" strike="noStrike" noProof="1" dirty="0"/>
          </a:p>
        </p:txBody>
      </p:sp>
      <p:sp>
        <p:nvSpPr>
          <p:cNvPr id="5" name="Footer Placeholder 4"/>
          <p:cNvSpPr>
            <a:spLocks noGrp="1"/>
          </p:cNvSpPr>
          <p:nvPr>
            <p:ph type="ftr" sz="quarter" idx="11"/>
          </p:nvPr>
        </p:nvSpPr>
        <p:spPr/>
        <p:txBody>
          <a:bodyPr/>
          <a:lstStyle/>
          <a:p>
            <a:pPr lvl="0" fontAlgn="base"/>
            <a:endParaRPr lang="zh-CN" altLang="en-US" strike="noStrike" noProof="1" dirty="0"/>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5293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lvl="0" fontAlgn="base"/>
            <a:endParaRPr lang="zh-CN" altLang="en-US" strike="noStrike" noProof="1" dirty="0"/>
          </a:p>
        </p:txBody>
      </p:sp>
      <p:sp>
        <p:nvSpPr>
          <p:cNvPr id="5" name="Footer Placeholder 4"/>
          <p:cNvSpPr>
            <a:spLocks noGrp="1"/>
          </p:cNvSpPr>
          <p:nvPr>
            <p:ph type="ftr" sz="quarter" idx="11"/>
          </p:nvPr>
        </p:nvSpPr>
        <p:spPr/>
        <p:txBody>
          <a:bodyPr/>
          <a:lstStyle/>
          <a:p>
            <a:pPr lvl="0" fontAlgn="base"/>
            <a:endParaRPr lang="zh-CN" altLang="en-US" strike="noStrike" noProof="1" dirty="0"/>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lvl="0" fontAlgn="base"/>
            <a:endParaRPr lang="zh-CN" altLang="en-US" strike="noStrike" noProof="1" dirty="0"/>
          </a:p>
        </p:txBody>
      </p:sp>
      <p:sp>
        <p:nvSpPr>
          <p:cNvPr id="5" name="Footer Placeholder 4"/>
          <p:cNvSpPr>
            <a:spLocks noGrp="1"/>
          </p:cNvSpPr>
          <p:nvPr>
            <p:ph type="ftr" sz="quarter" idx="11"/>
          </p:nvPr>
        </p:nvSpPr>
        <p:spPr/>
        <p:txBody>
          <a:bodyPr/>
          <a:lstStyle/>
          <a:p>
            <a:pPr lvl="0" fontAlgn="base"/>
            <a:endParaRPr lang="zh-CN" altLang="en-US" strike="noStrike" noProof="1" dirty="0"/>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pPr lvl="0" fontAlgn="base"/>
            <a:endParaRPr lang="zh-CN" altLang="en-US" strike="noStrike" noProof="1" dirty="0"/>
          </a:p>
        </p:txBody>
      </p:sp>
      <p:sp>
        <p:nvSpPr>
          <p:cNvPr id="6" name="Footer Placeholder 5"/>
          <p:cNvSpPr>
            <a:spLocks noGrp="1"/>
          </p:cNvSpPr>
          <p:nvPr>
            <p:ph type="ftr" sz="quarter" idx="11"/>
          </p:nvPr>
        </p:nvSpPr>
        <p:spPr/>
        <p:txBody>
          <a:bodyPr/>
          <a:p>
            <a:pPr lvl="0" fontAlgn="base"/>
            <a:endParaRPr lang="zh-CN" altLang="en-US"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lvl="0" fontAlgn="base"/>
            <a:endParaRPr lang="zh-CN" altLang="en-US" strike="noStrike" noProof="1" dirty="0"/>
          </a:p>
        </p:txBody>
      </p:sp>
      <p:sp>
        <p:nvSpPr>
          <p:cNvPr id="5" name="Footer Placeholder 4"/>
          <p:cNvSpPr>
            <a:spLocks noGrp="1"/>
          </p:cNvSpPr>
          <p:nvPr>
            <p:ph type="ftr" sz="quarter" idx="11"/>
          </p:nvPr>
        </p:nvSpPr>
        <p:spPr/>
        <p:txBody>
          <a:bodyPr/>
          <a:lstStyle/>
          <a:p>
            <a:pPr lvl="0" fontAlgn="base"/>
            <a:endParaRPr lang="zh-CN" altLang="en-US" strike="noStrike" noProof="1" dirty="0"/>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pPr lvl="0" fontAlgn="base"/>
            <a:endParaRPr lang="zh-CN" altLang="en-US" strike="noStrike" noProof="1" dirty="0"/>
          </a:p>
        </p:txBody>
      </p:sp>
      <p:sp>
        <p:nvSpPr>
          <p:cNvPr id="5" name="Footer Placeholder 4"/>
          <p:cNvSpPr>
            <a:spLocks noGrp="1"/>
          </p:cNvSpPr>
          <p:nvPr>
            <p:ph type="ftr" sz="quarter" idx="11"/>
          </p:nvPr>
        </p:nvSpPr>
        <p:spPr/>
        <p:txBody>
          <a:bodyPr/>
          <a:lstStyle/>
          <a:p>
            <a:pPr lvl="0" fontAlgn="base"/>
            <a:endParaRPr lang="zh-CN" altLang="en-US" strike="noStrike" noProof="1" dirty="0"/>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2504"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54296" y="1600200"/>
            <a:ext cx="4032504"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pPr lvl="0" fontAlgn="base"/>
            <a:endParaRPr lang="zh-CN" altLang="en-US" strike="noStrike" noProof="1" dirty="0"/>
          </a:p>
        </p:txBody>
      </p:sp>
      <p:sp>
        <p:nvSpPr>
          <p:cNvPr id="6" name="Footer Placeholder 5"/>
          <p:cNvSpPr>
            <a:spLocks noGrp="1"/>
          </p:cNvSpPr>
          <p:nvPr>
            <p:ph type="ftr" sz="quarter" idx="11"/>
          </p:nvPr>
        </p:nvSpPr>
        <p:spPr/>
        <p:txBody>
          <a:bodyPr/>
          <a:lstStyle/>
          <a:p>
            <a:pPr lvl="0" fontAlgn="base"/>
            <a:endParaRPr lang="zh-CN" altLang="en-US" strike="noStrike" noProof="1" dirty="0"/>
          </a:p>
        </p:txBody>
      </p:sp>
      <p:sp>
        <p:nvSpPr>
          <p:cNvPr id="7" name="Slide Number Placeholder 6"/>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1"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629841" y="2505075"/>
            <a:ext cx="3868340"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pPr lvl="0" fontAlgn="base"/>
            <a:endParaRPr lang="zh-CN" altLang="en-US" strike="noStrike" noProof="1" dirty="0"/>
          </a:p>
        </p:txBody>
      </p:sp>
      <p:sp>
        <p:nvSpPr>
          <p:cNvPr id="8" name="Footer Placeholder 7"/>
          <p:cNvSpPr>
            <a:spLocks noGrp="1"/>
          </p:cNvSpPr>
          <p:nvPr>
            <p:ph type="ftr" sz="quarter" idx="11"/>
          </p:nvPr>
        </p:nvSpPr>
        <p:spPr/>
        <p:txBody>
          <a:bodyPr/>
          <a:lstStyle/>
          <a:p>
            <a:pPr lvl="0" fontAlgn="base"/>
            <a:endParaRPr lang="zh-CN" altLang="en-US" strike="noStrike" noProof="1" dirty="0"/>
          </a:p>
        </p:txBody>
      </p:sp>
      <p:sp>
        <p:nvSpPr>
          <p:cNvPr id="9" name="Slide Number Placeholder 8"/>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lvl="0" fontAlgn="base"/>
            <a:endParaRPr lang="zh-CN" altLang="en-US" strike="noStrike" noProof="1" dirty="0"/>
          </a:p>
        </p:txBody>
      </p:sp>
      <p:sp>
        <p:nvSpPr>
          <p:cNvPr id="4" name="Footer Placeholder 3"/>
          <p:cNvSpPr>
            <a:spLocks noGrp="1"/>
          </p:cNvSpPr>
          <p:nvPr>
            <p:ph type="ftr" sz="quarter" idx="11"/>
          </p:nvPr>
        </p:nvSpPr>
        <p:spPr/>
        <p:txBody>
          <a:bodyPr/>
          <a:lstStyle/>
          <a:p>
            <a:pPr lvl="0" fontAlgn="base"/>
            <a:endParaRPr lang="zh-CN" altLang="en-US" strike="noStrike" noProof="1" dirty="0"/>
          </a:p>
        </p:txBody>
      </p:sp>
      <p:sp>
        <p:nvSpPr>
          <p:cNvPr id="5" name="Slide Number Placeholder 4"/>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fontAlgn="base"/>
            <a:endParaRPr lang="zh-CN" altLang="en-US" strike="noStrike" noProof="1" dirty="0"/>
          </a:p>
        </p:txBody>
      </p:sp>
      <p:sp>
        <p:nvSpPr>
          <p:cNvPr id="3" name="Footer Placeholder 2"/>
          <p:cNvSpPr>
            <a:spLocks noGrp="1"/>
          </p:cNvSpPr>
          <p:nvPr>
            <p:ph type="ftr" sz="quarter" idx="11"/>
          </p:nvPr>
        </p:nvSpPr>
        <p:spPr/>
        <p:txBody>
          <a:bodyPr/>
          <a:lstStyle/>
          <a:p>
            <a:pPr lvl="0" fontAlgn="base"/>
            <a:endParaRPr lang="zh-CN" altLang="en-US" strike="noStrike" noProof="1" dirty="0"/>
          </a:p>
        </p:txBody>
      </p:sp>
      <p:sp>
        <p:nvSpPr>
          <p:cNvPr id="4" name="Slide Number Placeholder 3"/>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pPr lvl="0" fontAlgn="base"/>
            <a:endParaRPr lang="zh-CN" altLang="en-US" strike="noStrike" noProof="1" dirty="0"/>
          </a:p>
        </p:txBody>
      </p:sp>
      <p:sp>
        <p:nvSpPr>
          <p:cNvPr id="6" name="Footer Placeholder 5"/>
          <p:cNvSpPr>
            <a:spLocks noGrp="1"/>
          </p:cNvSpPr>
          <p:nvPr>
            <p:ph type="ftr" sz="quarter" idx="11"/>
          </p:nvPr>
        </p:nvSpPr>
        <p:spPr/>
        <p:txBody>
          <a:bodyPr/>
          <a:lstStyle/>
          <a:p>
            <a:pPr lvl="0" fontAlgn="base"/>
            <a:endParaRPr lang="zh-CN" altLang="en-US" strike="noStrike" noProof="1" dirty="0"/>
          </a:p>
        </p:txBody>
      </p:sp>
      <p:sp>
        <p:nvSpPr>
          <p:cNvPr id="7" name="Slide Number Placeholder 6"/>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5"/>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pPr lvl="0" fontAlgn="base"/>
            <a:endParaRPr lang="zh-CN" altLang="en-US" strike="noStrike" noProof="1" dirty="0"/>
          </a:p>
        </p:txBody>
      </p:sp>
      <p:sp>
        <p:nvSpPr>
          <p:cNvPr id="6" name="Footer Placeholder 5"/>
          <p:cNvSpPr>
            <a:spLocks noGrp="1"/>
          </p:cNvSpPr>
          <p:nvPr>
            <p:ph type="ftr" sz="quarter" idx="11"/>
          </p:nvPr>
        </p:nvSpPr>
        <p:spPr/>
        <p:txBody>
          <a:bodyPr/>
          <a:lstStyle/>
          <a:p>
            <a:pPr lvl="0" fontAlgn="base"/>
            <a:endParaRPr lang="zh-CN" altLang="en-US" strike="noStrike" noProof="1" dirty="0"/>
          </a:p>
        </p:txBody>
      </p:sp>
      <p:sp>
        <p:nvSpPr>
          <p:cNvPr id="7" name="Slide Number Placeholder 6"/>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timing>
    <p:tnLst>
      <p:par>
        <p:cTn id="1" dur="indefinite" restart="never" nodeType="tmRoot"/>
      </p:par>
    </p:tnLst>
  </p:timing>
  <p:hf sldNum="0" hdr="0" ftr="0" dt="0"/>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lvl="0" fontAlgn="base"/>
            <a:endParaRPr lang="zh-CN" altLang="en-US" strike="noStrike" noProof="1" dirty="0"/>
          </a:p>
        </p:txBody>
      </p:sp>
      <p:sp>
        <p:nvSpPr>
          <p:cNvPr id="5" name="Footer Placeholder 4"/>
          <p:cNvSpPr>
            <a:spLocks noGrp="1"/>
          </p:cNvSpPr>
          <p:nvPr>
            <p:ph type="ftr" sz="quarter" idx="11"/>
          </p:nvPr>
        </p:nvSpPr>
        <p:spPr/>
        <p:txBody>
          <a:bodyPr/>
          <a:lstStyle/>
          <a:p>
            <a:pPr lvl="0" fontAlgn="base"/>
            <a:endParaRPr lang="zh-CN" altLang="en-US" strike="noStrike" noProof="1" dirty="0"/>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5293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lvl="0" fontAlgn="base"/>
            <a:endParaRPr lang="zh-CN" altLang="en-US" strike="noStrike" noProof="1" dirty="0"/>
          </a:p>
        </p:txBody>
      </p:sp>
      <p:sp>
        <p:nvSpPr>
          <p:cNvPr id="5" name="Footer Placeholder 4"/>
          <p:cNvSpPr>
            <a:spLocks noGrp="1"/>
          </p:cNvSpPr>
          <p:nvPr>
            <p:ph type="ftr" sz="quarter" idx="11"/>
          </p:nvPr>
        </p:nvSpPr>
        <p:spPr/>
        <p:txBody>
          <a:bodyPr/>
          <a:lstStyle/>
          <a:p>
            <a:pPr lvl="0" fontAlgn="base"/>
            <a:endParaRPr lang="zh-CN" altLang="en-US" strike="noStrike" noProof="1" dirty="0"/>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9" Type="http://schemas.openxmlformats.org/officeDocument/2006/relationships/slideLayout" Target="../slideLayouts/slideLayout108.xml"/><Relationship Id="rId8" Type="http://schemas.openxmlformats.org/officeDocument/2006/relationships/slideLayout" Target="../slideLayouts/slideLayout107.xml"/><Relationship Id="rId7" Type="http://schemas.openxmlformats.org/officeDocument/2006/relationships/slideLayout" Target="../slideLayouts/slideLayout106.xml"/><Relationship Id="rId6" Type="http://schemas.openxmlformats.org/officeDocument/2006/relationships/slideLayout" Target="../slideLayouts/slideLayout105.xml"/><Relationship Id="rId5" Type="http://schemas.openxmlformats.org/officeDocument/2006/relationships/slideLayout" Target="../slideLayouts/slideLayout104.xml"/><Relationship Id="rId4" Type="http://schemas.openxmlformats.org/officeDocument/2006/relationships/slideLayout" Target="../slideLayouts/slideLayout103.xml"/><Relationship Id="rId3" Type="http://schemas.openxmlformats.org/officeDocument/2006/relationships/slideLayout" Target="../slideLayouts/slideLayout102.xml"/><Relationship Id="rId2" Type="http://schemas.openxmlformats.org/officeDocument/2006/relationships/slideLayout" Target="../slideLayouts/slideLayout101.xml"/><Relationship Id="rId12" Type="http://schemas.openxmlformats.org/officeDocument/2006/relationships/theme" Target="../theme/theme10.xml"/><Relationship Id="rId11" Type="http://schemas.openxmlformats.org/officeDocument/2006/relationships/slideLayout" Target="../slideLayouts/slideLayout110.xml"/><Relationship Id="rId10" Type="http://schemas.openxmlformats.org/officeDocument/2006/relationships/slideLayout" Target="../slideLayouts/slideLayout109.xml"/><Relationship Id="rId1" Type="http://schemas.openxmlformats.org/officeDocument/2006/relationships/slideLayout" Target="../slideLayouts/slideLayout100.xml"/></Relationships>
</file>

<file path=ppt/slideMasters/_rels/slideMaster11.xml.rels><?xml version="1.0" encoding="UTF-8" standalone="yes"?>
<Relationships xmlns="http://schemas.openxmlformats.org/package/2006/relationships"><Relationship Id="rId9" Type="http://schemas.openxmlformats.org/officeDocument/2006/relationships/slideLayout" Target="../slideLayouts/slideLayout119.xml"/><Relationship Id="rId8" Type="http://schemas.openxmlformats.org/officeDocument/2006/relationships/slideLayout" Target="../slideLayouts/slideLayout118.xml"/><Relationship Id="rId7" Type="http://schemas.openxmlformats.org/officeDocument/2006/relationships/slideLayout" Target="../slideLayouts/slideLayout117.xml"/><Relationship Id="rId6" Type="http://schemas.openxmlformats.org/officeDocument/2006/relationships/slideLayout" Target="../slideLayouts/slideLayout116.xml"/><Relationship Id="rId5" Type="http://schemas.openxmlformats.org/officeDocument/2006/relationships/slideLayout" Target="../slideLayouts/slideLayout115.xml"/><Relationship Id="rId4" Type="http://schemas.openxmlformats.org/officeDocument/2006/relationships/slideLayout" Target="../slideLayouts/slideLayout114.xml"/><Relationship Id="rId3" Type="http://schemas.openxmlformats.org/officeDocument/2006/relationships/slideLayout" Target="../slideLayouts/slideLayout113.xml"/><Relationship Id="rId2" Type="http://schemas.openxmlformats.org/officeDocument/2006/relationships/slideLayout" Target="../slideLayouts/slideLayout112.xml"/><Relationship Id="rId12" Type="http://schemas.openxmlformats.org/officeDocument/2006/relationships/theme" Target="../theme/theme11.xml"/><Relationship Id="rId11" Type="http://schemas.openxmlformats.org/officeDocument/2006/relationships/slideLayout" Target="../slideLayouts/slideLayout121.xml"/><Relationship Id="rId10" Type="http://schemas.openxmlformats.org/officeDocument/2006/relationships/slideLayout" Target="../slideLayouts/slideLayout120.xml"/><Relationship Id="rId1" Type="http://schemas.openxmlformats.org/officeDocument/2006/relationships/slideLayout" Target="../slideLayouts/slideLayout11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3" Type="http://schemas.openxmlformats.org/officeDocument/2006/relationships/theme" Target="../theme/theme2.xml"/><Relationship Id="rId12" Type="http://schemas.openxmlformats.org/officeDocument/2006/relationships/image" Target="../media/image4.jpeg"/><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1.xml"/><Relationship Id="rId8" Type="http://schemas.openxmlformats.org/officeDocument/2006/relationships/slideLayout" Target="../slideLayouts/slideLayout30.xml"/><Relationship Id="rId7" Type="http://schemas.openxmlformats.org/officeDocument/2006/relationships/slideLayout" Target="../slideLayouts/slideLayout29.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3" Type="http://schemas.openxmlformats.org/officeDocument/2006/relationships/slideLayout" Target="../slideLayouts/slideLayout25.xml"/><Relationship Id="rId2" Type="http://schemas.openxmlformats.org/officeDocument/2006/relationships/slideLayout" Target="../slideLayouts/slideLayout24.xml"/><Relationship Id="rId13" Type="http://schemas.openxmlformats.org/officeDocument/2006/relationships/theme" Target="../theme/theme3.xml"/><Relationship Id="rId12" Type="http://schemas.openxmlformats.org/officeDocument/2006/relationships/image" Target="../media/image2.jpeg"/><Relationship Id="rId11" Type="http://schemas.openxmlformats.org/officeDocument/2006/relationships/slideLayout" Target="../slideLayouts/slideLayout33.xml"/><Relationship Id="rId10" Type="http://schemas.openxmlformats.org/officeDocument/2006/relationships/slideLayout" Target="../slideLayouts/slideLayout32.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42.xml"/><Relationship Id="rId8" Type="http://schemas.openxmlformats.org/officeDocument/2006/relationships/slideLayout" Target="../slideLayouts/slideLayout41.xml"/><Relationship Id="rId7" Type="http://schemas.openxmlformats.org/officeDocument/2006/relationships/slideLayout" Target="../slideLayouts/slideLayout40.xml"/><Relationship Id="rId6" Type="http://schemas.openxmlformats.org/officeDocument/2006/relationships/slideLayout" Target="../slideLayouts/slideLayout39.xml"/><Relationship Id="rId5" Type="http://schemas.openxmlformats.org/officeDocument/2006/relationships/slideLayout" Target="../slideLayouts/slideLayout38.xml"/><Relationship Id="rId4" Type="http://schemas.openxmlformats.org/officeDocument/2006/relationships/slideLayout" Target="../slideLayouts/slideLayout37.xml"/><Relationship Id="rId3" Type="http://schemas.openxmlformats.org/officeDocument/2006/relationships/slideLayout" Target="../slideLayouts/slideLayout36.xml"/><Relationship Id="rId2" Type="http://schemas.openxmlformats.org/officeDocument/2006/relationships/slideLayout" Target="../slideLayouts/slideLayout35.xml"/><Relationship Id="rId13" Type="http://schemas.openxmlformats.org/officeDocument/2006/relationships/theme" Target="../theme/theme4.xml"/><Relationship Id="rId12" Type="http://schemas.openxmlformats.org/officeDocument/2006/relationships/image" Target="../media/image2.jpeg"/><Relationship Id="rId11" Type="http://schemas.openxmlformats.org/officeDocument/2006/relationships/slideLayout" Target="../slideLayouts/slideLayout44.xml"/><Relationship Id="rId10" Type="http://schemas.openxmlformats.org/officeDocument/2006/relationships/slideLayout" Target="../slideLayouts/slideLayout43.xml"/><Relationship Id="rId1"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9" Type="http://schemas.openxmlformats.org/officeDocument/2006/relationships/slideLayout" Target="../slideLayouts/slideLayout53.xml"/><Relationship Id="rId8" Type="http://schemas.openxmlformats.org/officeDocument/2006/relationships/slideLayout" Target="../slideLayouts/slideLayout52.xml"/><Relationship Id="rId7" Type="http://schemas.openxmlformats.org/officeDocument/2006/relationships/slideLayout" Target="../slideLayouts/slideLayout51.xml"/><Relationship Id="rId6" Type="http://schemas.openxmlformats.org/officeDocument/2006/relationships/slideLayout" Target="../slideLayouts/slideLayout50.xml"/><Relationship Id="rId5" Type="http://schemas.openxmlformats.org/officeDocument/2006/relationships/slideLayout" Target="../slideLayouts/slideLayout49.xml"/><Relationship Id="rId4" Type="http://schemas.openxmlformats.org/officeDocument/2006/relationships/slideLayout" Target="../slideLayouts/slideLayout48.xml"/><Relationship Id="rId3" Type="http://schemas.openxmlformats.org/officeDocument/2006/relationships/slideLayout" Target="../slideLayouts/slideLayout47.xml"/><Relationship Id="rId2" Type="http://schemas.openxmlformats.org/officeDocument/2006/relationships/slideLayout" Target="../slideLayouts/slideLayout46.xml"/><Relationship Id="rId12" Type="http://schemas.openxmlformats.org/officeDocument/2006/relationships/theme" Target="../theme/theme5.xml"/><Relationship Id="rId11" Type="http://schemas.openxmlformats.org/officeDocument/2006/relationships/slideLayout" Target="../slideLayouts/slideLayout55.xml"/><Relationship Id="rId10" Type="http://schemas.openxmlformats.org/officeDocument/2006/relationships/slideLayout" Target="../slideLayouts/slideLayout54.xml"/><Relationship Id="rId1" Type="http://schemas.openxmlformats.org/officeDocument/2006/relationships/slideLayout" Target="../slideLayouts/slideLayout45.xml"/></Relationships>
</file>

<file path=ppt/slideMasters/_rels/slideMaster6.xml.rels><?xml version="1.0" encoding="UTF-8" standalone="yes"?>
<Relationships xmlns="http://schemas.openxmlformats.org/package/2006/relationships"><Relationship Id="rId9" Type="http://schemas.openxmlformats.org/officeDocument/2006/relationships/slideLayout" Target="../slideLayouts/slideLayout64.xml"/><Relationship Id="rId8" Type="http://schemas.openxmlformats.org/officeDocument/2006/relationships/slideLayout" Target="../slideLayouts/slideLayout63.xml"/><Relationship Id="rId7" Type="http://schemas.openxmlformats.org/officeDocument/2006/relationships/slideLayout" Target="../slideLayouts/slideLayout62.xml"/><Relationship Id="rId6" Type="http://schemas.openxmlformats.org/officeDocument/2006/relationships/slideLayout" Target="../slideLayouts/slideLayout61.xml"/><Relationship Id="rId5" Type="http://schemas.openxmlformats.org/officeDocument/2006/relationships/slideLayout" Target="../slideLayouts/slideLayout60.xml"/><Relationship Id="rId4" Type="http://schemas.openxmlformats.org/officeDocument/2006/relationships/slideLayout" Target="../slideLayouts/slideLayout59.xml"/><Relationship Id="rId3" Type="http://schemas.openxmlformats.org/officeDocument/2006/relationships/slideLayout" Target="../slideLayouts/slideLayout58.xml"/><Relationship Id="rId2" Type="http://schemas.openxmlformats.org/officeDocument/2006/relationships/slideLayout" Target="../slideLayouts/slideLayout57.xml"/><Relationship Id="rId12" Type="http://schemas.openxmlformats.org/officeDocument/2006/relationships/theme" Target="../theme/theme6.xml"/><Relationship Id="rId11" Type="http://schemas.openxmlformats.org/officeDocument/2006/relationships/slideLayout" Target="../slideLayouts/slideLayout66.xml"/><Relationship Id="rId10" Type="http://schemas.openxmlformats.org/officeDocument/2006/relationships/slideLayout" Target="../slideLayouts/slideLayout65.xml"/><Relationship Id="rId1" Type="http://schemas.openxmlformats.org/officeDocument/2006/relationships/slideLayout" Target="../slideLayouts/slideLayout56.xml"/></Relationships>
</file>

<file path=ppt/slideMasters/_rels/slideMaster7.xml.rels><?xml version="1.0" encoding="UTF-8" standalone="yes"?>
<Relationships xmlns="http://schemas.openxmlformats.org/package/2006/relationships"><Relationship Id="rId9" Type="http://schemas.openxmlformats.org/officeDocument/2006/relationships/slideLayout" Target="../slideLayouts/slideLayout75.xml"/><Relationship Id="rId8" Type="http://schemas.openxmlformats.org/officeDocument/2006/relationships/slideLayout" Target="../slideLayouts/slideLayout74.xml"/><Relationship Id="rId7" Type="http://schemas.openxmlformats.org/officeDocument/2006/relationships/slideLayout" Target="../slideLayouts/slideLayout73.xml"/><Relationship Id="rId6" Type="http://schemas.openxmlformats.org/officeDocument/2006/relationships/slideLayout" Target="../slideLayouts/slideLayout72.xml"/><Relationship Id="rId5" Type="http://schemas.openxmlformats.org/officeDocument/2006/relationships/slideLayout" Target="../slideLayouts/slideLayout71.xml"/><Relationship Id="rId4" Type="http://schemas.openxmlformats.org/officeDocument/2006/relationships/slideLayout" Target="../slideLayouts/slideLayout70.xml"/><Relationship Id="rId3" Type="http://schemas.openxmlformats.org/officeDocument/2006/relationships/slideLayout" Target="../slideLayouts/slideLayout69.xml"/><Relationship Id="rId2" Type="http://schemas.openxmlformats.org/officeDocument/2006/relationships/slideLayout" Target="../slideLayouts/slideLayout68.xml"/><Relationship Id="rId12" Type="http://schemas.openxmlformats.org/officeDocument/2006/relationships/theme" Target="../theme/theme7.xml"/><Relationship Id="rId11" Type="http://schemas.openxmlformats.org/officeDocument/2006/relationships/slideLayout" Target="../slideLayouts/slideLayout77.xml"/><Relationship Id="rId10" Type="http://schemas.openxmlformats.org/officeDocument/2006/relationships/slideLayout" Target="../slideLayouts/slideLayout76.xml"/><Relationship Id="rId1" Type="http://schemas.openxmlformats.org/officeDocument/2006/relationships/slideLayout" Target="../slideLayouts/slideLayout67.xml"/></Relationships>
</file>

<file path=ppt/slideMasters/_rels/slideMaster8.xml.rels><?xml version="1.0" encoding="UTF-8" standalone="yes"?>
<Relationships xmlns="http://schemas.openxmlformats.org/package/2006/relationships"><Relationship Id="rId9" Type="http://schemas.openxmlformats.org/officeDocument/2006/relationships/slideLayout" Target="../slideLayouts/slideLayout86.xml"/><Relationship Id="rId8" Type="http://schemas.openxmlformats.org/officeDocument/2006/relationships/slideLayout" Target="../slideLayouts/slideLayout85.xml"/><Relationship Id="rId7" Type="http://schemas.openxmlformats.org/officeDocument/2006/relationships/slideLayout" Target="../slideLayouts/slideLayout84.xml"/><Relationship Id="rId6" Type="http://schemas.openxmlformats.org/officeDocument/2006/relationships/slideLayout" Target="../slideLayouts/slideLayout83.xml"/><Relationship Id="rId5" Type="http://schemas.openxmlformats.org/officeDocument/2006/relationships/slideLayout" Target="../slideLayouts/slideLayout82.xml"/><Relationship Id="rId4" Type="http://schemas.openxmlformats.org/officeDocument/2006/relationships/slideLayout" Target="../slideLayouts/slideLayout81.xml"/><Relationship Id="rId3" Type="http://schemas.openxmlformats.org/officeDocument/2006/relationships/slideLayout" Target="../slideLayouts/slideLayout80.xml"/><Relationship Id="rId2" Type="http://schemas.openxmlformats.org/officeDocument/2006/relationships/slideLayout" Target="../slideLayouts/slideLayout79.xml"/><Relationship Id="rId12" Type="http://schemas.openxmlformats.org/officeDocument/2006/relationships/theme" Target="../theme/theme8.xml"/><Relationship Id="rId11" Type="http://schemas.openxmlformats.org/officeDocument/2006/relationships/slideLayout" Target="../slideLayouts/slideLayout88.xml"/><Relationship Id="rId10" Type="http://schemas.openxmlformats.org/officeDocument/2006/relationships/slideLayout" Target="../slideLayouts/slideLayout87.xml"/><Relationship Id="rId1" Type="http://schemas.openxmlformats.org/officeDocument/2006/relationships/slideLayout" Target="../slideLayouts/slideLayout78.xml"/></Relationships>
</file>

<file path=ppt/slideMasters/_rels/slideMaster9.xml.rels><?xml version="1.0" encoding="UTF-8" standalone="yes"?>
<Relationships xmlns="http://schemas.openxmlformats.org/package/2006/relationships"><Relationship Id="rId9" Type="http://schemas.openxmlformats.org/officeDocument/2006/relationships/slideLayout" Target="../slideLayouts/slideLayout97.xml"/><Relationship Id="rId8" Type="http://schemas.openxmlformats.org/officeDocument/2006/relationships/slideLayout" Target="../slideLayouts/slideLayout96.xml"/><Relationship Id="rId7" Type="http://schemas.openxmlformats.org/officeDocument/2006/relationships/slideLayout" Target="../slideLayouts/slideLayout95.xml"/><Relationship Id="rId6" Type="http://schemas.openxmlformats.org/officeDocument/2006/relationships/slideLayout" Target="../slideLayouts/slideLayout94.xml"/><Relationship Id="rId5" Type="http://schemas.openxmlformats.org/officeDocument/2006/relationships/slideLayout" Target="../slideLayouts/slideLayout93.xml"/><Relationship Id="rId4" Type="http://schemas.openxmlformats.org/officeDocument/2006/relationships/slideLayout" Target="../slideLayouts/slideLayout92.xml"/><Relationship Id="rId3" Type="http://schemas.openxmlformats.org/officeDocument/2006/relationships/slideLayout" Target="../slideLayouts/slideLayout91.xml"/><Relationship Id="rId2" Type="http://schemas.openxmlformats.org/officeDocument/2006/relationships/slideLayout" Target="../slideLayouts/slideLayout90.xml"/><Relationship Id="rId12" Type="http://schemas.openxmlformats.org/officeDocument/2006/relationships/theme" Target="../theme/theme9.xml"/><Relationship Id="rId11" Type="http://schemas.openxmlformats.org/officeDocument/2006/relationships/slideLayout" Target="../slideLayouts/slideLayout99.xml"/><Relationship Id="rId10" Type="http://schemas.openxmlformats.org/officeDocument/2006/relationships/slideLayout" Target="../slideLayouts/slideLayout98.xml"/><Relationship Id="rId1" Type="http://schemas.openxmlformats.org/officeDocument/2006/relationships/slideLayout" Target="../slideLayouts/slideLayout8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1026" name="Picture 9"/>
          <p:cNvPicPr>
            <a:picLocks noChangeAspect="1"/>
          </p:cNvPicPr>
          <p:nvPr/>
        </p:nvPicPr>
        <p:blipFill>
          <a:blip r:embed="rId12"/>
          <a:stretch>
            <a:fillRect/>
          </a:stretch>
        </p:blipFill>
        <p:spPr>
          <a:xfrm>
            <a:off x="0" y="0"/>
            <a:ext cx="9156700" cy="6858000"/>
          </a:xfrm>
          <a:prstGeom prst="rect">
            <a:avLst/>
          </a:prstGeom>
          <a:noFill/>
          <a:ln w="9525">
            <a:noFill/>
          </a:ln>
        </p:spPr>
      </p:pic>
      <p:sp>
        <p:nvSpPr>
          <p:cNvPr id="1027" name="Rectangle 3"/>
          <p:cNvSpPr>
            <a:spLocks noGrp="1"/>
          </p:cNvSpPr>
          <p:nvPr>
            <p:ph type="title"/>
          </p:nvPr>
        </p:nvSpPr>
        <p:spPr>
          <a:xfrm>
            <a:off x="457200" y="190500"/>
            <a:ext cx="8229600" cy="582613"/>
          </a:xfrm>
          <a:prstGeom prst="rect">
            <a:avLst/>
          </a:prstGeom>
          <a:noFill/>
          <a:ln w="9525">
            <a:noFill/>
          </a:ln>
        </p:spPr>
        <p:txBody>
          <a:bodyPr anchor="ctr" anchorCtr="0"/>
          <a:p>
            <a:pPr lvl="0"/>
            <a:r>
              <a:rPr lang="en-US" altLang="zh-CN" dirty="0"/>
              <a:t>Click to edit Master title style</a:t>
            </a:r>
            <a:endParaRPr lang="en-US" altLang="zh-CN" dirty="0"/>
          </a:p>
        </p:txBody>
      </p:sp>
      <p:sp>
        <p:nvSpPr>
          <p:cNvPr id="1028" name="Rectangle 4"/>
          <p:cNvSpPr>
            <a:spLocks noGrp="1"/>
          </p:cNvSpPr>
          <p:nvPr>
            <p:ph type="body" idx="1"/>
          </p:nvPr>
        </p:nvSpPr>
        <p:spPr>
          <a:xfrm>
            <a:off x="457200" y="1174750"/>
            <a:ext cx="8229600" cy="4953000"/>
          </a:xfrm>
          <a:prstGeom prst="rect">
            <a:avLst/>
          </a:prstGeom>
          <a:noFill/>
          <a:ln w="9525">
            <a:noFill/>
          </a:ln>
        </p:spPr>
        <p:txBody>
          <a:bodyPr/>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9" name="Rectangle 5"/>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pPr lvl="0" fontAlgn="base"/>
            <a:endParaRPr lang="zh-CN" altLang="en-US" strike="noStrike" noProof="1" dirty="0"/>
          </a:p>
        </p:txBody>
      </p:sp>
      <p:sp>
        <p:nvSpPr>
          <p:cNvPr id="1030" name="Rectangle 6"/>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pPr lvl="0" fontAlgn="base"/>
            <a:endParaRPr lang="zh-CN" altLang="en-US" strike="noStrike" noProof="1" dirty="0"/>
          </a:p>
        </p:txBody>
      </p:sp>
      <p:sp>
        <p:nvSpPr>
          <p:cNvPr id="1031" name="Rectangle 7"/>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p:sp>
        <p:nvSpPr>
          <p:cNvPr id="1026" name="Title 1025"/>
          <p:cNvSpPr/>
          <p:nvPr>
            <p:ph type="title"/>
          </p:nvPr>
        </p:nvSpPr>
        <p:spPr>
          <a:xfrm>
            <a:off x="457200" y="274638"/>
            <a:ext cx="8229600" cy="1143000"/>
          </a:xfrm>
          <a:prstGeom prst="rect">
            <a:avLst/>
          </a:prstGeom>
          <a:noFill/>
          <a:ln w="9525">
            <a:noFill/>
          </a:ln>
        </p:spPr>
        <p:txBody>
          <a:bodyPr anchor="ctr" anchorCtr="0"/>
          <a:p>
            <a:pPr lvl="0"/>
            <a:r>
              <a:t>Click to edit Master title style</a:t>
            </a:r>
          </a:p>
        </p:txBody>
      </p:sp>
      <p:sp>
        <p:nvSpPr>
          <p:cNvPr id="1027" name="Text Placeholder 1026"/>
          <p:cNvSpPr/>
          <p:nvPr>
            <p:ph type="body" idx="1"/>
          </p:nvPr>
        </p:nvSpPr>
        <p:spPr>
          <a:xfrm>
            <a:off x="457200" y="1600200"/>
            <a:ext cx="8229600" cy="4525963"/>
          </a:xfrm>
          <a:prstGeom prst="rect">
            <a:avLst/>
          </a:prstGeom>
          <a:noFill/>
          <a:ln w="9525">
            <a:noFill/>
          </a:ln>
        </p:spPr>
        <p:txBody>
          <a:bodyPr/>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p:nvPr>
            <p:ph type="dt" sz="half" idx="2"/>
          </p:nvPr>
        </p:nvSpPr>
        <p:spPr>
          <a:xfrm>
            <a:off x="457200" y="6245225"/>
            <a:ext cx="2133600" cy="476250"/>
          </a:xfrm>
          <a:prstGeom prst="rect">
            <a:avLst/>
          </a:prstGeom>
          <a:noFill/>
          <a:ln w="9525">
            <a:noFill/>
          </a:ln>
        </p:spPr>
        <p:txBody>
          <a:bodyPr/>
          <a:lstStyle>
            <a:lvl1pPr>
              <a:defRPr sz="1400"/>
            </a:lvl1pPr>
          </a:lstStyle>
          <a:p>
            <a:pPr lvl="0" fontAlgn="base"/>
            <a:endParaRPr lang="zh-CN" altLang="en-US" strike="noStrike" noProof="1" dirty="0"/>
          </a:p>
        </p:txBody>
      </p:sp>
      <p:sp>
        <p:nvSpPr>
          <p:cNvPr id="1029" name="Footer Placeholder 1028"/>
          <p:cNvSpPr/>
          <p:nvPr>
            <p:ph type="ftr" sz="quarter" idx="3"/>
          </p:nvPr>
        </p:nvSpPr>
        <p:spPr>
          <a:xfrm>
            <a:off x="3124200" y="6245225"/>
            <a:ext cx="2895600" cy="476250"/>
          </a:xfrm>
          <a:prstGeom prst="rect">
            <a:avLst/>
          </a:prstGeom>
          <a:noFill/>
          <a:ln w="9525">
            <a:noFill/>
          </a:ln>
        </p:spPr>
        <p:txBody>
          <a:bodyPr/>
          <a:lstStyle>
            <a:lvl1pPr algn="ctr">
              <a:defRPr sz="1400"/>
            </a:lvl1pPr>
          </a:lstStyle>
          <a:p>
            <a:pPr lvl="0" fontAlgn="base"/>
            <a:endParaRPr lang="zh-CN" altLang="en-US" strike="noStrike" noProof="1" dirty="0"/>
          </a:p>
        </p:txBody>
      </p:sp>
      <p:sp>
        <p:nvSpPr>
          <p:cNvPr id="1030" name="Slide Number Placeholder 1029"/>
          <p:cNvSpPr/>
          <p:nvPr>
            <p:ph type="sldNum" sz="quarter" idx="4"/>
          </p:nvPr>
        </p:nvSpPr>
        <p:spPr>
          <a:xfrm>
            <a:off x="6553200" y="6245225"/>
            <a:ext cx="2133600" cy="476250"/>
          </a:xfrm>
          <a:prstGeom prst="rect">
            <a:avLst/>
          </a:prstGeom>
          <a:noFill/>
          <a:ln w="9525">
            <a:noFill/>
          </a:ln>
        </p:spPr>
        <p:txBody>
          <a:bodyPr/>
          <a:lstStyle>
            <a:lvl1pPr algn="r">
              <a:defRPr sz="1400"/>
            </a:lvl1p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p:sp>
        <p:nvSpPr>
          <p:cNvPr id="1026" name="Title 1025"/>
          <p:cNvSpPr/>
          <p:nvPr>
            <p:ph type="title"/>
          </p:nvPr>
        </p:nvSpPr>
        <p:spPr>
          <a:xfrm>
            <a:off x="457200" y="274638"/>
            <a:ext cx="8229600" cy="1143000"/>
          </a:xfrm>
          <a:prstGeom prst="rect">
            <a:avLst/>
          </a:prstGeom>
          <a:noFill/>
          <a:ln w="9525">
            <a:noFill/>
          </a:ln>
        </p:spPr>
        <p:txBody>
          <a:bodyPr anchor="ctr" anchorCtr="0"/>
          <a:p>
            <a:pPr lvl="0"/>
            <a:r>
              <a:t>Click to edit Master title style</a:t>
            </a:r>
          </a:p>
        </p:txBody>
      </p:sp>
      <p:sp>
        <p:nvSpPr>
          <p:cNvPr id="1027" name="Text Placeholder 1026"/>
          <p:cNvSpPr/>
          <p:nvPr>
            <p:ph type="body" idx="1"/>
          </p:nvPr>
        </p:nvSpPr>
        <p:spPr>
          <a:xfrm>
            <a:off x="457200" y="1600200"/>
            <a:ext cx="8229600" cy="4525963"/>
          </a:xfrm>
          <a:prstGeom prst="rect">
            <a:avLst/>
          </a:prstGeom>
          <a:noFill/>
          <a:ln w="9525">
            <a:noFill/>
          </a:ln>
        </p:spPr>
        <p:txBody>
          <a:bodyPr/>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p:nvPr>
            <p:ph type="dt" sz="half" idx="2"/>
          </p:nvPr>
        </p:nvSpPr>
        <p:spPr>
          <a:xfrm>
            <a:off x="457200" y="6245225"/>
            <a:ext cx="2133600" cy="476250"/>
          </a:xfrm>
          <a:prstGeom prst="rect">
            <a:avLst/>
          </a:prstGeom>
          <a:noFill/>
          <a:ln w="9525">
            <a:noFill/>
          </a:ln>
        </p:spPr>
        <p:txBody>
          <a:bodyPr/>
          <a:lstStyle>
            <a:lvl1pPr>
              <a:defRPr sz="1400"/>
            </a:lvl1pPr>
          </a:lstStyle>
          <a:p>
            <a:pPr lvl="0" fontAlgn="base"/>
            <a:endParaRPr lang="zh-CN" altLang="en-US" strike="noStrike" noProof="1" dirty="0"/>
          </a:p>
        </p:txBody>
      </p:sp>
      <p:sp>
        <p:nvSpPr>
          <p:cNvPr id="1029" name="Footer Placeholder 1028"/>
          <p:cNvSpPr/>
          <p:nvPr>
            <p:ph type="ftr" sz="quarter" idx="3"/>
          </p:nvPr>
        </p:nvSpPr>
        <p:spPr>
          <a:xfrm>
            <a:off x="3124200" y="6245225"/>
            <a:ext cx="2895600" cy="476250"/>
          </a:xfrm>
          <a:prstGeom prst="rect">
            <a:avLst/>
          </a:prstGeom>
          <a:noFill/>
          <a:ln w="9525">
            <a:noFill/>
          </a:ln>
        </p:spPr>
        <p:txBody>
          <a:bodyPr/>
          <a:lstStyle>
            <a:lvl1pPr algn="ctr">
              <a:defRPr sz="1400"/>
            </a:lvl1pPr>
          </a:lstStyle>
          <a:p>
            <a:pPr lvl="0" fontAlgn="base"/>
            <a:endParaRPr lang="zh-CN" altLang="en-US" strike="noStrike" noProof="1" dirty="0"/>
          </a:p>
        </p:txBody>
      </p:sp>
      <p:sp>
        <p:nvSpPr>
          <p:cNvPr id="1030" name="Slide Number Placeholder 1029"/>
          <p:cNvSpPr/>
          <p:nvPr>
            <p:ph type="sldNum" sz="quarter" idx="4"/>
          </p:nvPr>
        </p:nvSpPr>
        <p:spPr>
          <a:xfrm>
            <a:off x="6553200" y="6245225"/>
            <a:ext cx="2133600" cy="476250"/>
          </a:xfrm>
          <a:prstGeom prst="rect">
            <a:avLst/>
          </a:prstGeom>
          <a:noFill/>
          <a:ln w="9525">
            <a:noFill/>
          </a:ln>
        </p:spPr>
        <p:txBody>
          <a:bodyPr/>
          <a:lstStyle>
            <a:lvl1pPr algn="r">
              <a:defRPr sz="1400"/>
            </a:lvl1p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1026" name="Picture 10"/>
          <p:cNvPicPr>
            <a:picLocks noChangeAspect="1"/>
          </p:cNvPicPr>
          <p:nvPr/>
        </p:nvPicPr>
        <p:blipFill>
          <a:blip r:embed="rId12"/>
          <a:stretch>
            <a:fillRect/>
          </a:stretch>
        </p:blipFill>
        <p:spPr>
          <a:xfrm>
            <a:off x="0" y="0"/>
            <a:ext cx="9144000" cy="6858000"/>
          </a:xfrm>
          <a:prstGeom prst="rect">
            <a:avLst/>
          </a:prstGeom>
          <a:noFill/>
          <a:ln w="9525">
            <a:noFill/>
          </a:ln>
        </p:spPr>
      </p:pic>
      <p:sp>
        <p:nvSpPr>
          <p:cNvPr id="1027" name="Rectangle 3"/>
          <p:cNvSpPr>
            <a:spLocks noGrp="1"/>
          </p:cNvSpPr>
          <p:nvPr>
            <p:ph type="title"/>
          </p:nvPr>
        </p:nvSpPr>
        <p:spPr>
          <a:xfrm>
            <a:off x="457200" y="190500"/>
            <a:ext cx="8229600" cy="582613"/>
          </a:xfrm>
          <a:prstGeom prst="rect">
            <a:avLst/>
          </a:prstGeom>
          <a:noFill/>
          <a:ln w="9525">
            <a:noFill/>
          </a:ln>
        </p:spPr>
        <p:txBody>
          <a:bodyPr anchor="ctr" anchorCtr="0"/>
          <a:p>
            <a:pPr lvl="0"/>
            <a:r>
              <a:rPr lang="en-US" altLang="zh-CN" dirty="0"/>
              <a:t>Click to edit Master title style</a:t>
            </a:r>
            <a:endParaRPr lang="en-US" altLang="zh-CN" dirty="0"/>
          </a:p>
        </p:txBody>
      </p:sp>
      <p:sp>
        <p:nvSpPr>
          <p:cNvPr id="1028" name="Rectangle 4"/>
          <p:cNvSpPr>
            <a:spLocks noGrp="1"/>
          </p:cNvSpPr>
          <p:nvPr>
            <p:ph type="body" idx="1"/>
          </p:nvPr>
        </p:nvSpPr>
        <p:spPr>
          <a:xfrm>
            <a:off x="457200" y="1174750"/>
            <a:ext cx="8229600" cy="4953000"/>
          </a:xfrm>
          <a:prstGeom prst="rect">
            <a:avLst/>
          </a:prstGeom>
          <a:noFill/>
          <a:ln w="9525">
            <a:noFill/>
          </a:ln>
        </p:spPr>
        <p:txBody>
          <a:bodyPr/>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9" name="Rectangle 5"/>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pPr lvl="0" fontAlgn="base"/>
            <a:endParaRPr lang="zh-CN" altLang="en-US" strike="noStrike" noProof="1" dirty="0"/>
          </a:p>
        </p:txBody>
      </p:sp>
      <p:sp>
        <p:nvSpPr>
          <p:cNvPr id="1030" name="Rectangle 6"/>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pPr lvl="0" fontAlgn="base"/>
            <a:endParaRPr lang="zh-CN" altLang="en-US" strike="noStrike" noProof="1" dirty="0"/>
          </a:p>
        </p:txBody>
      </p:sp>
      <p:sp>
        <p:nvSpPr>
          <p:cNvPr id="1031" name="Rectangle 7"/>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1026" name="Picture 9"/>
          <p:cNvPicPr>
            <a:picLocks noChangeAspect="1"/>
          </p:cNvPicPr>
          <p:nvPr/>
        </p:nvPicPr>
        <p:blipFill>
          <a:blip r:embed="rId12"/>
          <a:stretch>
            <a:fillRect/>
          </a:stretch>
        </p:blipFill>
        <p:spPr>
          <a:xfrm>
            <a:off x="0" y="0"/>
            <a:ext cx="9156700" cy="6858000"/>
          </a:xfrm>
          <a:prstGeom prst="rect">
            <a:avLst/>
          </a:prstGeom>
          <a:noFill/>
          <a:ln w="9525">
            <a:noFill/>
          </a:ln>
        </p:spPr>
      </p:pic>
      <p:sp>
        <p:nvSpPr>
          <p:cNvPr id="1027" name="Rectangle 3"/>
          <p:cNvSpPr>
            <a:spLocks noGrp="1"/>
          </p:cNvSpPr>
          <p:nvPr>
            <p:ph type="title"/>
          </p:nvPr>
        </p:nvSpPr>
        <p:spPr>
          <a:xfrm>
            <a:off x="457200" y="190500"/>
            <a:ext cx="8229600" cy="582613"/>
          </a:xfrm>
          <a:prstGeom prst="rect">
            <a:avLst/>
          </a:prstGeom>
          <a:noFill/>
          <a:ln w="9525">
            <a:noFill/>
          </a:ln>
        </p:spPr>
        <p:txBody>
          <a:bodyPr anchor="ctr" anchorCtr="0"/>
          <a:p>
            <a:pPr lvl="0"/>
            <a:r>
              <a:rPr lang="en-US" altLang="zh-CN" dirty="0"/>
              <a:t>Click to edit Master title style</a:t>
            </a:r>
            <a:endParaRPr lang="en-US" altLang="zh-CN" dirty="0"/>
          </a:p>
        </p:txBody>
      </p:sp>
      <p:sp>
        <p:nvSpPr>
          <p:cNvPr id="1028" name="Rectangle 4"/>
          <p:cNvSpPr>
            <a:spLocks noGrp="1"/>
          </p:cNvSpPr>
          <p:nvPr>
            <p:ph type="body" idx="1"/>
          </p:nvPr>
        </p:nvSpPr>
        <p:spPr>
          <a:xfrm>
            <a:off x="457200" y="1174750"/>
            <a:ext cx="8229600" cy="4953000"/>
          </a:xfrm>
          <a:prstGeom prst="rect">
            <a:avLst/>
          </a:prstGeom>
          <a:noFill/>
          <a:ln w="9525">
            <a:noFill/>
          </a:ln>
        </p:spPr>
        <p:txBody>
          <a:bodyPr/>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9" name="Rectangle 5"/>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pPr lvl="0" fontAlgn="base"/>
            <a:endParaRPr lang="zh-CN" altLang="en-US" strike="noStrike" noProof="1" dirty="0"/>
          </a:p>
        </p:txBody>
      </p:sp>
      <p:sp>
        <p:nvSpPr>
          <p:cNvPr id="1030" name="Rectangle 6"/>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pPr lvl="0" fontAlgn="base"/>
            <a:endParaRPr lang="zh-CN" altLang="en-US" strike="noStrike" noProof="1" dirty="0"/>
          </a:p>
        </p:txBody>
      </p:sp>
      <p:sp>
        <p:nvSpPr>
          <p:cNvPr id="1031" name="Rectangle 7"/>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1026" name="Picture 9"/>
          <p:cNvPicPr>
            <a:picLocks noChangeAspect="1"/>
          </p:cNvPicPr>
          <p:nvPr/>
        </p:nvPicPr>
        <p:blipFill>
          <a:blip r:embed="rId12"/>
          <a:stretch>
            <a:fillRect/>
          </a:stretch>
        </p:blipFill>
        <p:spPr>
          <a:xfrm>
            <a:off x="0" y="0"/>
            <a:ext cx="9156700" cy="6858000"/>
          </a:xfrm>
          <a:prstGeom prst="rect">
            <a:avLst/>
          </a:prstGeom>
          <a:noFill/>
          <a:ln w="9525">
            <a:noFill/>
          </a:ln>
        </p:spPr>
      </p:pic>
      <p:sp>
        <p:nvSpPr>
          <p:cNvPr id="1027" name="Rectangle 3"/>
          <p:cNvSpPr>
            <a:spLocks noGrp="1"/>
          </p:cNvSpPr>
          <p:nvPr>
            <p:ph type="title"/>
          </p:nvPr>
        </p:nvSpPr>
        <p:spPr>
          <a:xfrm>
            <a:off x="457200" y="190500"/>
            <a:ext cx="8229600" cy="582613"/>
          </a:xfrm>
          <a:prstGeom prst="rect">
            <a:avLst/>
          </a:prstGeom>
          <a:noFill/>
          <a:ln w="9525">
            <a:noFill/>
          </a:ln>
        </p:spPr>
        <p:txBody>
          <a:bodyPr anchor="ctr" anchorCtr="0"/>
          <a:p>
            <a:pPr lvl="0"/>
            <a:r>
              <a:rPr lang="en-US" altLang="zh-CN" dirty="0"/>
              <a:t>Click to edit Master title style</a:t>
            </a:r>
            <a:endParaRPr lang="en-US" altLang="zh-CN" dirty="0"/>
          </a:p>
        </p:txBody>
      </p:sp>
      <p:sp>
        <p:nvSpPr>
          <p:cNvPr id="1028" name="Rectangle 4"/>
          <p:cNvSpPr>
            <a:spLocks noGrp="1"/>
          </p:cNvSpPr>
          <p:nvPr>
            <p:ph type="body" idx="1"/>
          </p:nvPr>
        </p:nvSpPr>
        <p:spPr>
          <a:xfrm>
            <a:off x="457200" y="1174750"/>
            <a:ext cx="8229600" cy="4953000"/>
          </a:xfrm>
          <a:prstGeom prst="rect">
            <a:avLst/>
          </a:prstGeom>
          <a:noFill/>
          <a:ln w="9525">
            <a:noFill/>
          </a:ln>
        </p:spPr>
        <p:txBody>
          <a:bodyPr/>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9" name="Rectangle 5"/>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pPr lvl="0" fontAlgn="base"/>
            <a:endParaRPr lang="zh-CN" altLang="en-US" strike="noStrike" noProof="1" dirty="0"/>
          </a:p>
        </p:txBody>
      </p:sp>
      <p:sp>
        <p:nvSpPr>
          <p:cNvPr id="1030" name="Rectangle 6"/>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pPr lvl="0" fontAlgn="base"/>
            <a:endParaRPr lang="zh-CN" altLang="en-US" strike="noStrike" noProof="1" dirty="0"/>
          </a:p>
        </p:txBody>
      </p:sp>
      <p:sp>
        <p:nvSpPr>
          <p:cNvPr id="1031" name="Rectangle 7"/>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p:sp>
        <p:nvSpPr>
          <p:cNvPr id="1026" name="Title 1025"/>
          <p:cNvSpPr/>
          <p:nvPr>
            <p:ph type="title"/>
          </p:nvPr>
        </p:nvSpPr>
        <p:spPr>
          <a:xfrm>
            <a:off x="457200" y="274638"/>
            <a:ext cx="8229600" cy="1143000"/>
          </a:xfrm>
          <a:prstGeom prst="rect">
            <a:avLst/>
          </a:prstGeom>
          <a:noFill/>
          <a:ln w="9525">
            <a:noFill/>
          </a:ln>
        </p:spPr>
        <p:txBody>
          <a:bodyPr anchor="ctr" anchorCtr="0"/>
          <a:p>
            <a:pPr lvl="0"/>
            <a:r>
              <a:t>Click to edit Master title style</a:t>
            </a:r>
          </a:p>
        </p:txBody>
      </p:sp>
      <p:sp>
        <p:nvSpPr>
          <p:cNvPr id="1027" name="Text Placeholder 1026"/>
          <p:cNvSpPr/>
          <p:nvPr>
            <p:ph type="body" idx="1"/>
          </p:nvPr>
        </p:nvSpPr>
        <p:spPr>
          <a:xfrm>
            <a:off x="457200" y="1600200"/>
            <a:ext cx="8229600" cy="4525963"/>
          </a:xfrm>
          <a:prstGeom prst="rect">
            <a:avLst/>
          </a:prstGeom>
          <a:noFill/>
          <a:ln w="9525">
            <a:noFill/>
          </a:ln>
        </p:spPr>
        <p:txBody>
          <a:bodyPr/>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p:nvPr>
            <p:ph type="dt" sz="half" idx="2"/>
          </p:nvPr>
        </p:nvSpPr>
        <p:spPr>
          <a:xfrm>
            <a:off x="457200" y="6245225"/>
            <a:ext cx="2133600" cy="476250"/>
          </a:xfrm>
          <a:prstGeom prst="rect">
            <a:avLst/>
          </a:prstGeom>
          <a:noFill/>
          <a:ln w="9525">
            <a:noFill/>
          </a:ln>
        </p:spPr>
        <p:txBody>
          <a:bodyPr/>
          <a:lstStyle>
            <a:lvl1pPr>
              <a:defRPr sz="1400"/>
            </a:lvl1pPr>
          </a:lstStyle>
          <a:p>
            <a:pPr lvl="0" fontAlgn="base"/>
            <a:endParaRPr lang="zh-CN" altLang="en-US" strike="noStrike" noProof="1" dirty="0"/>
          </a:p>
        </p:txBody>
      </p:sp>
      <p:sp>
        <p:nvSpPr>
          <p:cNvPr id="1029" name="Footer Placeholder 1028"/>
          <p:cNvSpPr/>
          <p:nvPr>
            <p:ph type="ftr" sz="quarter" idx="3"/>
          </p:nvPr>
        </p:nvSpPr>
        <p:spPr>
          <a:xfrm>
            <a:off x="3124200" y="6245225"/>
            <a:ext cx="2895600" cy="476250"/>
          </a:xfrm>
          <a:prstGeom prst="rect">
            <a:avLst/>
          </a:prstGeom>
          <a:noFill/>
          <a:ln w="9525">
            <a:noFill/>
          </a:ln>
        </p:spPr>
        <p:txBody>
          <a:bodyPr/>
          <a:lstStyle>
            <a:lvl1pPr algn="ctr">
              <a:defRPr sz="1400"/>
            </a:lvl1pPr>
          </a:lstStyle>
          <a:p>
            <a:pPr lvl="0" fontAlgn="base"/>
            <a:endParaRPr lang="zh-CN" altLang="en-US" strike="noStrike" noProof="1" dirty="0"/>
          </a:p>
        </p:txBody>
      </p:sp>
      <p:sp>
        <p:nvSpPr>
          <p:cNvPr id="1030" name="Slide Number Placeholder 1029"/>
          <p:cNvSpPr/>
          <p:nvPr>
            <p:ph type="sldNum" sz="quarter" idx="4"/>
          </p:nvPr>
        </p:nvSpPr>
        <p:spPr>
          <a:xfrm>
            <a:off x="6553200" y="6245225"/>
            <a:ext cx="2133600" cy="476250"/>
          </a:xfrm>
          <a:prstGeom prst="rect">
            <a:avLst/>
          </a:prstGeom>
          <a:noFill/>
          <a:ln w="9525">
            <a:noFill/>
          </a:ln>
        </p:spPr>
        <p:txBody>
          <a:bodyPr/>
          <a:lstStyle>
            <a:lvl1pPr algn="r">
              <a:defRPr sz="1400"/>
            </a:lvl1p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p:sp>
        <p:nvSpPr>
          <p:cNvPr id="1026" name="Title 1025"/>
          <p:cNvSpPr/>
          <p:nvPr>
            <p:ph type="title"/>
          </p:nvPr>
        </p:nvSpPr>
        <p:spPr>
          <a:xfrm>
            <a:off x="457200" y="274638"/>
            <a:ext cx="8229600" cy="1143000"/>
          </a:xfrm>
          <a:prstGeom prst="rect">
            <a:avLst/>
          </a:prstGeom>
          <a:noFill/>
          <a:ln w="9525">
            <a:noFill/>
          </a:ln>
        </p:spPr>
        <p:txBody>
          <a:bodyPr anchor="ctr" anchorCtr="0"/>
          <a:p>
            <a:pPr lvl="0"/>
            <a:r>
              <a:t>Click to edit Master title style</a:t>
            </a:r>
          </a:p>
        </p:txBody>
      </p:sp>
      <p:sp>
        <p:nvSpPr>
          <p:cNvPr id="1027" name="Text Placeholder 1026"/>
          <p:cNvSpPr/>
          <p:nvPr>
            <p:ph type="body" idx="1"/>
          </p:nvPr>
        </p:nvSpPr>
        <p:spPr>
          <a:xfrm>
            <a:off x="457200" y="1600200"/>
            <a:ext cx="8229600" cy="4525963"/>
          </a:xfrm>
          <a:prstGeom prst="rect">
            <a:avLst/>
          </a:prstGeom>
          <a:noFill/>
          <a:ln w="9525">
            <a:noFill/>
          </a:ln>
        </p:spPr>
        <p:txBody>
          <a:bodyPr/>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p:nvPr>
            <p:ph type="dt" sz="half" idx="2"/>
          </p:nvPr>
        </p:nvSpPr>
        <p:spPr>
          <a:xfrm>
            <a:off x="457200" y="6245225"/>
            <a:ext cx="2133600" cy="476250"/>
          </a:xfrm>
          <a:prstGeom prst="rect">
            <a:avLst/>
          </a:prstGeom>
          <a:noFill/>
          <a:ln w="9525">
            <a:noFill/>
          </a:ln>
        </p:spPr>
        <p:txBody>
          <a:bodyPr/>
          <a:lstStyle>
            <a:lvl1pPr>
              <a:defRPr sz="1400"/>
            </a:lvl1pPr>
          </a:lstStyle>
          <a:p>
            <a:pPr lvl="0" fontAlgn="base"/>
            <a:endParaRPr lang="zh-CN" altLang="en-US" strike="noStrike" noProof="1" dirty="0"/>
          </a:p>
        </p:txBody>
      </p:sp>
      <p:sp>
        <p:nvSpPr>
          <p:cNvPr id="1029" name="Footer Placeholder 1028"/>
          <p:cNvSpPr/>
          <p:nvPr>
            <p:ph type="ftr" sz="quarter" idx="3"/>
          </p:nvPr>
        </p:nvSpPr>
        <p:spPr>
          <a:xfrm>
            <a:off x="3124200" y="6245225"/>
            <a:ext cx="2895600" cy="476250"/>
          </a:xfrm>
          <a:prstGeom prst="rect">
            <a:avLst/>
          </a:prstGeom>
          <a:noFill/>
          <a:ln w="9525">
            <a:noFill/>
          </a:ln>
        </p:spPr>
        <p:txBody>
          <a:bodyPr/>
          <a:lstStyle>
            <a:lvl1pPr algn="ctr">
              <a:defRPr sz="1400"/>
            </a:lvl1pPr>
          </a:lstStyle>
          <a:p>
            <a:pPr lvl="0" fontAlgn="base"/>
            <a:endParaRPr lang="zh-CN" altLang="en-US" strike="noStrike" noProof="1" dirty="0"/>
          </a:p>
        </p:txBody>
      </p:sp>
      <p:sp>
        <p:nvSpPr>
          <p:cNvPr id="1030" name="Slide Number Placeholder 1029"/>
          <p:cNvSpPr/>
          <p:nvPr>
            <p:ph type="sldNum" sz="quarter" idx="4"/>
          </p:nvPr>
        </p:nvSpPr>
        <p:spPr>
          <a:xfrm>
            <a:off x="6553200" y="6245225"/>
            <a:ext cx="2133600" cy="476250"/>
          </a:xfrm>
          <a:prstGeom prst="rect">
            <a:avLst/>
          </a:prstGeom>
          <a:noFill/>
          <a:ln w="9525">
            <a:noFill/>
          </a:ln>
        </p:spPr>
        <p:txBody>
          <a:bodyPr/>
          <a:lstStyle>
            <a:lvl1pPr algn="r">
              <a:defRPr sz="1400"/>
            </a:lvl1p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p:sp>
        <p:nvSpPr>
          <p:cNvPr id="1026" name="Title 1025"/>
          <p:cNvSpPr/>
          <p:nvPr>
            <p:ph type="title"/>
          </p:nvPr>
        </p:nvSpPr>
        <p:spPr>
          <a:xfrm>
            <a:off x="457200" y="274638"/>
            <a:ext cx="8229600" cy="1143000"/>
          </a:xfrm>
          <a:prstGeom prst="rect">
            <a:avLst/>
          </a:prstGeom>
          <a:noFill/>
          <a:ln w="9525">
            <a:noFill/>
          </a:ln>
        </p:spPr>
        <p:txBody>
          <a:bodyPr anchor="ctr" anchorCtr="0"/>
          <a:p>
            <a:pPr lvl="0"/>
            <a:r>
              <a:t>Click to edit Master title style</a:t>
            </a:r>
          </a:p>
        </p:txBody>
      </p:sp>
      <p:sp>
        <p:nvSpPr>
          <p:cNvPr id="1027" name="Text Placeholder 1026"/>
          <p:cNvSpPr/>
          <p:nvPr>
            <p:ph type="body" idx="1"/>
          </p:nvPr>
        </p:nvSpPr>
        <p:spPr>
          <a:xfrm>
            <a:off x="457200" y="1600200"/>
            <a:ext cx="8229600" cy="4525963"/>
          </a:xfrm>
          <a:prstGeom prst="rect">
            <a:avLst/>
          </a:prstGeom>
          <a:noFill/>
          <a:ln w="9525">
            <a:noFill/>
          </a:ln>
        </p:spPr>
        <p:txBody>
          <a:bodyPr/>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p:nvPr>
            <p:ph type="dt" sz="half" idx="2"/>
          </p:nvPr>
        </p:nvSpPr>
        <p:spPr>
          <a:xfrm>
            <a:off x="457200" y="6245225"/>
            <a:ext cx="2133600" cy="476250"/>
          </a:xfrm>
          <a:prstGeom prst="rect">
            <a:avLst/>
          </a:prstGeom>
          <a:noFill/>
          <a:ln w="9525">
            <a:noFill/>
          </a:ln>
        </p:spPr>
        <p:txBody>
          <a:bodyPr/>
          <a:lstStyle>
            <a:lvl1pPr>
              <a:defRPr sz="1400"/>
            </a:lvl1pPr>
          </a:lstStyle>
          <a:p>
            <a:pPr lvl="0" fontAlgn="base"/>
            <a:endParaRPr lang="zh-CN" altLang="en-US" strike="noStrike" noProof="1" dirty="0"/>
          </a:p>
        </p:txBody>
      </p:sp>
      <p:sp>
        <p:nvSpPr>
          <p:cNvPr id="1029" name="Footer Placeholder 1028"/>
          <p:cNvSpPr/>
          <p:nvPr>
            <p:ph type="ftr" sz="quarter" idx="3"/>
          </p:nvPr>
        </p:nvSpPr>
        <p:spPr>
          <a:xfrm>
            <a:off x="3124200" y="6245225"/>
            <a:ext cx="2895600" cy="476250"/>
          </a:xfrm>
          <a:prstGeom prst="rect">
            <a:avLst/>
          </a:prstGeom>
          <a:noFill/>
          <a:ln w="9525">
            <a:noFill/>
          </a:ln>
        </p:spPr>
        <p:txBody>
          <a:bodyPr/>
          <a:lstStyle>
            <a:lvl1pPr algn="ctr">
              <a:defRPr sz="1400"/>
            </a:lvl1pPr>
          </a:lstStyle>
          <a:p>
            <a:pPr lvl="0" fontAlgn="base"/>
            <a:endParaRPr lang="zh-CN" altLang="en-US" strike="noStrike" noProof="1" dirty="0"/>
          </a:p>
        </p:txBody>
      </p:sp>
      <p:sp>
        <p:nvSpPr>
          <p:cNvPr id="1030" name="Slide Number Placeholder 1029"/>
          <p:cNvSpPr/>
          <p:nvPr>
            <p:ph type="sldNum" sz="quarter" idx="4"/>
          </p:nvPr>
        </p:nvSpPr>
        <p:spPr>
          <a:xfrm>
            <a:off x="6553200" y="6245225"/>
            <a:ext cx="2133600" cy="476250"/>
          </a:xfrm>
          <a:prstGeom prst="rect">
            <a:avLst/>
          </a:prstGeom>
          <a:noFill/>
          <a:ln w="9525">
            <a:noFill/>
          </a:ln>
        </p:spPr>
        <p:txBody>
          <a:bodyPr/>
          <a:lstStyle>
            <a:lvl1pPr algn="r">
              <a:defRPr sz="1400"/>
            </a:lvl1p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p:sp>
        <p:nvSpPr>
          <p:cNvPr id="1026" name="Title 1025"/>
          <p:cNvSpPr/>
          <p:nvPr>
            <p:ph type="title"/>
          </p:nvPr>
        </p:nvSpPr>
        <p:spPr>
          <a:xfrm>
            <a:off x="457200" y="274638"/>
            <a:ext cx="8229600" cy="1143000"/>
          </a:xfrm>
          <a:prstGeom prst="rect">
            <a:avLst/>
          </a:prstGeom>
          <a:noFill/>
          <a:ln w="9525">
            <a:noFill/>
          </a:ln>
        </p:spPr>
        <p:txBody>
          <a:bodyPr anchor="ctr" anchorCtr="0"/>
          <a:p>
            <a:pPr lvl="0"/>
            <a:r>
              <a:t>Click to edit Master title style</a:t>
            </a:r>
          </a:p>
        </p:txBody>
      </p:sp>
      <p:sp>
        <p:nvSpPr>
          <p:cNvPr id="1027" name="Text Placeholder 1026"/>
          <p:cNvSpPr/>
          <p:nvPr>
            <p:ph type="body" idx="1"/>
          </p:nvPr>
        </p:nvSpPr>
        <p:spPr>
          <a:xfrm>
            <a:off x="457200" y="1600200"/>
            <a:ext cx="8229600" cy="4525963"/>
          </a:xfrm>
          <a:prstGeom prst="rect">
            <a:avLst/>
          </a:prstGeom>
          <a:noFill/>
          <a:ln w="9525">
            <a:noFill/>
          </a:ln>
        </p:spPr>
        <p:txBody>
          <a:bodyPr/>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p:nvPr>
            <p:ph type="dt" sz="half" idx="2"/>
          </p:nvPr>
        </p:nvSpPr>
        <p:spPr>
          <a:xfrm>
            <a:off x="457200" y="6245225"/>
            <a:ext cx="2133600" cy="476250"/>
          </a:xfrm>
          <a:prstGeom prst="rect">
            <a:avLst/>
          </a:prstGeom>
          <a:noFill/>
          <a:ln w="9525">
            <a:noFill/>
          </a:ln>
        </p:spPr>
        <p:txBody>
          <a:bodyPr/>
          <a:lstStyle>
            <a:lvl1pPr>
              <a:defRPr sz="1400"/>
            </a:lvl1pPr>
          </a:lstStyle>
          <a:p>
            <a:pPr lvl="0" fontAlgn="base"/>
            <a:endParaRPr lang="zh-CN" altLang="en-US" strike="noStrike" noProof="1" dirty="0"/>
          </a:p>
        </p:txBody>
      </p:sp>
      <p:sp>
        <p:nvSpPr>
          <p:cNvPr id="1029" name="Footer Placeholder 1028"/>
          <p:cNvSpPr/>
          <p:nvPr>
            <p:ph type="ftr" sz="quarter" idx="3"/>
          </p:nvPr>
        </p:nvSpPr>
        <p:spPr>
          <a:xfrm>
            <a:off x="3124200" y="6245225"/>
            <a:ext cx="2895600" cy="476250"/>
          </a:xfrm>
          <a:prstGeom prst="rect">
            <a:avLst/>
          </a:prstGeom>
          <a:noFill/>
          <a:ln w="9525">
            <a:noFill/>
          </a:ln>
        </p:spPr>
        <p:txBody>
          <a:bodyPr/>
          <a:lstStyle>
            <a:lvl1pPr algn="ctr">
              <a:defRPr sz="1400"/>
            </a:lvl1pPr>
          </a:lstStyle>
          <a:p>
            <a:pPr lvl="0" fontAlgn="base"/>
            <a:endParaRPr lang="zh-CN" altLang="en-US" strike="noStrike" noProof="1" dirty="0"/>
          </a:p>
        </p:txBody>
      </p:sp>
      <p:sp>
        <p:nvSpPr>
          <p:cNvPr id="1030" name="Slide Number Placeholder 1029"/>
          <p:cNvSpPr/>
          <p:nvPr>
            <p:ph type="sldNum" sz="quarter" idx="4"/>
          </p:nvPr>
        </p:nvSpPr>
        <p:spPr>
          <a:xfrm>
            <a:off x="6553200" y="6245225"/>
            <a:ext cx="2133600" cy="476250"/>
          </a:xfrm>
          <a:prstGeom prst="rect">
            <a:avLst/>
          </a:prstGeom>
          <a:noFill/>
          <a:ln w="9525">
            <a:noFill/>
          </a:ln>
        </p:spPr>
        <p:txBody>
          <a:bodyPr/>
          <a:lstStyle>
            <a:lvl1pPr algn="r">
              <a:defRPr sz="1400"/>
            </a:lvl1p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p:sp>
        <p:nvSpPr>
          <p:cNvPr id="1026" name="Title 1025"/>
          <p:cNvSpPr/>
          <p:nvPr>
            <p:ph type="title"/>
          </p:nvPr>
        </p:nvSpPr>
        <p:spPr>
          <a:xfrm>
            <a:off x="457200" y="274638"/>
            <a:ext cx="8229600" cy="1143000"/>
          </a:xfrm>
          <a:prstGeom prst="rect">
            <a:avLst/>
          </a:prstGeom>
          <a:noFill/>
          <a:ln w="9525">
            <a:noFill/>
          </a:ln>
        </p:spPr>
        <p:txBody>
          <a:bodyPr anchor="ctr" anchorCtr="0"/>
          <a:p>
            <a:pPr lvl="0"/>
            <a:r>
              <a:t>Click to edit Master title style</a:t>
            </a:r>
          </a:p>
        </p:txBody>
      </p:sp>
      <p:sp>
        <p:nvSpPr>
          <p:cNvPr id="1027" name="Text Placeholder 1026"/>
          <p:cNvSpPr/>
          <p:nvPr>
            <p:ph type="body" idx="1"/>
          </p:nvPr>
        </p:nvSpPr>
        <p:spPr>
          <a:xfrm>
            <a:off x="457200" y="1600200"/>
            <a:ext cx="8229600" cy="4525963"/>
          </a:xfrm>
          <a:prstGeom prst="rect">
            <a:avLst/>
          </a:prstGeom>
          <a:noFill/>
          <a:ln w="9525">
            <a:noFill/>
          </a:ln>
        </p:spPr>
        <p:txBody>
          <a:bodyPr/>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p:nvPr>
            <p:ph type="dt" sz="half" idx="2"/>
          </p:nvPr>
        </p:nvSpPr>
        <p:spPr>
          <a:xfrm>
            <a:off x="457200" y="6245225"/>
            <a:ext cx="2133600" cy="476250"/>
          </a:xfrm>
          <a:prstGeom prst="rect">
            <a:avLst/>
          </a:prstGeom>
          <a:noFill/>
          <a:ln w="9525">
            <a:noFill/>
          </a:ln>
        </p:spPr>
        <p:txBody>
          <a:bodyPr/>
          <a:lstStyle>
            <a:lvl1pPr>
              <a:defRPr sz="1400"/>
            </a:lvl1pPr>
          </a:lstStyle>
          <a:p>
            <a:pPr lvl="0" fontAlgn="base"/>
            <a:endParaRPr lang="zh-CN" altLang="en-US" strike="noStrike" noProof="1" dirty="0"/>
          </a:p>
        </p:txBody>
      </p:sp>
      <p:sp>
        <p:nvSpPr>
          <p:cNvPr id="1029" name="Footer Placeholder 1028"/>
          <p:cNvSpPr/>
          <p:nvPr>
            <p:ph type="ftr" sz="quarter" idx="3"/>
          </p:nvPr>
        </p:nvSpPr>
        <p:spPr>
          <a:xfrm>
            <a:off x="3124200" y="6245225"/>
            <a:ext cx="2895600" cy="476250"/>
          </a:xfrm>
          <a:prstGeom prst="rect">
            <a:avLst/>
          </a:prstGeom>
          <a:noFill/>
          <a:ln w="9525">
            <a:noFill/>
          </a:ln>
        </p:spPr>
        <p:txBody>
          <a:bodyPr/>
          <a:lstStyle>
            <a:lvl1pPr algn="ctr">
              <a:defRPr sz="1400"/>
            </a:lvl1pPr>
          </a:lstStyle>
          <a:p>
            <a:pPr lvl="0" fontAlgn="base"/>
            <a:endParaRPr lang="zh-CN" altLang="en-US" strike="noStrike" noProof="1" dirty="0"/>
          </a:p>
        </p:txBody>
      </p:sp>
      <p:sp>
        <p:nvSpPr>
          <p:cNvPr id="1030" name="Slide Number Placeholder 1029"/>
          <p:cNvSpPr/>
          <p:nvPr>
            <p:ph type="sldNum" sz="quarter" idx="4"/>
          </p:nvPr>
        </p:nvSpPr>
        <p:spPr>
          <a:xfrm>
            <a:off x="6553200" y="6245225"/>
            <a:ext cx="2133600" cy="476250"/>
          </a:xfrm>
          <a:prstGeom prst="rect">
            <a:avLst/>
          </a:prstGeom>
          <a:noFill/>
          <a:ln w="9525">
            <a:noFill/>
          </a:ln>
        </p:spPr>
        <p:txBody>
          <a:bodyPr/>
          <a:lstStyle>
            <a:lvl1pPr algn="r">
              <a:defRPr sz="1400"/>
            </a:lvl1p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51.xml"/><Relationship Id="rId1"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9.xml"/><Relationship Id="rId1"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90.xml"/><Relationship Id="rId2" Type="http://schemas.openxmlformats.org/officeDocument/2006/relationships/image" Target="../media/image14.jpeg"/><Relationship Id="rId1"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12.xml"/><Relationship Id="rId2" Type="http://schemas.openxmlformats.org/officeDocument/2006/relationships/image" Target="../media/image15.png"/><Relationship Id="rId1" Type="http://schemas.openxmlformats.org/officeDocument/2006/relationships/image" Target="../media/image12.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62.xml"/><Relationship Id="rId1" Type="http://schemas.openxmlformats.org/officeDocument/2006/relationships/image" Target="../media/image1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68.xml"/><Relationship Id="rId1"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image" Target="../media/image9.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4" name="Text Box 3"/>
          <p:cNvSpPr txBox="1"/>
          <p:nvPr/>
        </p:nvSpPr>
        <p:spPr>
          <a:xfrm>
            <a:off x="2443480" y="2160270"/>
            <a:ext cx="4080510" cy="1666240"/>
          </a:xfrm>
          <a:prstGeom prst="rect">
            <a:avLst/>
          </a:prstGeom>
          <a:noFill/>
        </p:spPr>
        <p:txBody>
          <a:bodyPr wrap="square" rtlCol="0">
            <a:noAutofit/>
            <a:scene3d>
              <a:camera prst="orthographicFront"/>
              <a:lightRig rig="threePt" dir="t"/>
            </a:scene3d>
          </a:bodyPr>
          <a:p>
            <a:pPr algn="ctr" defTabSz="914400">
              <a:buClrTx/>
              <a:buSzTx/>
              <a:buFontTx/>
              <a:buNone/>
            </a:pPr>
            <a:r>
              <a:rPr lang="en-US" altLang="en-US" sz="9600">
                <a:ln w="22225">
                  <a:solidFill>
                    <a:schemeClr val="accent2"/>
                  </a:solidFill>
                  <a:prstDash val="solid"/>
                </a:ln>
                <a:solidFill>
                  <a:schemeClr val="accent2">
                    <a:lumMod val="40000"/>
                    <a:lumOff val="60000"/>
                  </a:schemeClr>
                </a:solidFill>
                <a:effectLst/>
                <a:latin typeface="NikoshBAN" panose="02000000000000000000" charset="0"/>
                <a:ea typeface="+mj-ea"/>
                <a:cs typeface="NikoshBAN" panose="02000000000000000000" charset="0"/>
                <a:sym typeface="+mn-ea"/>
              </a:rPr>
              <a:t>স্বাগতম</a:t>
            </a:r>
            <a:endParaRPr lang="en-US" altLang="en-US" sz="9600">
              <a:ln w="22225">
                <a:solidFill>
                  <a:schemeClr val="accent2"/>
                </a:solidFill>
                <a:prstDash val="solid"/>
              </a:ln>
              <a:solidFill>
                <a:schemeClr val="accent2">
                  <a:lumMod val="40000"/>
                  <a:lumOff val="60000"/>
                </a:schemeClr>
              </a:solidFill>
              <a:effectLst/>
              <a:latin typeface="NikoshBAN" panose="02000000000000000000" charset="0"/>
              <a:ea typeface="+mj-ea"/>
              <a:cs typeface="NikoshBAN" panose="02000000000000000000" charset="0"/>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dir="in"/>
      </p:transition>
    </mc:Choice>
    <mc:Fallback>
      <p:transition spd="slow">
        <p:split orient="vert" dir="in"/>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1"/>
          <a:tile tx="0" ty="0" sx="100000" sy="100000" flip="none" algn="tl"/>
        </a:blipFill>
        <a:effectLst/>
      </p:bgPr>
    </p:bg>
    <p:spTree>
      <p:nvGrpSpPr>
        <p:cNvPr id="1" name=""/>
        <p:cNvGrpSpPr/>
        <p:nvPr/>
      </p:nvGrpSpPr>
      <p:grpSpPr/>
      <p:sp>
        <p:nvSpPr>
          <p:cNvPr id="2" name="Title 1"/>
          <p:cNvSpPr>
            <a:spLocks noGrp="1"/>
          </p:cNvSpPr>
          <p:nvPr>
            <p:ph type="title"/>
          </p:nvPr>
        </p:nvSpPr>
        <p:spPr>
          <a:xfrm>
            <a:off x="457200" y="394970"/>
            <a:ext cx="8229600" cy="2168525"/>
          </a:xfrm>
        </p:spPr>
        <p:txBody>
          <a:bodyPr/>
          <a:p>
            <a:pPr algn="ctr"/>
            <a:r>
              <a:rPr lang="en-US" altLang="en-US" sz="5400">
                <a:solidFill>
                  <a:srgbClr val="FF0000"/>
                </a:solidFill>
                <a:latin typeface="NikoshBAN" panose="02000000000000000000" charset="0"/>
                <a:cs typeface="NikoshBAN" panose="02000000000000000000" charset="0"/>
              </a:rPr>
              <a:t>একক কাজ...</a:t>
            </a:r>
            <a:endParaRPr lang="en-US" altLang="en-US" sz="5400">
              <a:solidFill>
                <a:srgbClr val="FF0000"/>
              </a:solidFill>
              <a:latin typeface="NikoshBAN" panose="02000000000000000000" charset="0"/>
              <a:cs typeface="NikoshBAN" panose="02000000000000000000" charset="0"/>
            </a:endParaRPr>
          </a:p>
        </p:txBody>
      </p:sp>
      <p:sp>
        <p:nvSpPr>
          <p:cNvPr id="3" name="Content Placeholder 2"/>
          <p:cNvSpPr>
            <a:spLocks noGrp="1"/>
          </p:cNvSpPr>
          <p:nvPr>
            <p:ph idx="1"/>
          </p:nvPr>
        </p:nvSpPr>
        <p:spPr>
          <a:xfrm>
            <a:off x="457200" y="3036570"/>
            <a:ext cx="8229600" cy="2761615"/>
          </a:xfrm>
        </p:spPr>
        <p:txBody>
          <a:bodyPr/>
          <a:p>
            <a:r>
              <a:rPr lang="en-US" sz="4400">
                <a:solidFill>
                  <a:schemeClr val="tx1"/>
                </a:solidFill>
                <a:effectLst>
                  <a:outerShdw blurRad="38100" dist="19050" dir="2700000" algn="tl" rotWithShape="0">
                    <a:schemeClr val="dk1">
                      <a:alpha val="40000"/>
                    </a:schemeClr>
                  </a:outerShdw>
                </a:effectLst>
                <a:latin typeface="NikoshBAN" panose="02000000000000000000" charset="0"/>
                <a:cs typeface="NikoshBAN" panose="02000000000000000000" charset="0"/>
                <a:sym typeface="+mn-ea"/>
              </a:rPr>
              <a:t>সৌরজগৎ</a:t>
            </a:r>
            <a:r>
              <a:rPr lang="en-US" altLang="en-US" sz="4400">
                <a:solidFill>
                  <a:schemeClr val="tx1"/>
                </a:solidFill>
                <a:effectLst>
                  <a:outerShdw blurRad="38100" dist="19050" dir="2700000" algn="tl" rotWithShape="0">
                    <a:schemeClr val="dk1">
                      <a:alpha val="40000"/>
                    </a:schemeClr>
                  </a:outerShdw>
                </a:effectLst>
                <a:latin typeface="NikoshBAN" panose="02000000000000000000" charset="0"/>
                <a:cs typeface="NikoshBAN" panose="02000000000000000000" charset="0"/>
                <a:sym typeface="+mn-ea"/>
              </a:rPr>
              <a:t> এর সবচেয়ে বড় ও</a:t>
            </a:r>
            <a:r>
              <a:rPr lang="en-US" altLang="en-US" sz="4400">
                <a:solidFill>
                  <a:schemeClr val="tx1"/>
                </a:solidFill>
                <a:effectLst>
                  <a:outerShdw blurRad="38100" dist="19050" dir="2700000" algn="tl" rotWithShape="0">
                    <a:schemeClr val="dk1">
                      <a:alpha val="40000"/>
                    </a:schemeClr>
                  </a:outerShdw>
                </a:effectLst>
                <a:latin typeface="NikoshBAN" panose="02000000000000000000" charset="0"/>
                <a:cs typeface="NikoshBAN" panose="02000000000000000000" charset="0"/>
                <a:sym typeface="+mn-ea"/>
              </a:rPr>
              <a:t> </a:t>
            </a:r>
            <a:r>
              <a:rPr lang="en-US" altLang="en-US" sz="4400">
                <a:effectLst>
                  <a:outerShdw blurRad="38100" dist="19050" dir="2700000" algn="tl" rotWithShape="0">
                    <a:schemeClr val="dk1">
                      <a:alpha val="40000"/>
                    </a:schemeClr>
                  </a:outerShdw>
                </a:effectLst>
                <a:latin typeface="NikoshBAN" panose="02000000000000000000" charset="0"/>
                <a:cs typeface="NikoshBAN" panose="02000000000000000000" charset="0"/>
                <a:sym typeface="+mn-ea"/>
              </a:rPr>
              <a:t>ছোট </a:t>
            </a:r>
            <a:r>
              <a:rPr lang="en-US" altLang="en-US" sz="4400">
                <a:solidFill>
                  <a:schemeClr val="tx1"/>
                </a:solidFill>
                <a:effectLst>
                  <a:outerShdw blurRad="38100" dist="19050" dir="2700000" algn="tl" rotWithShape="0">
                    <a:schemeClr val="dk1">
                      <a:alpha val="40000"/>
                    </a:schemeClr>
                  </a:outerShdw>
                </a:effectLst>
                <a:latin typeface="NikoshBAN" panose="02000000000000000000" charset="0"/>
                <a:cs typeface="NikoshBAN" panose="02000000000000000000" charset="0"/>
                <a:sym typeface="+mn-ea"/>
              </a:rPr>
              <a:t>গ্রহ কোনটি লিখ।</a:t>
            </a:r>
            <a:endParaRPr lang="en-US" altLang="en-US" sz="4400">
              <a:solidFill>
                <a:schemeClr val="tx1"/>
              </a:solidFill>
              <a:effectLst>
                <a:outerShdw blurRad="38100" dist="19050" dir="2700000" algn="tl" rotWithShape="0">
                  <a:schemeClr val="dk1">
                    <a:alpha val="40000"/>
                  </a:schemeClr>
                </a:outerShdw>
              </a:effectLst>
              <a:latin typeface="NikoshBAN" panose="02000000000000000000" charset="0"/>
              <a:cs typeface="NikoshBAN" panose="02000000000000000000" charset="0"/>
              <a:sym typeface="+mn-ea"/>
            </a:endParaRPr>
          </a:p>
          <a:p>
            <a:r>
              <a:rPr lang="en-US" altLang="en-US" sz="4400">
                <a:solidFill>
                  <a:schemeClr val="tx1"/>
                </a:solidFill>
                <a:effectLst>
                  <a:outerShdw blurRad="38100" dist="19050" dir="2700000" algn="tl" rotWithShape="0">
                    <a:schemeClr val="dk1">
                      <a:alpha val="40000"/>
                    </a:schemeClr>
                  </a:outerShdw>
                </a:effectLst>
                <a:latin typeface="NikoshBAN" panose="02000000000000000000" charset="0"/>
                <a:cs typeface="NikoshBAN" panose="02000000000000000000" charset="0"/>
                <a:sym typeface="+mn-ea"/>
              </a:rPr>
              <a:t>বৃহস্পতি গ্রহের একটি উপগ্রহের নাম লিখ।</a:t>
            </a:r>
            <a:endParaRPr lang="en-US" altLang="en-US" sz="4400">
              <a:solidFill>
                <a:schemeClr val="tx1"/>
              </a:solidFill>
              <a:effectLst>
                <a:outerShdw blurRad="38100" dist="19050" dir="2700000" algn="tl" rotWithShape="0">
                  <a:schemeClr val="dk1">
                    <a:alpha val="40000"/>
                  </a:schemeClr>
                </a:outerShdw>
              </a:effectLst>
              <a:latin typeface="NikoshBAN" panose="02000000000000000000" charset="0"/>
              <a:cs typeface="NikoshBAN" panose="02000000000000000000" charset="0"/>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000">
        <p:wheel spokes="8"/>
      </p:transition>
    </mc:Choice>
    <mc:Fallback>
      <p:transition spd="slow">
        <p:wheel spokes="8"/>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1"/>
        </a:blipFill>
        <a:effectLst/>
      </p:bgPr>
    </p:bg>
    <p:spTree>
      <p:nvGrpSpPr>
        <p:cNvPr id="1" name=""/>
        <p:cNvGrpSpPr/>
        <p:nvPr/>
      </p:nvGrpSpPr>
      <p:grpSpPr/>
      <p:sp>
        <p:nvSpPr>
          <p:cNvPr id="2" name="Title 1"/>
          <p:cNvSpPr>
            <a:spLocks noGrp="1"/>
          </p:cNvSpPr>
          <p:nvPr>
            <p:ph type="title"/>
          </p:nvPr>
        </p:nvSpPr>
        <p:spPr>
          <a:xfrm>
            <a:off x="457200" y="121920"/>
            <a:ext cx="8229600" cy="1219835"/>
          </a:xfrm>
        </p:spPr>
        <p:txBody>
          <a:bodyPr/>
          <a:p>
            <a:pPr algn="l"/>
            <a:r>
              <a:rPr lang="en-US" altLang="en-US">
                <a:latin typeface="NikoshBAN" panose="02000000000000000000" charset="0"/>
                <a:cs typeface="NikoshBAN" panose="02000000000000000000" charset="0"/>
              </a:rPr>
              <a:t>                   </a:t>
            </a:r>
            <a:r>
              <a:rPr lang="en-US" altLang="en-US" sz="5400">
                <a:solidFill>
                  <a:srgbClr val="FF0000"/>
                </a:solidFill>
                <a:latin typeface="NikoshBAN" panose="02000000000000000000" charset="0"/>
                <a:cs typeface="NikoshBAN" panose="02000000000000000000" charset="0"/>
              </a:rPr>
              <a:t>দলগত কাজ</a:t>
            </a:r>
            <a:r>
              <a:rPr lang="en-US" altLang="en-US" sz="5400">
                <a:solidFill>
                  <a:srgbClr val="FF0000"/>
                </a:solidFill>
                <a:latin typeface="NikoshBAN" panose="02000000000000000000" charset="0"/>
                <a:cs typeface="NikoshBAN" panose="02000000000000000000" charset="0"/>
              </a:rPr>
              <a:t>...</a:t>
            </a:r>
            <a:endParaRPr lang="en-US" altLang="en-US" sz="5400">
              <a:solidFill>
                <a:srgbClr val="FF0000"/>
              </a:solidFill>
              <a:latin typeface="NikoshBAN" panose="02000000000000000000" charset="0"/>
              <a:cs typeface="NikoshBAN" panose="02000000000000000000" charset="0"/>
            </a:endParaRPr>
          </a:p>
        </p:txBody>
      </p:sp>
      <p:sp>
        <p:nvSpPr>
          <p:cNvPr id="3" name="Content Placeholder 2"/>
          <p:cNvSpPr>
            <a:spLocks noGrp="1"/>
          </p:cNvSpPr>
          <p:nvPr>
            <p:ph idx="1"/>
          </p:nvPr>
        </p:nvSpPr>
        <p:spPr>
          <a:xfrm>
            <a:off x="457200" y="1496060"/>
            <a:ext cx="8229600" cy="1805305"/>
          </a:xfrm>
        </p:spPr>
        <p:txBody>
          <a:bodyPr/>
          <a:p>
            <a:r>
              <a:rPr lang="en-US" sz="4800">
                <a:solidFill>
                  <a:schemeClr val="tx1"/>
                </a:solidFill>
                <a:effectLst>
                  <a:outerShdw blurRad="38100" dist="19050" dir="2700000" algn="tl" rotWithShape="0">
                    <a:schemeClr val="dk1">
                      <a:alpha val="40000"/>
                    </a:schemeClr>
                  </a:outerShdw>
                </a:effectLst>
                <a:latin typeface="NikoshBAN" panose="02000000000000000000" charset="0"/>
                <a:cs typeface="NikoshBAN" panose="02000000000000000000" charset="0"/>
                <a:sym typeface="+mn-ea"/>
              </a:rPr>
              <a:t>সৌরজগৎ</a:t>
            </a:r>
            <a:r>
              <a:rPr lang="en-US" altLang="en-US" sz="4800">
                <a:solidFill>
                  <a:schemeClr val="tx1"/>
                </a:solidFill>
                <a:effectLst>
                  <a:outerShdw blurRad="38100" dist="19050" dir="2700000" algn="tl" rotWithShape="0">
                    <a:schemeClr val="dk1">
                      <a:alpha val="40000"/>
                    </a:schemeClr>
                  </a:outerShdw>
                </a:effectLst>
                <a:latin typeface="NikoshBAN" panose="02000000000000000000" charset="0"/>
                <a:cs typeface="NikoshBAN" panose="02000000000000000000" charset="0"/>
                <a:sym typeface="+mn-ea"/>
              </a:rPr>
              <a:t> এর গ্রহ কয়টি ও কি কি লিখ।</a:t>
            </a:r>
            <a:endParaRPr lang="en-US" altLang="en-US" sz="4800">
              <a:solidFill>
                <a:schemeClr val="tx1"/>
              </a:solidFill>
              <a:effectLst>
                <a:outerShdw blurRad="38100" dist="19050" dir="2700000" algn="tl" rotWithShape="0">
                  <a:schemeClr val="dk1">
                    <a:alpha val="40000"/>
                  </a:schemeClr>
                </a:outerShdw>
              </a:effectLst>
              <a:latin typeface="NikoshBAN" panose="02000000000000000000" charset="0"/>
              <a:cs typeface="NikoshBAN" panose="02000000000000000000" charset="0"/>
              <a:sym typeface="+mn-ea"/>
            </a:endParaRPr>
          </a:p>
        </p:txBody>
      </p:sp>
      <p:pic>
        <p:nvPicPr>
          <p:cNvPr id="4" name="Picture 3" descr="images"/>
          <p:cNvPicPr>
            <a:picLocks noChangeAspect="1"/>
          </p:cNvPicPr>
          <p:nvPr/>
        </p:nvPicPr>
        <p:blipFill>
          <a:blip r:embed="rId2"/>
          <a:stretch>
            <a:fillRect/>
          </a:stretch>
        </p:blipFill>
        <p:spPr>
          <a:xfrm>
            <a:off x="1547495" y="2853055"/>
            <a:ext cx="5577840" cy="32448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wheel spokes="8"/>
      </p:transition>
    </mc:Choice>
    <mc:Fallback>
      <p:transition spd="slow">
        <p:wheel spokes="8"/>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shape">
            <a:fillToRect l="50000" t="50000" r="50000" b="50000"/>
          </a:path>
          <a:tileRect/>
        </a:gradFill>
        <a:effectLst/>
      </p:bgPr>
    </p:bg>
    <p:spTree>
      <p:nvGrpSpPr>
        <p:cNvPr id="1" name=""/>
        <p:cNvGrpSpPr/>
        <p:nvPr/>
      </p:nvGrpSpPr>
      <p:grpSpPr/>
      <p:sp>
        <p:nvSpPr>
          <p:cNvPr id="2" name="Title 1"/>
          <p:cNvSpPr>
            <a:spLocks noGrp="1"/>
          </p:cNvSpPr>
          <p:nvPr>
            <p:ph type="title"/>
          </p:nvPr>
        </p:nvSpPr>
        <p:spPr>
          <a:xfrm>
            <a:off x="457200" y="-635"/>
            <a:ext cx="8229600" cy="1176655"/>
          </a:xfrm>
        </p:spPr>
        <p:txBody>
          <a:bodyPr/>
          <a:p>
            <a:pPr algn="ctr"/>
            <a:r>
              <a:rPr lang="en-US" altLang="en-US" sz="4800">
                <a:solidFill>
                  <a:srgbClr val="FF0000"/>
                </a:solidFill>
                <a:latin typeface="NikoshBAN" panose="02000000000000000000" charset="0"/>
                <a:cs typeface="NikoshBAN" panose="02000000000000000000" charset="0"/>
                <a:sym typeface="+mn-ea"/>
              </a:rPr>
              <a:t>মূল্যায়ন</a:t>
            </a:r>
            <a:endParaRPr lang="en-US" sz="4800"/>
          </a:p>
        </p:txBody>
      </p:sp>
      <p:sp>
        <p:nvSpPr>
          <p:cNvPr id="3" name="Content Placeholder 2"/>
          <p:cNvSpPr>
            <a:spLocks noGrp="1"/>
          </p:cNvSpPr>
          <p:nvPr>
            <p:ph idx="1"/>
          </p:nvPr>
        </p:nvSpPr>
        <p:spPr>
          <a:xfrm>
            <a:off x="457200" y="1131570"/>
            <a:ext cx="8229600" cy="5698490"/>
          </a:xfrm>
        </p:spPr>
        <p:txBody>
          <a:bodyPr/>
          <a:p>
            <a:r>
              <a:rPr lang="en-US">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rPr>
              <a:t>সৌরজগৎ</a:t>
            </a:r>
            <a:r>
              <a:rPr lang="en-US" altLang="en-US">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rPr>
              <a:t> এর গ্রহ</a:t>
            </a:r>
            <a:r>
              <a:rPr lang="en-US" altLang="en-US">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rPr>
              <a:t> সংখ্যা</a:t>
            </a:r>
            <a:r>
              <a:rPr lang="en-US" altLang="en-US">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rPr>
              <a:t> </a:t>
            </a:r>
            <a:r>
              <a:rPr lang="en-US" altLang="en-US">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rPr>
              <a:t>কয়</a:t>
            </a:r>
            <a:r>
              <a:rPr lang="en-US" altLang="en-US">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rPr>
              <a:t>টি?</a:t>
            </a:r>
            <a:endParaRPr lang="en-US" altLang="en-US">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endParaRPr>
          </a:p>
          <a:p>
            <a:pPr marL="0" indent="0">
              <a:buNone/>
            </a:pPr>
            <a:r>
              <a:rPr lang="en-US" altLang="en-US">
                <a:latin typeface="NikoshBAN" panose="02000000000000000000" charset="0"/>
                <a:cs typeface="NikoshBAN" panose="02000000000000000000" charset="0"/>
                <a:sym typeface="+mn-ea"/>
              </a:rPr>
              <a:t>ক. </a:t>
            </a:r>
            <a:r>
              <a:rPr lang="en-US" altLang="en-US">
                <a:latin typeface="NikoshBAN" panose="02000000000000000000" charset="0"/>
                <a:cs typeface="NikoshBAN" panose="02000000000000000000" charset="0"/>
                <a:sym typeface="+mn-ea"/>
              </a:rPr>
              <a:t>৭                   খ. ৮</a:t>
            </a:r>
            <a:endParaRPr lang="en-US" altLang="en-US">
              <a:latin typeface="NikoshBAN" panose="02000000000000000000" charset="0"/>
              <a:cs typeface="NikoshBAN" panose="02000000000000000000" charset="0"/>
              <a:sym typeface="+mn-ea"/>
            </a:endParaRPr>
          </a:p>
          <a:p>
            <a:pPr marL="0" indent="0">
              <a:buNone/>
            </a:pPr>
            <a:r>
              <a:rPr lang="en-US" altLang="en-US">
                <a:latin typeface="NikoshBAN" panose="02000000000000000000" charset="0"/>
                <a:cs typeface="NikoshBAN" panose="02000000000000000000" charset="0"/>
                <a:sym typeface="+mn-ea"/>
              </a:rPr>
              <a:t>গ. ৯                    ঘ. ১০</a:t>
            </a:r>
            <a:endParaRPr lang="en-US">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endParaRPr>
          </a:p>
          <a:p>
            <a:r>
              <a:rPr lang="en-US">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rPr>
              <a:t>সৌরজগৎ</a:t>
            </a:r>
            <a:r>
              <a:rPr lang="en-US" altLang="en-US">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rPr>
              <a:t> এর সবচেয়ে ছোট গ্রহ </a:t>
            </a:r>
            <a:r>
              <a:rPr lang="en-US" altLang="en-US">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rPr>
              <a:t>কোনটি?</a:t>
            </a:r>
            <a:endParaRPr lang="en-US" altLang="en-US">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endParaRPr>
          </a:p>
          <a:p>
            <a:pPr marL="0" indent="0">
              <a:buNone/>
            </a:pPr>
            <a:r>
              <a:rPr lang="en-US" altLang="en-US">
                <a:latin typeface="NikoshBAN" panose="02000000000000000000" charset="0"/>
                <a:cs typeface="NikoshBAN" panose="02000000000000000000" charset="0"/>
              </a:rPr>
              <a:t>ক. বুধ     </a:t>
            </a:r>
            <a:r>
              <a:rPr lang="en-US" altLang="en-US"/>
              <a:t>          </a:t>
            </a:r>
            <a:r>
              <a:rPr lang="en-US" altLang="en-US">
                <a:latin typeface="NikoshBAN" panose="02000000000000000000" charset="0"/>
                <a:cs typeface="NikoshBAN" panose="02000000000000000000" charset="0"/>
              </a:rPr>
              <a:t>খ. পৃথিবী </a:t>
            </a:r>
            <a:endParaRPr lang="en-US" altLang="en-US">
              <a:latin typeface="NikoshBAN" panose="02000000000000000000" charset="0"/>
              <a:cs typeface="NikoshBAN" panose="02000000000000000000" charset="0"/>
            </a:endParaRPr>
          </a:p>
          <a:p>
            <a:pPr marL="0" indent="0">
              <a:buNone/>
            </a:pPr>
            <a:r>
              <a:rPr lang="en-US" altLang="en-US">
                <a:latin typeface="NikoshBAN" panose="02000000000000000000" charset="0"/>
                <a:cs typeface="NikoshBAN" panose="02000000000000000000" charset="0"/>
              </a:rPr>
              <a:t>গ. বৃহস্পতি          ঘ. মঙ্গল</a:t>
            </a:r>
            <a:endParaRPr lang="en-US" altLang="en-US">
              <a:latin typeface="NikoshBAN" panose="02000000000000000000" charset="0"/>
              <a:cs typeface="NikoshBAN" panose="02000000000000000000" charset="0"/>
            </a:endParaRPr>
          </a:p>
          <a:p>
            <a:r>
              <a:rPr lang="en-US" altLang="en-US" sz="2800">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rPr>
              <a:t>সূর্য থেকে পৃথিবীর দূরত্ব কত কি.মি.?</a:t>
            </a:r>
            <a:endParaRPr lang="en-US" altLang="en-US" sz="2800">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endParaRPr>
          </a:p>
          <a:p>
            <a:pPr marL="0" indent="0">
              <a:buNone/>
            </a:pPr>
            <a:r>
              <a:rPr lang="en-US" altLang="en-US" sz="2800">
                <a:latin typeface="NikoshBAN" panose="02000000000000000000" charset="0"/>
                <a:cs typeface="NikoshBAN" panose="02000000000000000000" charset="0"/>
                <a:sym typeface="+mn-ea"/>
              </a:rPr>
              <a:t>ক. ১০ কোটি            খ. ১৩ কোটি</a:t>
            </a:r>
            <a:endParaRPr lang="en-US" altLang="en-US" sz="2800">
              <a:latin typeface="NikoshBAN" panose="02000000000000000000" charset="0"/>
              <a:cs typeface="NikoshBAN" panose="02000000000000000000" charset="0"/>
              <a:sym typeface="+mn-ea"/>
            </a:endParaRPr>
          </a:p>
          <a:p>
            <a:pPr marL="0" indent="0">
              <a:buNone/>
            </a:pPr>
            <a:r>
              <a:rPr lang="en-US" altLang="en-US" sz="2800">
                <a:latin typeface="NikoshBAN" panose="02000000000000000000" charset="0"/>
                <a:cs typeface="NikoshBAN" panose="02000000000000000000" charset="0"/>
                <a:sym typeface="+mn-ea"/>
              </a:rPr>
              <a:t>গ. ১৫ কোটি             ঘ. ১৮ কোটি</a:t>
            </a:r>
            <a:endParaRPr lang="en-US" altLang="en-US" sz="2800">
              <a:solidFill>
                <a:schemeClr val="tx1"/>
              </a:solidFill>
              <a:effectLst>
                <a:outerShdw blurRad="38100" dist="19050" dir="2700000" algn="tl" rotWithShape="0">
                  <a:schemeClr val="dk1">
                    <a:alpha val="40000"/>
                  </a:schemeClr>
                </a:outerShdw>
              </a:effectLst>
              <a:latin typeface="NikoshBAN" panose="02000000000000000000" charset="0"/>
              <a:cs typeface="NikoshBAN" panose="02000000000000000000" charset="0"/>
            </a:endParaRPr>
          </a:p>
          <a:p>
            <a:pPr marL="0" indent="0">
              <a:buNone/>
            </a:pPr>
            <a:endParaRPr lang="en-US" altLang="en-US" sz="2800">
              <a:solidFill>
                <a:schemeClr val="tx1"/>
              </a:solidFill>
              <a:effectLst>
                <a:outerShdw blurRad="38100" dist="19050" dir="2700000" algn="tl" rotWithShape="0">
                  <a:schemeClr val="dk1">
                    <a:alpha val="40000"/>
                  </a:schemeClr>
                </a:outerShdw>
              </a:effectLst>
              <a:latin typeface="NikoshBAN" panose="02000000000000000000" charset="0"/>
              <a:cs typeface="NikoshBAN" panose="02000000000000000000" charset="0"/>
            </a:endParaRPr>
          </a:p>
        </p:txBody>
      </p:sp>
    </p:spTree>
  </p:cSld>
  <p:clrMapOvr>
    <a:masterClrMapping/>
  </p:clrMapOvr>
  <mc:AlternateContent xmlns:mc="http://schemas.openxmlformats.org/markup-compatibility/2006">
    <mc:Choice xmlns:p14="http://schemas.microsoft.com/office/powerpoint/2010/main" Requires="p14">
      <p:transition spd="slow" p14:dur="1000">
        <p:wheel spokes="8"/>
      </p:transition>
    </mc:Choice>
    <mc:Fallback>
      <p:transition spd="slow">
        <p:wheel spokes="8"/>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1"/>
          <a:tile tx="0" ty="0" sx="100000" sy="100000" flip="none" algn="tl"/>
        </a:blipFill>
        <a:effectLst/>
      </p:bgPr>
    </p:bg>
    <p:spTree>
      <p:nvGrpSpPr>
        <p:cNvPr id="1" name=""/>
        <p:cNvGrpSpPr/>
        <p:nvPr/>
      </p:nvGrpSpPr>
      <p:grpSpPr/>
      <p:sp>
        <p:nvSpPr>
          <p:cNvPr id="2" name="Title 1"/>
          <p:cNvSpPr>
            <a:spLocks noGrp="1"/>
          </p:cNvSpPr>
          <p:nvPr>
            <p:ph type="title"/>
          </p:nvPr>
        </p:nvSpPr>
        <p:spPr>
          <a:xfrm>
            <a:off x="457200" y="190500"/>
            <a:ext cx="3933825" cy="2802255"/>
          </a:xfrm>
        </p:spPr>
        <p:txBody>
          <a:bodyPr/>
          <a:p>
            <a:pPr algn="ctr"/>
            <a:r>
              <a:rPr lang="en-US" altLang="en-US" sz="5400">
                <a:solidFill>
                  <a:srgbClr val="FF0000"/>
                </a:solidFill>
                <a:latin typeface="NikoshBAN" panose="02000000000000000000" charset="0"/>
                <a:cs typeface="NikoshBAN" panose="02000000000000000000" charset="0"/>
              </a:rPr>
              <a:t>বাড়ির কাজ</a:t>
            </a:r>
            <a:endParaRPr lang="en-US" altLang="en-US" sz="5400">
              <a:solidFill>
                <a:srgbClr val="FF0000"/>
              </a:solidFill>
              <a:latin typeface="NikoshBAN" panose="02000000000000000000" charset="0"/>
              <a:cs typeface="NikoshBAN" panose="02000000000000000000" charset="0"/>
            </a:endParaRPr>
          </a:p>
        </p:txBody>
      </p:sp>
      <p:sp>
        <p:nvSpPr>
          <p:cNvPr id="3" name="Content Placeholder 2"/>
          <p:cNvSpPr>
            <a:spLocks noGrp="1"/>
          </p:cNvSpPr>
          <p:nvPr>
            <p:ph idx="1"/>
          </p:nvPr>
        </p:nvSpPr>
        <p:spPr>
          <a:xfrm>
            <a:off x="457200" y="3717290"/>
            <a:ext cx="8244840" cy="2540635"/>
          </a:xfrm>
        </p:spPr>
        <p:txBody>
          <a:bodyPr/>
          <a:p>
            <a:pPr marL="0" indent="0">
              <a:buNone/>
            </a:pPr>
            <a:r>
              <a:rPr lang="en-US">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rPr>
              <a:t>১.সৌরজগৎ</a:t>
            </a:r>
            <a:r>
              <a:rPr lang="en-US" altLang="en-US">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rPr>
              <a:t> এর একটি চিত্র অঙ্কন কর এবং গ্রহগুলো চিহ্নিত কর।</a:t>
            </a:r>
            <a:endParaRPr lang="en-US" altLang="en-US">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endParaRPr>
          </a:p>
          <a:p>
            <a:pPr marL="0" indent="0">
              <a:buNone/>
            </a:pPr>
            <a:r>
              <a:rPr lang="en-US" altLang="en-US">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rPr>
              <a:t>২. পৃথিবী গ্রহ সম্পর্কে পাঁচটি বাক্য লিখ।</a:t>
            </a:r>
            <a:endParaRPr lang="en-US" altLang="en-US">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endParaRPr>
          </a:p>
        </p:txBody>
      </p:sp>
      <p:pic>
        <p:nvPicPr>
          <p:cNvPr id="5" name="Picture 4"/>
          <p:cNvPicPr>
            <a:picLocks noChangeAspect="1"/>
          </p:cNvPicPr>
          <p:nvPr/>
        </p:nvPicPr>
        <p:blipFill>
          <a:blip r:embed="rId2"/>
          <a:stretch>
            <a:fillRect/>
          </a:stretch>
        </p:blipFill>
        <p:spPr>
          <a:xfrm>
            <a:off x="4611370" y="548640"/>
            <a:ext cx="4196080" cy="257111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wheel spokes="8"/>
      </p:transition>
    </mc:Choice>
    <mc:Fallback>
      <p:transition spd="slow">
        <p:wheel spokes="8"/>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4" name="Text Box 3"/>
          <p:cNvSpPr txBox="1"/>
          <p:nvPr/>
        </p:nvSpPr>
        <p:spPr>
          <a:xfrm>
            <a:off x="1403350" y="2420620"/>
            <a:ext cx="6442710" cy="1806575"/>
          </a:xfrm>
          <a:prstGeom prst="rect">
            <a:avLst/>
          </a:prstGeom>
          <a:noFill/>
          <a:ln>
            <a:solidFill>
              <a:schemeClr val="accent1"/>
            </a:solidFill>
          </a:ln>
        </p:spPr>
        <p:txBody>
          <a:bodyPr wrap="square" rtlCol="0">
            <a:noAutofit/>
          </a:bodyPr>
          <a:p>
            <a:pPr algn="ctr"/>
            <a:r>
              <a:rPr lang="en-US" altLang="en-US" sz="9600">
                <a:ln>
                  <a:solidFill>
                    <a:sysClr val="windowText" lastClr="000000"/>
                  </a:solidFill>
                </a:ln>
                <a:solidFill>
                  <a:srgbClr val="FF0000"/>
                </a:solidFill>
                <a:effectLst>
                  <a:glow rad="228600">
                    <a:schemeClr val="accent6">
                      <a:satMod val="175000"/>
                      <a:alpha val="40000"/>
                    </a:schemeClr>
                  </a:glow>
                  <a:outerShdw blurRad="50800" dist="38100" dir="2700000" algn="tl" rotWithShape="0">
                    <a:prstClr val="black">
                      <a:alpha val="40000"/>
                    </a:prstClr>
                  </a:outerShdw>
                </a:effectLst>
                <a:latin typeface="NikoshBAN" panose="02000000000000000000" charset="0"/>
                <a:cs typeface="NikoshBAN" panose="02000000000000000000" charset="0"/>
              </a:rPr>
              <a:t>ধন্যবাদ</a:t>
            </a:r>
            <a:endParaRPr lang="en-US" altLang="en-US" sz="9600">
              <a:ln>
                <a:solidFill>
                  <a:sysClr val="windowText" lastClr="000000"/>
                </a:solidFill>
              </a:ln>
              <a:solidFill>
                <a:srgbClr val="FF0000"/>
              </a:solidFill>
              <a:effectLst>
                <a:glow rad="228600">
                  <a:schemeClr val="accent6">
                    <a:satMod val="175000"/>
                    <a:alpha val="40000"/>
                  </a:schemeClr>
                </a:glow>
                <a:outerShdw blurRad="50800" dist="38100" dir="2700000" algn="tl" rotWithShape="0">
                  <a:prstClr val="black">
                    <a:alpha val="40000"/>
                  </a:prstClr>
                </a:outerShdw>
              </a:effectLst>
              <a:latin typeface="NikoshBAN" panose="02000000000000000000" charset="0"/>
              <a:cs typeface="NikoshBAN" panose="02000000000000000000" charset="0"/>
            </a:endParaRPr>
          </a:p>
        </p:txBody>
      </p:sp>
    </p:spTree>
  </p:cSld>
  <p:clrMapOvr>
    <a:masterClrMapping/>
  </p:clrMapOvr>
  <mc:AlternateContent xmlns:mc="http://schemas.openxmlformats.org/markup-compatibility/2006">
    <mc:Choice xmlns:p14="http://schemas.microsoft.com/office/powerpoint/2010/main" Requires="p14">
      <p:transition spd="slow" p14:dur="1600">
        <p:blinds/>
      </p:transition>
    </mc:Choice>
    <mc:Fallback>
      <p:transition spd="slow">
        <p:blind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630555" y="106680"/>
            <a:ext cx="7886700" cy="1181735"/>
          </a:xfrm>
        </p:spPr>
        <p:txBody>
          <a:bodyPr/>
          <a:p>
            <a:r>
              <a:rPr lang="en-US" altLang="en-US">
                <a:latin typeface="NikoshBAN" panose="02000000000000000000" charset="0"/>
                <a:cs typeface="NikoshBAN" panose="02000000000000000000" charset="0"/>
              </a:rPr>
              <a:t>      </a:t>
            </a:r>
            <a:r>
              <a:rPr lang="en-US" altLang="en-US" b="1">
                <a:latin typeface="NikoshBAN" panose="02000000000000000000" charset="0"/>
                <a:cs typeface="NikoshBAN" panose="02000000000000000000" charset="0"/>
              </a:rPr>
              <a:t>                   </a:t>
            </a:r>
            <a:r>
              <a:rPr lang="en-US" altLang="en-US" sz="48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NikoshBAN" panose="02000000000000000000" charset="0"/>
                <a:cs typeface="NikoshBAN" panose="02000000000000000000" charset="0"/>
              </a:rPr>
              <a:t>পরিচিতি</a:t>
            </a:r>
            <a:endParaRPr lang="en-US" altLang="en-US" sz="48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NikoshBAN" panose="02000000000000000000" charset="0"/>
              <a:cs typeface="NikoshBAN" panose="02000000000000000000" charset="0"/>
            </a:endParaRPr>
          </a:p>
        </p:txBody>
      </p:sp>
      <p:sp>
        <p:nvSpPr>
          <p:cNvPr id="6" name="Text Placeholder 5"/>
          <p:cNvSpPr>
            <a:spLocks noGrp="1"/>
          </p:cNvSpPr>
          <p:nvPr>
            <p:ph type="body" idx="1"/>
          </p:nvPr>
        </p:nvSpPr>
        <p:spPr>
          <a:xfrm>
            <a:off x="630555" y="1318260"/>
            <a:ext cx="3868420" cy="1186815"/>
          </a:xfrm>
          <a:ln>
            <a:solidFill>
              <a:schemeClr val="accent1"/>
            </a:solidFill>
          </a:ln>
        </p:spPr>
        <p:txBody>
          <a:bodyPr/>
          <a:p>
            <a:r>
              <a:rPr lang="en-US" altLang="en-US">
                <a:latin typeface="NikoshBAN" panose="02000000000000000000" charset="0"/>
                <a:cs typeface="NikoshBAN" panose="02000000000000000000" charset="0"/>
                <a:sym typeface="+mn-ea"/>
              </a:rPr>
              <a:t>     </a:t>
            </a:r>
            <a:endParaRPr lang="en-US" altLang="en-US">
              <a:latin typeface="NikoshBAN" panose="02000000000000000000" charset="0"/>
              <a:cs typeface="NikoshBAN" panose="02000000000000000000" charset="0"/>
              <a:sym typeface="+mn-ea"/>
            </a:endParaRPr>
          </a:p>
          <a:p>
            <a:endParaRPr lang="en-US" altLang="en-US">
              <a:latin typeface="NikoshBAN" panose="02000000000000000000" charset="0"/>
              <a:cs typeface="NikoshBAN" panose="02000000000000000000" charset="0"/>
              <a:sym typeface="+mn-ea"/>
            </a:endParaRPr>
          </a:p>
          <a:p>
            <a:endParaRPr lang="en-US" altLang="en-US">
              <a:latin typeface="NikoshBAN" panose="02000000000000000000" charset="0"/>
              <a:cs typeface="NikoshBAN" panose="02000000000000000000" charset="0"/>
              <a:sym typeface="+mn-ea"/>
            </a:endParaRPr>
          </a:p>
          <a:p>
            <a:endParaRPr lang="en-US" altLang="en-US">
              <a:latin typeface="NikoshBAN" panose="02000000000000000000" charset="0"/>
              <a:cs typeface="NikoshBAN" panose="02000000000000000000" charset="0"/>
              <a:sym typeface="+mn-ea"/>
            </a:endParaRPr>
          </a:p>
          <a:p>
            <a:r>
              <a:rPr lang="en-US" altLang="en-US" sz="3200">
                <a:latin typeface="NikoshBAN" panose="02000000000000000000" charset="0"/>
                <a:cs typeface="NikoshBAN" panose="02000000000000000000" charset="0"/>
                <a:sym typeface="+mn-ea"/>
              </a:rPr>
              <a:t> </a:t>
            </a:r>
            <a:r>
              <a:rPr lang="en-US" altLang="en-US" sz="3200">
                <a:solidFill>
                  <a:schemeClr val="tx1"/>
                </a:solidFill>
                <a:effectLst>
                  <a:outerShdw blurRad="38100" dist="19050" dir="2700000" algn="tl" rotWithShape="0">
                    <a:schemeClr val="dk1">
                      <a:alpha val="40000"/>
                    </a:schemeClr>
                  </a:outerShdw>
                </a:effectLst>
                <a:latin typeface="NikoshBAN" panose="02000000000000000000" charset="0"/>
                <a:cs typeface="NikoshBAN" panose="02000000000000000000" charset="0"/>
                <a:sym typeface="+mn-ea"/>
              </a:rPr>
              <a:t>শিক্ষক পরিচিতি</a:t>
            </a:r>
            <a:endParaRPr lang="en-US" altLang="en-US" sz="3200" b="1">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endParaRPr>
          </a:p>
          <a:p>
            <a:endParaRPr lang="en-US" altLang="en-US" sz="3200" b="1">
              <a:solidFill>
                <a:schemeClr val="tx1"/>
              </a:solidFill>
              <a:effectLst>
                <a:outerShdw blurRad="38100" dist="19050" dir="2700000" algn="tl" rotWithShape="0">
                  <a:schemeClr val="dk1">
                    <a:alpha val="40000"/>
                  </a:schemeClr>
                </a:outerShdw>
              </a:effectLst>
              <a:latin typeface="NikoshBAN" panose="02000000000000000000" charset="0"/>
              <a:cs typeface="NikoshBAN" panose="02000000000000000000" charset="0"/>
            </a:endParaRPr>
          </a:p>
        </p:txBody>
      </p:sp>
      <p:sp>
        <p:nvSpPr>
          <p:cNvPr id="4" name="Content Placeholder 3"/>
          <p:cNvSpPr>
            <a:spLocks noGrp="1"/>
          </p:cNvSpPr>
          <p:nvPr>
            <p:ph sz="half" idx="2"/>
          </p:nvPr>
        </p:nvSpPr>
        <p:spPr>
          <a:xfrm>
            <a:off x="630555" y="2505075"/>
            <a:ext cx="3868420" cy="4326890"/>
          </a:xfrm>
          <a:ln>
            <a:solidFill>
              <a:schemeClr val="accent1"/>
            </a:solidFill>
          </a:ln>
        </p:spPr>
        <p:txBody>
          <a:bodyPr/>
          <a:p>
            <a:pPr marL="0" indent="0">
              <a:buNone/>
            </a:pPr>
            <a:r>
              <a:rPr lang="en-US">
                <a:latin typeface="NikoshBAN" panose="02000000000000000000" charset="0"/>
                <a:cs typeface="NikoshBAN" panose="02000000000000000000" charset="0"/>
              </a:rPr>
              <a:t>খুরশিদ জাহান মুনমুন</a:t>
            </a:r>
            <a:endParaRPr lang="en-US">
              <a:latin typeface="NikoshBAN" panose="02000000000000000000" charset="0"/>
              <a:cs typeface="NikoshBAN" panose="02000000000000000000" charset="0"/>
            </a:endParaRPr>
          </a:p>
          <a:p>
            <a:pPr marL="0" indent="0">
              <a:buNone/>
            </a:pPr>
            <a:r>
              <a:rPr lang="en-US" altLang="en-US">
                <a:latin typeface="NikoshBAN" panose="02000000000000000000" charset="0"/>
                <a:cs typeface="NikoshBAN" panose="02000000000000000000" charset="0"/>
              </a:rPr>
              <a:t>সহকারী শিক্ষক</a:t>
            </a:r>
            <a:endParaRPr lang="en-US" altLang="en-US">
              <a:latin typeface="NikoshBAN" panose="02000000000000000000" charset="0"/>
              <a:cs typeface="NikoshBAN" panose="02000000000000000000" charset="0"/>
            </a:endParaRPr>
          </a:p>
          <a:p>
            <a:pPr marL="0" indent="0">
              <a:buNone/>
            </a:pPr>
            <a:r>
              <a:rPr lang="en-US" altLang="en-US">
                <a:latin typeface="NikoshBAN" panose="02000000000000000000" charset="0"/>
                <a:cs typeface="NikoshBAN" panose="02000000000000000000" charset="0"/>
              </a:rPr>
              <a:t>চুনারুঘাট পাইলট বালিকা উচ্চ বিদ্যালয়</a:t>
            </a:r>
            <a:endParaRPr lang="en-US" altLang="en-US">
              <a:latin typeface="NikoshBAN" panose="02000000000000000000" charset="0"/>
              <a:cs typeface="NikoshBAN" panose="02000000000000000000" charset="0"/>
            </a:endParaRPr>
          </a:p>
          <a:p>
            <a:pPr marL="0" indent="0">
              <a:buNone/>
            </a:pPr>
            <a:r>
              <a:rPr lang="en-US" altLang="en-US">
                <a:latin typeface="NikoshBAN" panose="02000000000000000000" charset="0"/>
                <a:cs typeface="NikoshBAN" panose="02000000000000000000" charset="0"/>
                <a:sym typeface="+mn-ea"/>
              </a:rPr>
              <a:t>চুনারুঘাট</a:t>
            </a:r>
            <a:r>
              <a:rPr lang="en-US" altLang="en-US">
                <a:latin typeface="NikoshBAN" panose="02000000000000000000" charset="0"/>
                <a:cs typeface="NikoshBAN" panose="02000000000000000000" charset="0"/>
                <a:sym typeface="+mn-ea"/>
              </a:rPr>
              <a:t>, হবিগঞ্জ</a:t>
            </a:r>
            <a:endParaRPr lang="en-US" altLang="en-US">
              <a:latin typeface="NikoshBAN" panose="02000000000000000000" charset="0"/>
              <a:cs typeface="NikoshBAN" panose="02000000000000000000" charset="0"/>
              <a:sym typeface="+mn-ea"/>
            </a:endParaRPr>
          </a:p>
          <a:p>
            <a:pPr marL="0" indent="0">
              <a:buNone/>
            </a:pPr>
            <a:r>
              <a:rPr lang="en-US" altLang="en-US">
                <a:latin typeface="NikoshBAN" panose="02000000000000000000" charset="0"/>
                <a:cs typeface="NikoshBAN" panose="02000000000000000000" charset="0"/>
              </a:rPr>
              <a:t>ই-মেইলঃ </a:t>
            </a:r>
            <a:r>
              <a:rPr lang="en-US" sz="2000">
                <a:latin typeface="Calibri" panose="020F0502020204030204" charset="0"/>
                <a:cs typeface="Calibri" panose="020F0502020204030204" charset="0"/>
              </a:rPr>
              <a:t>munjahan575@gmail.com</a:t>
            </a:r>
            <a:endParaRPr lang="en-US" sz="2000">
              <a:latin typeface="Calibri" panose="020F0502020204030204" charset="0"/>
              <a:cs typeface="Calibri" panose="020F0502020204030204" charset="0"/>
            </a:endParaRPr>
          </a:p>
        </p:txBody>
      </p:sp>
      <p:sp>
        <p:nvSpPr>
          <p:cNvPr id="7" name="Text Placeholder 6"/>
          <p:cNvSpPr>
            <a:spLocks noGrp="1"/>
          </p:cNvSpPr>
          <p:nvPr>
            <p:ph type="body" sz="quarter" idx="3"/>
          </p:nvPr>
        </p:nvSpPr>
        <p:spPr>
          <a:xfrm>
            <a:off x="4629150" y="1311275"/>
            <a:ext cx="3888105" cy="1193800"/>
          </a:xfrm>
          <a:ln>
            <a:solidFill>
              <a:schemeClr val="accent1"/>
            </a:solidFill>
          </a:ln>
        </p:spPr>
        <p:txBody>
          <a:bodyPr/>
          <a:p>
            <a:r>
              <a:rPr lang="en-US" altLang="en-US">
                <a:solidFill>
                  <a:schemeClr val="accent4"/>
                </a:solidFill>
                <a:latin typeface="NikoshBAN" panose="02000000000000000000" charset="0"/>
                <a:cs typeface="NikoshBAN" panose="02000000000000000000" charset="0"/>
                <a:sym typeface="+mn-ea"/>
              </a:rPr>
              <a:t>       </a:t>
            </a:r>
            <a:endParaRPr lang="en-US" altLang="en-US">
              <a:solidFill>
                <a:schemeClr val="accent4"/>
              </a:solidFill>
              <a:latin typeface="NikoshBAN" panose="02000000000000000000" charset="0"/>
              <a:cs typeface="NikoshBAN" panose="02000000000000000000" charset="0"/>
              <a:sym typeface="+mn-ea"/>
            </a:endParaRPr>
          </a:p>
          <a:p>
            <a:endParaRPr lang="en-US" altLang="en-US" sz="3200">
              <a:solidFill>
                <a:schemeClr val="accent4"/>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endParaRPr>
          </a:p>
          <a:p>
            <a:endParaRPr lang="en-US" altLang="en-US" sz="3200">
              <a:solidFill>
                <a:schemeClr val="accent4"/>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endParaRPr>
          </a:p>
          <a:p>
            <a:r>
              <a:rPr lang="en-US" altLang="en-US" sz="3200">
                <a:solidFill>
                  <a:schemeClr val="tx1"/>
                </a:solidFill>
                <a:effectLst>
                  <a:outerShdw blurRad="38100" dist="19050" dir="2700000" algn="tl" rotWithShape="0">
                    <a:schemeClr val="dk1">
                      <a:alpha val="40000"/>
                    </a:schemeClr>
                  </a:outerShdw>
                </a:effectLst>
                <a:latin typeface="NikoshBAN" panose="02000000000000000000" charset="0"/>
                <a:cs typeface="NikoshBAN" panose="02000000000000000000" charset="0"/>
                <a:sym typeface="+mn-ea"/>
              </a:rPr>
              <a:t>পাঠ পরিচিতি</a:t>
            </a:r>
            <a:endParaRPr lang="en-US" altLang="en-US" sz="3200" b="1">
              <a:solidFill>
                <a:schemeClr val="tx1"/>
              </a:solidFill>
              <a:effectLst>
                <a:outerShdw blurRad="38100" dist="19050" dir="2700000" algn="tl" rotWithShape="0">
                  <a:schemeClr val="dk1">
                    <a:alpha val="40000"/>
                  </a:schemeClr>
                </a:outerShdw>
              </a:effectLst>
              <a:latin typeface="NikoshBAN" panose="02000000000000000000" charset="0"/>
              <a:cs typeface="NikoshBAN" panose="02000000000000000000" charset="0"/>
            </a:endParaRPr>
          </a:p>
          <a:p>
            <a:endParaRPr lang="en-US" altLang="en-US" sz="3200" b="1">
              <a:solidFill>
                <a:schemeClr val="tx1"/>
              </a:solidFill>
              <a:effectLst>
                <a:outerShdw blurRad="38100" dist="19050" dir="2700000" algn="tl" rotWithShape="0">
                  <a:schemeClr val="dk1">
                    <a:alpha val="40000"/>
                  </a:schemeClr>
                </a:outerShdw>
              </a:effectLst>
              <a:latin typeface="NikoshBAN" panose="02000000000000000000" charset="0"/>
              <a:cs typeface="NikoshBAN" panose="02000000000000000000" charset="0"/>
            </a:endParaRPr>
          </a:p>
        </p:txBody>
      </p:sp>
      <p:sp>
        <p:nvSpPr>
          <p:cNvPr id="5" name="Content Placeholder 4"/>
          <p:cNvSpPr>
            <a:spLocks noGrp="1"/>
          </p:cNvSpPr>
          <p:nvPr>
            <p:ph sz="quarter" idx="4"/>
          </p:nvPr>
        </p:nvSpPr>
        <p:spPr>
          <a:xfrm>
            <a:off x="4629150" y="2505075"/>
            <a:ext cx="3888105" cy="4352925"/>
          </a:xfrm>
          <a:ln>
            <a:solidFill>
              <a:schemeClr val="accent1"/>
            </a:solidFill>
          </a:ln>
        </p:spPr>
        <p:txBody>
          <a:bodyPr/>
          <a:p>
            <a:r>
              <a:rPr lang="en-US">
                <a:latin typeface="NikoshBAN" panose="02000000000000000000" charset="0"/>
                <a:cs typeface="NikoshBAN" panose="02000000000000000000" charset="0"/>
              </a:rPr>
              <a:t>শ্রেণীঃ নবম</a:t>
            </a:r>
            <a:endParaRPr lang="en-US">
              <a:latin typeface="NikoshBAN" panose="02000000000000000000" charset="0"/>
              <a:cs typeface="NikoshBAN" panose="02000000000000000000" charset="0"/>
            </a:endParaRPr>
          </a:p>
          <a:p>
            <a:r>
              <a:rPr lang="en-US">
                <a:latin typeface="NikoshBAN" panose="02000000000000000000" charset="0"/>
                <a:cs typeface="NikoshBAN" panose="02000000000000000000" charset="0"/>
              </a:rPr>
              <a:t>বিষয়ঃ বাংলাদেশ ও বিশ্ব পরিচয়-১</a:t>
            </a:r>
            <a:endParaRPr lang="en-US">
              <a:latin typeface="NikoshBAN" panose="02000000000000000000" charset="0"/>
              <a:cs typeface="NikoshBAN" panose="02000000000000000000" charset="0"/>
            </a:endParaRPr>
          </a:p>
          <a:p>
            <a:r>
              <a:rPr lang="en-US">
                <a:latin typeface="NikoshBAN" panose="02000000000000000000" charset="0"/>
                <a:cs typeface="NikoshBAN" panose="02000000000000000000" charset="0"/>
              </a:rPr>
              <a:t>অধ্যায়ঃ তৃতীয়</a:t>
            </a:r>
            <a:endParaRPr lang="en-US">
              <a:latin typeface="NikoshBAN" panose="02000000000000000000" charset="0"/>
              <a:cs typeface="NikoshBAN" panose="02000000000000000000" charset="0"/>
            </a:endParaRPr>
          </a:p>
          <a:p>
            <a:r>
              <a:rPr lang="en-US">
                <a:latin typeface="NikoshBAN" panose="02000000000000000000" charset="0"/>
                <a:cs typeface="NikoshBAN" panose="02000000000000000000" charset="0"/>
              </a:rPr>
              <a:t>পাঠঃ সৌরজগৎ ও ভূ-মণ্ডল</a:t>
            </a:r>
            <a:endParaRPr lang="en-US">
              <a:latin typeface="NikoshBAN" panose="02000000000000000000" charset="0"/>
              <a:cs typeface="NikoshBAN" panose="02000000000000000000" charset="0"/>
            </a:endParaRPr>
          </a:p>
          <a:p>
            <a:r>
              <a:rPr lang="en-US">
                <a:latin typeface="NikoshBAN" panose="02000000000000000000" charset="0"/>
                <a:cs typeface="NikoshBAN" panose="02000000000000000000" charset="0"/>
              </a:rPr>
              <a:t>সময়ঃ ৪৫মিনিট</a:t>
            </a:r>
            <a:endParaRPr lang="en-US">
              <a:latin typeface="NikoshBAN" panose="02000000000000000000" charset="0"/>
              <a:cs typeface="NikoshBAN" panose="02000000000000000000" charset="0"/>
            </a:endParaRPr>
          </a:p>
          <a:p>
            <a:r>
              <a:rPr lang="en-US">
                <a:latin typeface="NikoshBAN" panose="02000000000000000000" charset="0"/>
                <a:cs typeface="NikoshBAN" panose="02000000000000000000" charset="0"/>
              </a:rPr>
              <a:t>তারিখঃ ২২-০৬-২০২৬ খ্রিঃ</a:t>
            </a:r>
            <a:endParaRPr lang="en-US">
              <a:latin typeface="NikoshBAN" panose="02000000000000000000" charset="0"/>
              <a:cs typeface="NikoshBAN" panose="02000000000000000000" charset="0"/>
            </a:endParaRPr>
          </a:p>
        </p:txBody>
      </p:sp>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checkerboard(across)">
                                      <p:cBhvr>
                                        <p:cTn id="10" dur="500"/>
                                        <p:tgtEl>
                                          <p:spTgt spid="4">
                                            <p:txEl>
                                              <p:pRg st="1" end="1"/>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checkerboard(across)">
                                      <p:cBhvr>
                                        <p:cTn id="13" dur="500"/>
                                        <p:tgtEl>
                                          <p:spTgt spid="4">
                                            <p:txEl>
                                              <p:pRg st="2" end="2"/>
                                            </p:txEl>
                                          </p:spTgt>
                                        </p:tgtEl>
                                      </p:cBhvr>
                                    </p:animEffect>
                                  </p:childTnLst>
                                </p:cTn>
                              </p:par>
                              <p:par>
                                <p:cTn id="14" presetID="5" presetClass="entr" presetSubtype="10"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checkerboard(across)">
                                      <p:cBhvr>
                                        <p:cTn id="16" dur="500"/>
                                        <p:tgtEl>
                                          <p:spTgt spid="4">
                                            <p:txEl>
                                              <p:pRg st="3" end="3"/>
                                            </p:txEl>
                                          </p:spTgt>
                                        </p:tgtEl>
                                      </p:cBhvr>
                                    </p:animEffect>
                                  </p:childTnLst>
                                </p:cTn>
                              </p:par>
                              <p:par>
                                <p:cTn id="17" presetID="5" presetClass="entr" presetSubtype="10"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checkerboard(across)">
                                      <p:cBhvr>
                                        <p:cTn id="19" dur="500"/>
                                        <p:tgtEl>
                                          <p:spTgt spid="4">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nodeType="clickEffect">
                                  <p:stCondLst>
                                    <p:cond delay="0"/>
                                  </p:stCondLst>
                                  <p:childTnLst>
                                    <p:set>
                                      <p:cBhvr>
                                        <p:cTn id="23" dur="1" fill="hold">
                                          <p:stCondLst>
                                            <p:cond delay="0"/>
                                          </p:stCondLst>
                                        </p:cTn>
                                        <p:tgtEl>
                                          <p:spTgt spid="5">
                                            <p:txEl>
                                              <p:pRg st="0" end="0"/>
                                            </p:txEl>
                                          </p:spTgt>
                                        </p:tgtEl>
                                        <p:attrNameLst>
                                          <p:attrName>style.visibility</p:attrName>
                                        </p:attrNameLst>
                                      </p:cBhvr>
                                      <p:to>
                                        <p:strVal val="visible"/>
                                      </p:to>
                                    </p:set>
                                    <p:animEffect transition="in" filter="checkerboard(across)">
                                      <p:cBhvr>
                                        <p:cTn id="24" dur="500"/>
                                        <p:tgtEl>
                                          <p:spTgt spid="5">
                                            <p:txEl>
                                              <p:pRg st="0" end="0"/>
                                            </p:txEl>
                                          </p:spTgt>
                                        </p:tgtEl>
                                      </p:cBhvr>
                                    </p:animEffect>
                                  </p:childTnLst>
                                </p:cTn>
                              </p:par>
                              <p:par>
                                <p:cTn id="25" presetID="5" presetClass="entr" presetSubtype="10" fill="hold" nodeType="with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animEffect transition="in" filter="checkerboard(across)">
                                      <p:cBhvr>
                                        <p:cTn id="27" dur="500"/>
                                        <p:tgtEl>
                                          <p:spTgt spid="5">
                                            <p:txEl>
                                              <p:pRg st="1" end="1"/>
                                            </p:txEl>
                                          </p:spTgt>
                                        </p:tgtEl>
                                      </p:cBhvr>
                                    </p:animEffect>
                                  </p:childTnLst>
                                </p:cTn>
                              </p:par>
                              <p:par>
                                <p:cTn id="28" presetID="5" presetClass="entr" presetSubtype="10" fill="hold" nodeType="withEffect">
                                  <p:stCondLst>
                                    <p:cond delay="0"/>
                                  </p:stCondLst>
                                  <p:childTnLst>
                                    <p:set>
                                      <p:cBhvr>
                                        <p:cTn id="29" dur="1" fill="hold">
                                          <p:stCondLst>
                                            <p:cond delay="0"/>
                                          </p:stCondLst>
                                        </p:cTn>
                                        <p:tgtEl>
                                          <p:spTgt spid="5">
                                            <p:txEl>
                                              <p:pRg st="2" end="2"/>
                                            </p:txEl>
                                          </p:spTgt>
                                        </p:tgtEl>
                                        <p:attrNameLst>
                                          <p:attrName>style.visibility</p:attrName>
                                        </p:attrNameLst>
                                      </p:cBhvr>
                                      <p:to>
                                        <p:strVal val="visible"/>
                                      </p:to>
                                    </p:set>
                                    <p:animEffect transition="in" filter="checkerboard(across)">
                                      <p:cBhvr>
                                        <p:cTn id="30" dur="500"/>
                                        <p:tgtEl>
                                          <p:spTgt spid="5">
                                            <p:txEl>
                                              <p:pRg st="2" end="2"/>
                                            </p:txEl>
                                          </p:spTgt>
                                        </p:tgtEl>
                                      </p:cBhvr>
                                    </p:animEffect>
                                  </p:childTnLst>
                                </p:cTn>
                              </p:par>
                              <p:par>
                                <p:cTn id="31" presetID="5" presetClass="entr" presetSubtype="10" fill="hold" nodeType="withEffect">
                                  <p:stCondLst>
                                    <p:cond delay="0"/>
                                  </p:stCondLst>
                                  <p:childTnLst>
                                    <p:set>
                                      <p:cBhvr>
                                        <p:cTn id="32" dur="1" fill="hold">
                                          <p:stCondLst>
                                            <p:cond delay="0"/>
                                          </p:stCondLst>
                                        </p:cTn>
                                        <p:tgtEl>
                                          <p:spTgt spid="5">
                                            <p:txEl>
                                              <p:pRg st="3" end="3"/>
                                            </p:txEl>
                                          </p:spTgt>
                                        </p:tgtEl>
                                        <p:attrNameLst>
                                          <p:attrName>style.visibility</p:attrName>
                                        </p:attrNameLst>
                                      </p:cBhvr>
                                      <p:to>
                                        <p:strVal val="visible"/>
                                      </p:to>
                                    </p:set>
                                    <p:animEffect transition="in" filter="checkerboard(across)">
                                      <p:cBhvr>
                                        <p:cTn id="33" dur="500"/>
                                        <p:tgtEl>
                                          <p:spTgt spid="5">
                                            <p:txEl>
                                              <p:pRg st="3" end="3"/>
                                            </p:txEl>
                                          </p:spTgt>
                                        </p:tgtEl>
                                      </p:cBhvr>
                                    </p:animEffect>
                                  </p:childTnLst>
                                </p:cTn>
                              </p:par>
                              <p:par>
                                <p:cTn id="34" presetID="5" presetClass="entr" presetSubtype="10" fill="hold" nodeType="withEffect">
                                  <p:stCondLst>
                                    <p:cond delay="0"/>
                                  </p:stCondLst>
                                  <p:childTnLst>
                                    <p:set>
                                      <p:cBhvr>
                                        <p:cTn id="35" dur="1" fill="hold">
                                          <p:stCondLst>
                                            <p:cond delay="0"/>
                                          </p:stCondLst>
                                        </p:cTn>
                                        <p:tgtEl>
                                          <p:spTgt spid="5">
                                            <p:txEl>
                                              <p:pRg st="4" end="4"/>
                                            </p:txEl>
                                          </p:spTgt>
                                        </p:tgtEl>
                                        <p:attrNameLst>
                                          <p:attrName>style.visibility</p:attrName>
                                        </p:attrNameLst>
                                      </p:cBhvr>
                                      <p:to>
                                        <p:strVal val="visible"/>
                                      </p:to>
                                    </p:set>
                                    <p:animEffect transition="in" filter="checkerboard(across)">
                                      <p:cBhvr>
                                        <p:cTn id="36" dur="500"/>
                                        <p:tgtEl>
                                          <p:spTgt spid="5">
                                            <p:txEl>
                                              <p:pRg st="4" end="4"/>
                                            </p:txEl>
                                          </p:spTgt>
                                        </p:tgtEl>
                                      </p:cBhvr>
                                    </p:animEffect>
                                  </p:childTnLst>
                                </p:cTn>
                              </p:par>
                              <p:par>
                                <p:cTn id="37" presetID="5" presetClass="entr" presetSubtype="10" fill="hold" nodeType="withEffect">
                                  <p:stCondLst>
                                    <p:cond delay="0"/>
                                  </p:stCondLst>
                                  <p:childTnLst>
                                    <p:set>
                                      <p:cBhvr>
                                        <p:cTn id="38" dur="1" fill="hold">
                                          <p:stCondLst>
                                            <p:cond delay="0"/>
                                          </p:stCondLst>
                                        </p:cTn>
                                        <p:tgtEl>
                                          <p:spTgt spid="5">
                                            <p:txEl>
                                              <p:pRg st="5" end="5"/>
                                            </p:txEl>
                                          </p:spTgt>
                                        </p:tgtEl>
                                        <p:attrNameLst>
                                          <p:attrName>style.visibility</p:attrName>
                                        </p:attrNameLst>
                                      </p:cBhvr>
                                      <p:to>
                                        <p:strVal val="visible"/>
                                      </p:to>
                                    </p:set>
                                    <p:animEffect transition="in" filter="checkerboard(across)">
                                      <p:cBhvr>
                                        <p:cTn id="39"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106045" y="93980"/>
            <a:ext cx="8926830" cy="822325"/>
          </a:xfrm>
        </p:spPr>
        <p:style>
          <a:lnRef idx="0">
            <a:srgbClr val="FFFFFF"/>
          </a:lnRef>
          <a:fillRef idx="2">
            <a:schemeClr val="accent1"/>
          </a:fillRef>
          <a:effectRef idx="0">
            <a:srgbClr val="FFFFFF"/>
          </a:effectRef>
          <a:fontRef idx="minor">
            <a:schemeClr val="lt1"/>
          </a:fontRef>
        </p:style>
        <p:txBody>
          <a:bodyPr/>
          <a:p>
            <a:pPr algn="ctr"/>
            <a:r>
              <a:rPr lang="en-US" altLang="en-US">
                <a:ln/>
                <a:solidFill>
                  <a:schemeClr val="tx1"/>
                </a:solidFill>
                <a:effectLst>
                  <a:outerShdw blurRad="38100" dist="19050" dir="2700000" algn="tl" rotWithShape="0">
                    <a:schemeClr val="dk1">
                      <a:alpha val="40000"/>
                    </a:schemeClr>
                  </a:outerShdw>
                </a:effectLst>
                <a:latin typeface="NikoshBAN" panose="02000000000000000000" charset="0"/>
                <a:cs typeface="NikoshBAN" panose="02000000000000000000" charset="0"/>
              </a:rPr>
              <a:t>নিচের ছবিটি লক্ষ করি ....</a:t>
            </a:r>
            <a:endParaRPr lang="en-US" altLang="en-US">
              <a:ln/>
              <a:solidFill>
                <a:schemeClr val="tx1"/>
              </a:solidFill>
              <a:effectLst>
                <a:outerShdw blurRad="38100" dist="19050" dir="2700000" algn="tl" rotWithShape="0">
                  <a:schemeClr val="dk1">
                    <a:alpha val="40000"/>
                  </a:schemeClr>
                </a:outerShdw>
              </a:effectLst>
              <a:latin typeface="NikoshBAN" panose="02000000000000000000" charset="0"/>
              <a:cs typeface="NikoshBAN" panose="02000000000000000000" charset="0"/>
            </a:endParaRPr>
          </a:p>
        </p:txBody>
      </p:sp>
      <p:pic>
        <p:nvPicPr>
          <p:cNvPr id="4" name="Content Placeholder 3" descr="Planets2013-bn.svg"/>
          <p:cNvPicPr>
            <a:picLocks noChangeAspect="1"/>
          </p:cNvPicPr>
          <p:nvPr>
            <p:ph idx="1"/>
          </p:nvPr>
        </p:nvPicPr>
        <p:blipFill>
          <a:blip r:embed="rId1"/>
          <a:stretch>
            <a:fillRect/>
          </a:stretch>
        </p:blipFill>
        <p:spPr>
          <a:xfrm>
            <a:off x="-37465" y="1052830"/>
            <a:ext cx="9253855" cy="578929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1"/>
        </a:blipFill>
        <a:effectLst/>
      </p:bgPr>
    </p:bg>
    <p:spTree>
      <p:nvGrpSpPr>
        <p:cNvPr id="1" name=""/>
        <p:cNvGrpSpPr/>
        <p:nvPr/>
      </p:nvGrpSpPr>
      <p:grpSpPr/>
      <p:sp>
        <p:nvSpPr>
          <p:cNvPr id="3" name="Content Placeholder 2"/>
          <p:cNvSpPr>
            <a:spLocks noGrp="1"/>
          </p:cNvSpPr>
          <p:nvPr>
            <p:ph idx="1"/>
          </p:nvPr>
        </p:nvSpPr>
        <p:spPr>
          <a:xfrm>
            <a:off x="457200" y="1327150"/>
            <a:ext cx="8229600" cy="4799330"/>
          </a:xfrm>
        </p:spPr>
        <p:txBody>
          <a:bodyPr/>
          <a:p>
            <a:pPr marL="0" indent="0">
              <a:buNone/>
            </a:pPr>
            <a:r>
              <a:rPr lang="en-US" altLang="en-US">
                <a:latin typeface="NikoshBAN" panose="02000000000000000000" charset="0"/>
                <a:cs typeface="NikoshBAN" panose="02000000000000000000" charset="0"/>
              </a:rPr>
              <a:t>                     </a:t>
            </a:r>
            <a:endParaRPr lang="en-US" altLang="en-US">
              <a:latin typeface="NikoshBAN" panose="02000000000000000000" charset="0"/>
              <a:cs typeface="NikoshBAN" panose="02000000000000000000" charset="0"/>
            </a:endParaRPr>
          </a:p>
          <a:p>
            <a:pPr marL="0" indent="0">
              <a:buNone/>
            </a:pPr>
            <a:endParaRPr lang="en-US" altLang="en-US">
              <a:latin typeface="NikoshBAN" panose="02000000000000000000" charset="0"/>
              <a:cs typeface="NikoshBAN" panose="02000000000000000000" charset="0"/>
              <a:sym typeface="+mn-ea"/>
            </a:endParaRPr>
          </a:p>
          <a:p>
            <a:pPr marL="0" indent="0">
              <a:buNone/>
            </a:pPr>
            <a:r>
              <a:rPr lang="en-US" altLang="en-US" sz="5400">
                <a:latin typeface="NikoshBAN" panose="02000000000000000000" charset="0"/>
                <a:cs typeface="NikoshBAN" panose="02000000000000000000" charset="0"/>
                <a:sym typeface="+mn-ea"/>
              </a:rPr>
              <a:t>       </a:t>
            </a:r>
            <a:r>
              <a:rPr lang="en-US" sz="7200">
                <a:solidFill>
                  <a:srgbClr val="FF0000"/>
                </a:solidFill>
                <a:latin typeface="NikoshBAN" panose="02000000000000000000" charset="0"/>
                <a:cs typeface="NikoshBAN" panose="02000000000000000000" charset="0"/>
                <a:sym typeface="+mn-ea"/>
              </a:rPr>
              <a:t>সৌরজগৎ </a:t>
            </a:r>
            <a:r>
              <a:rPr lang="en-US" altLang="en-US" sz="7200">
                <a:solidFill>
                  <a:srgbClr val="FF0000"/>
                </a:solidFill>
                <a:latin typeface="NikoshBAN" panose="02000000000000000000" charset="0"/>
                <a:cs typeface="NikoshBAN" panose="02000000000000000000" charset="0"/>
                <a:sym typeface="+mn-ea"/>
              </a:rPr>
              <a:t>ও </a:t>
            </a:r>
            <a:r>
              <a:rPr lang="en-US" sz="7200">
                <a:solidFill>
                  <a:srgbClr val="FF0000"/>
                </a:solidFill>
                <a:latin typeface="NikoshBAN" panose="02000000000000000000" charset="0"/>
                <a:cs typeface="NikoshBAN" panose="02000000000000000000" charset="0"/>
                <a:sym typeface="+mn-ea"/>
              </a:rPr>
              <a:t>ভূ-মণ্ডল</a:t>
            </a:r>
            <a:r>
              <a:rPr lang="en-US" altLang="en-US" sz="7200">
                <a:solidFill>
                  <a:srgbClr val="FF0000"/>
                </a:solidFill>
                <a:latin typeface="NikoshBAN" panose="02000000000000000000" charset="0"/>
                <a:cs typeface="NikoshBAN" panose="02000000000000000000" charset="0"/>
              </a:rPr>
              <a:t>  </a:t>
            </a:r>
            <a:r>
              <a:rPr lang="en-US" altLang="en-US" sz="7200">
                <a:latin typeface="NikoshBAN" panose="02000000000000000000" charset="0"/>
                <a:cs typeface="NikoshBAN" panose="02000000000000000000" charset="0"/>
              </a:rPr>
              <a:t> </a:t>
            </a:r>
            <a:r>
              <a:rPr lang="en-US" altLang="en-US" sz="5400">
                <a:latin typeface="NikoshBAN" panose="02000000000000000000" charset="0"/>
                <a:cs typeface="NikoshBAN" panose="02000000000000000000" charset="0"/>
              </a:rPr>
              <a:t>   </a:t>
            </a:r>
            <a:r>
              <a:rPr lang="en-US" altLang="en-US">
                <a:latin typeface="NikoshBAN" panose="02000000000000000000" charset="0"/>
                <a:cs typeface="NikoshBAN" panose="02000000000000000000" charset="0"/>
              </a:rPr>
              <a:t> </a:t>
            </a:r>
            <a:endParaRPr lang="en-US" altLang="en-US">
              <a:latin typeface="NikoshBAN" panose="02000000000000000000" charset="0"/>
              <a:cs typeface="NikoshBAN" panose="02000000000000000000"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dir="in"/>
      </p:transition>
    </mc:Choice>
    <mc:Fallback>
      <p:transition spd="slow">
        <p:split orient="vert" dir="in"/>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457200" y="190500"/>
            <a:ext cx="8229600" cy="1283970"/>
          </a:xfrm>
          <a:ln>
            <a:solidFill>
              <a:schemeClr val="accent1"/>
            </a:solidFill>
          </a:ln>
        </p:spPr>
        <p:txBody>
          <a:bodyPr/>
          <a:p>
            <a:pPr algn="l"/>
            <a:r>
              <a:rPr lang="en-US" altLang="en-US">
                <a:ln w="22225">
                  <a:solidFill>
                    <a:schemeClr val="accent2"/>
                  </a:solidFill>
                  <a:prstDash val="solid"/>
                </a:ln>
                <a:solidFill>
                  <a:schemeClr val="accent2">
                    <a:lumMod val="40000"/>
                    <a:lumOff val="60000"/>
                  </a:schemeClr>
                </a:solidFill>
                <a:effectLst/>
                <a:latin typeface="NikoshBAN" panose="02000000000000000000" charset="0"/>
                <a:cs typeface="NikoshBAN" panose="02000000000000000000" charset="0"/>
              </a:rPr>
              <a:t>                          </a:t>
            </a:r>
            <a:r>
              <a:rPr lang="en-US" altLang="en-US" sz="4800">
                <a:ln w="22225">
                  <a:solidFill>
                    <a:schemeClr val="accent2"/>
                  </a:solidFill>
                  <a:prstDash val="solid"/>
                </a:ln>
                <a:solidFill>
                  <a:schemeClr val="accent2">
                    <a:lumMod val="40000"/>
                    <a:lumOff val="60000"/>
                  </a:schemeClr>
                </a:solidFill>
                <a:effectLst/>
                <a:latin typeface="NikoshBAN" panose="02000000000000000000" charset="0"/>
                <a:cs typeface="NikoshBAN" panose="02000000000000000000" charset="0"/>
              </a:rPr>
              <a:t>    </a:t>
            </a:r>
            <a:r>
              <a:rPr lang="en-US" altLang="en-US" sz="4800">
                <a:ln w="22225">
                  <a:solidFill>
                    <a:schemeClr val="accent2"/>
                  </a:solidFill>
                  <a:prstDash val="solid"/>
                </a:ln>
                <a:solidFill>
                  <a:schemeClr val="accent2">
                    <a:lumMod val="40000"/>
                    <a:lumOff val="60000"/>
                  </a:schemeClr>
                </a:solidFill>
                <a:effectLst/>
                <a:latin typeface="NikoshBAN" panose="02000000000000000000" charset="0"/>
                <a:cs typeface="NikoshBAN" panose="02000000000000000000" charset="0"/>
              </a:rPr>
              <a:t>শিখনফল</a:t>
            </a:r>
            <a:endParaRPr lang="en-US" altLang="en-US" sz="4800">
              <a:ln w="22225">
                <a:solidFill>
                  <a:schemeClr val="accent2"/>
                </a:solidFill>
                <a:prstDash val="solid"/>
              </a:ln>
              <a:solidFill>
                <a:schemeClr val="accent2">
                  <a:lumMod val="40000"/>
                  <a:lumOff val="60000"/>
                </a:schemeClr>
              </a:solidFill>
              <a:effectLst/>
              <a:latin typeface="NikoshBAN" panose="02000000000000000000" charset="0"/>
              <a:cs typeface="NikoshBAN" panose="02000000000000000000" charset="0"/>
            </a:endParaRPr>
          </a:p>
        </p:txBody>
      </p:sp>
      <p:sp>
        <p:nvSpPr>
          <p:cNvPr id="3" name="Content Placeholder 2"/>
          <p:cNvSpPr>
            <a:spLocks noGrp="1"/>
          </p:cNvSpPr>
          <p:nvPr>
            <p:ph idx="1"/>
          </p:nvPr>
        </p:nvSpPr>
        <p:spPr>
          <a:ln>
            <a:solidFill>
              <a:schemeClr val="accent1"/>
            </a:solidFill>
          </a:ln>
        </p:spPr>
        <p:txBody>
          <a:bodyPr/>
          <a:p>
            <a:pPr marL="0" indent="0">
              <a:buNone/>
            </a:pPr>
            <a:endParaRPr lang="en-US" altLang="en-US">
              <a:latin typeface="NikoshBAN" panose="02000000000000000000" charset="0"/>
              <a:cs typeface="NikoshBAN" panose="02000000000000000000" charset="0"/>
            </a:endParaRPr>
          </a:p>
          <a:p>
            <a:pPr marL="0" indent="0">
              <a:buNone/>
            </a:pPr>
            <a:r>
              <a:rPr lang="en-US" altLang="en-US">
                <a:latin typeface="NikoshBAN" panose="02000000000000000000" charset="0"/>
                <a:cs typeface="NikoshBAN" panose="02000000000000000000" charset="0"/>
              </a:rPr>
              <a:t>আজকের পাঠ শেষে শিক্ষার্থীরা .....</a:t>
            </a:r>
            <a:endParaRPr lang="en-US" altLang="en-US">
              <a:latin typeface="NikoshBAN" panose="02000000000000000000" charset="0"/>
              <a:cs typeface="NikoshBAN" panose="02000000000000000000" charset="0"/>
            </a:endParaRPr>
          </a:p>
          <a:p>
            <a:r>
              <a:rPr lang="en-US">
                <a:latin typeface="NikoshBAN" panose="02000000000000000000" charset="0"/>
                <a:cs typeface="NikoshBAN" panose="02000000000000000000" charset="0"/>
                <a:sym typeface="+mn-ea"/>
              </a:rPr>
              <a:t>সৌরজগৎ</a:t>
            </a:r>
            <a:r>
              <a:rPr lang="en-US" altLang="en-US">
                <a:latin typeface="NikoshBAN" panose="02000000000000000000" charset="0"/>
                <a:cs typeface="NikoshBAN" panose="02000000000000000000" charset="0"/>
                <a:sym typeface="+mn-ea"/>
              </a:rPr>
              <a:t> কী তা বলতে পারবে;</a:t>
            </a:r>
            <a:endParaRPr lang="en-US" altLang="en-US">
              <a:latin typeface="NikoshBAN" panose="02000000000000000000" charset="0"/>
              <a:cs typeface="NikoshBAN" panose="02000000000000000000" charset="0"/>
              <a:sym typeface="+mn-ea"/>
            </a:endParaRPr>
          </a:p>
          <a:p>
            <a:r>
              <a:rPr lang="en-US" altLang="en-US">
                <a:latin typeface="NikoshBAN" panose="02000000000000000000" charset="0"/>
                <a:cs typeface="NikoshBAN" panose="02000000000000000000" charset="0"/>
                <a:sym typeface="+mn-ea"/>
              </a:rPr>
              <a:t> </a:t>
            </a:r>
            <a:r>
              <a:rPr lang="en-US">
                <a:latin typeface="NikoshBAN" panose="02000000000000000000" charset="0"/>
                <a:cs typeface="NikoshBAN" panose="02000000000000000000" charset="0"/>
                <a:sym typeface="+mn-ea"/>
              </a:rPr>
              <a:t>সৌরজগৎ</a:t>
            </a:r>
            <a:r>
              <a:rPr lang="en-US" altLang="en-US">
                <a:latin typeface="NikoshBAN" panose="02000000000000000000" charset="0"/>
                <a:cs typeface="NikoshBAN" panose="02000000000000000000" charset="0"/>
                <a:sym typeface="+mn-ea"/>
              </a:rPr>
              <a:t> এর কয়টি গ্রহ তা বলতে পারবে;</a:t>
            </a:r>
            <a:endParaRPr lang="en-US" altLang="en-US">
              <a:latin typeface="NikoshBAN" panose="02000000000000000000" charset="0"/>
              <a:cs typeface="NikoshBAN" panose="02000000000000000000" charset="0"/>
            </a:endParaRPr>
          </a:p>
          <a:p>
            <a:r>
              <a:rPr lang="en-US" altLang="en-US">
                <a:latin typeface="NikoshBAN" panose="02000000000000000000" charset="0"/>
                <a:cs typeface="NikoshBAN" panose="02000000000000000000" charset="0"/>
              </a:rPr>
              <a:t> </a:t>
            </a:r>
            <a:r>
              <a:rPr lang="en-US">
                <a:latin typeface="NikoshBAN" panose="02000000000000000000" charset="0"/>
                <a:cs typeface="NikoshBAN" panose="02000000000000000000" charset="0"/>
                <a:sym typeface="+mn-ea"/>
              </a:rPr>
              <a:t>সৌরজগৎ</a:t>
            </a:r>
            <a:r>
              <a:rPr lang="en-US" altLang="en-US">
                <a:latin typeface="NikoshBAN" panose="02000000000000000000" charset="0"/>
                <a:cs typeface="NikoshBAN" panose="02000000000000000000" charset="0"/>
                <a:sym typeface="+mn-ea"/>
              </a:rPr>
              <a:t> এর সবচেয়ে বড় এবং ছোট </a:t>
            </a:r>
            <a:r>
              <a:rPr lang="en-US" altLang="en-US">
                <a:latin typeface="NikoshBAN" panose="02000000000000000000" charset="0"/>
                <a:cs typeface="NikoshBAN" panose="02000000000000000000" charset="0"/>
                <a:sym typeface="+mn-ea"/>
              </a:rPr>
              <a:t>গ্রহ</a:t>
            </a:r>
            <a:r>
              <a:rPr lang="en-US" altLang="en-US">
                <a:latin typeface="NikoshBAN" panose="02000000000000000000" charset="0"/>
                <a:cs typeface="NikoshBAN" panose="02000000000000000000" charset="0"/>
                <a:sym typeface="+mn-ea"/>
              </a:rPr>
              <a:t> সম্পর্কে ব্যাখ্যা করতে পারবে;</a:t>
            </a:r>
            <a:endParaRPr lang="en-US" altLang="en-US">
              <a:latin typeface="NikoshBAN" panose="02000000000000000000" charset="0"/>
              <a:cs typeface="NikoshBAN" panose="02000000000000000000" charset="0"/>
              <a:sym typeface="+mn-ea"/>
            </a:endParaRPr>
          </a:p>
          <a:p>
            <a:r>
              <a:rPr lang="en-US" altLang="en-US">
                <a:latin typeface="NikoshBAN" panose="02000000000000000000" charset="0"/>
                <a:cs typeface="NikoshBAN" panose="02000000000000000000" charset="0"/>
              </a:rPr>
              <a:t>পৃথিবী গ্রহ সম্পর্কে বর্ণনা করতে পারবে;</a:t>
            </a:r>
            <a:endParaRPr lang="en-US" altLang="en-US">
              <a:latin typeface="NikoshBAN" panose="02000000000000000000" charset="0"/>
              <a:cs typeface="NikoshBAN" panose="02000000000000000000" charset="0"/>
            </a:endParaRPr>
          </a:p>
        </p:txBody>
      </p:sp>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circle(in)">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ircle(in)">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circle(in)">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circle(in)">
                                      <p:cBhvr>
                                        <p:cTn id="37"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 grpId="0" animBg="1" build="p"/>
      <p:bldP spid="3" grpId="1" animBg="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39370" y="88900"/>
            <a:ext cx="9004300" cy="2122805"/>
          </a:xfrm>
          <a:ln>
            <a:solidFill>
              <a:schemeClr val="accent1"/>
            </a:solidFill>
          </a:ln>
        </p:spPr>
        <p:txBody>
          <a:bodyPr/>
          <a:p>
            <a:r>
              <a:rPr lang="en-US">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rPr>
              <a:t>সৌরজগৎ:</a:t>
            </a:r>
            <a:r>
              <a:rPr lang="en-US" altLang="en-US">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rPr>
              <a:t> সূর্য এবং এর গ্রহ, উপগ্রহ, গ্রহাণূপুঞ্জ, ধূমকেতু নিয়ে সূর্যের যে পরিবার তাকে বলা হয় </a:t>
            </a:r>
            <a:r>
              <a:rPr lang="en-US">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rPr>
              <a:t>সৌরজগৎ</a:t>
            </a:r>
            <a:r>
              <a:rPr lang="en-US" altLang="en-US">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rPr>
              <a:t>।</a:t>
            </a:r>
            <a:r>
              <a:rPr lang="en-US" altLang="en-US">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rPr>
              <a:t> এর আটটি গ্রহ রয়েছে।</a:t>
            </a:r>
            <a:endParaRPr lang="en-US" altLang="en-US">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endParaRPr>
          </a:p>
        </p:txBody>
      </p:sp>
      <p:pic>
        <p:nvPicPr>
          <p:cNvPr id="6" name="Content Placeholder 5" descr="সৌরজগতের গ্রহগুলোর চিত্র (1)"/>
          <p:cNvPicPr>
            <a:picLocks noChangeAspect="1"/>
          </p:cNvPicPr>
          <p:nvPr>
            <p:ph idx="1"/>
          </p:nvPr>
        </p:nvPicPr>
        <p:blipFill>
          <a:blip r:embed="rId1"/>
          <a:stretch>
            <a:fillRect/>
          </a:stretch>
        </p:blipFill>
        <p:spPr>
          <a:xfrm>
            <a:off x="156210" y="2332990"/>
            <a:ext cx="8831580" cy="453834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89535" y="69850"/>
            <a:ext cx="8947150" cy="1722755"/>
          </a:xfrm>
          <a:ln>
            <a:solidFill>
              <a:schemeClr val="accent1"/>
            </a:solidFill>
          </a:ln>
        </p:spPr>
        <p:txBody>
          <a:bodyPr/>
          <a:p>
            <a:r>
              <a:rPr lang="en-US">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rPr>
              <a:t>সৌরজগৎ</a:t>
            </a:r>
            <a:r>
              <a:rPr lang="en-US" altLang="en-US">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rPr>
              <a:t> এর সবচেয়ে ছোট গ্রহ বুধ।</a:t>
            </a:r>
            <a:r>
              <a:rPr lang="en-US" altLang="en-US">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rPr>
              <a:t> এই গ্রহ পৃথিবীর তুলনায় প্রায় ১৮ গুণ ছোট।</a:t>
            </a:r>
            <a:endParaRPr lang="en-US" altLang="en-US">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endParaRPr>
          </a:p>
        </p:txBody>
      </p:sp>
      <p:pic>
        <p:nvPicPr>
          <p:cNvPr id="6" name="Content Placeholder 5" descr="1608495468_5fdfb16c944d9_mercury"/>
          <p:cNvPicPr>
            <a:picLocks noChangeAspect="1"/>
          </p:cNvPicPr>
          <p:nvPr>
            <p:ph idx="1"/>
          </p:nvPr>
        </p:nvPicPr>
        <p:blipFill>
          <a:blip r:embed="rId1"/>
          <a:stretch>
            <a:fillRect/>
          </a:stretch>
        </p:blipFill>
        <p:spPr>
          <a:xfrm>
            <a:off x="15240" y="1979930"/>
            <a:ext cx="9128760" cy="49530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90805" y="190500"/>
            <a:ext cx="8949690" cy="1680210"/>
          </a:xfrm>
          <a:ln>
            <a:solidFill>
              <a:schemeClr val="accent1"/>
            </a:solidFill>
          </a:ln>
        </p:spPr>
        <p:txBody>
          <a:bodyPr/>
          <a:p>
            <a:r>
              <a:rPr lang="en-US">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rPr>
              <a:t>সৌরজগৎ</a:t>
            </a:r>
            <a:r>
              <a:rPr lang="en-US" altLang="en-US">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rPr>
              <a:t> এর সবচেয়ে বড় গ্রহ বৃহস্পতি।</a:t>
            </a:r>
            <a:r>
              <a:rPr lang="en-US" altLang="en-US">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rPr>
              <a:t> </a:t>
            </a:r>
            <a:r>
              <a:rPr lang="en-US" altLang="en-US">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rPr>
              <a:t>এই গ্রহ পৃথিবীর </a:t>
            </a:r>
            <a:r>
              <a:rPr lang="en-US" altLang="en-US">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rPr>
              <a:t>চেয়ে</a:t>
            </a:r>
            <a:r>
              <a:rPr lang="en-US" altLang="en-US">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rPr>
              <a:t> প্রায়</a:t>
            </a:r>
            <a:r>
              <a:rPr lang="en-US" altLang="en-US">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rPr>
              <a:t> ১৩০০</a:t>
            </a:r>
            <a:r>
              <a:rPr lang="en-US" altLang="en-US">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rPr>
              <a:t> গুণ </a:t>
            </a:r>
            <a:r>
              <a:rPr lang="en-US" altLang="en-US">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rPr>
              <a:t>বড়</a:t>
            </a:r>
            <a:r>
              <a:rPr lang="en-US" altLang="en-US">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rPr>
              <a:t>।</a:t>
            </a:r>
            <a:endParaRPr lang="en-US" altLang="en-US">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endParaRPr>
          </a:p>
        </p:txBody>
      </p:sp>
      <p:pic>
        <p:nvPicPr>
          <p:cNvPr id="6" name="Content Placeholder 5" descr="র images"/>
          <p:cNvPicPr>
            <a:picLocks noChangeAspect="1"/>
          </p:cNvPicPr>
          <p:nvPr>
            <p:ph idx="1"/>
          </p:nvPr>
        </p:nvPicPr>
        <p:blipFill>
          <a:blip r:embed="rId1"/>
          <a:stretch>
            <a:fillRect/>
          </a:stretch>
        </p:blipFill>
        <p:spPr>
          <a:xfrm>
            <a:off x="2915920" y="1988820"/>
            <a:ext cx="6239510" cy="4846320"/>
          </a:xfrm>
          <a:prstGeom prst="rect">
            <a:avLst/>
          </a:prstGeom>
        </p:spPr>
      </p:pic>
      <p:sp>
        <p:nvSpPr>
          <p:cNvPr id="3" name="Text Box 2"/>
          <p:cNvSpPr txBox="1"/>
          <p:nvPr/>
        </p:nvSpPr>
        <p:spPr>
          <a:xfrm>
            <a:off x="619125" y="2143125"/>
            <a:ext cx="1144905" cy="887730"/>
          </a:xfrm>
          <a:prstGeom prst="rect">
            <a:avLst/>
          </a:prstGeom>
          <a:noFill/>
        </p:spPr>
        <p:txBody>
          <a:bodyPr wrap="square" rtlCol="0">
            <a:noAutofit/>
          </a:bodyPr>
          <a:p>
            <a:endParaRPr lang="en-US"/>
          </a:p>
        </p:txBody>
      </p:sp>
      <p:sp>
        <p:nvSpPr>
          <p:cNvPr id="4" name="Text Box 3"/>
          <p:cNvSpPr txBox="1"/>
          <p:nvPr/>
        </p:nvSpPr>
        <p:spPr>
          <a:xfrm>
            <a:off x="50800" y="2270125"/>
            <a:ext cx="2741930" cy="3552190"/>
          </a:xfrm>
          <a:prstGeom prst="rect">
            <a:avLst/>
          </a:prstGeom>
          <a:noFill/>
          <a:ln>
            <a:solidFill>
              <a:schemeClr val="accent1"/>
            </a:solidFill>
          </a:ln>
        </p:spPr>
        <p:txBody>
          <a:bodyPr wrap="square" rtlCol="0">
            <a:noAutofit/>
          </a:bodyPr>
          <a:p>
            <a:endParaRPr lang="en-US" altLang="en-US">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endParaRPr>
          </a:p>
          <a:p>
            <a:r>
              <a:rPr lang="en-US" altLang="en-US" sz="3200">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rPr>
              <a:t>বৃহস্পতি</a:t>
            </a:r>
            <a:r>
              <a:rPr lang="en-US" altLang="en-US" sz="3200">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rPr>
              <a:t> গ্রহের মোট ৯৫ টি বা তারও বেশি উপগ্রহ রয়েছে।</a:t>
            </a:r>
            <a:endParaRPr lang="en-US" altLang="en-US" sz="3200">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endParaRPr>
          </a:p>
          <a:p>
            <a:r>
              <a:rPr lang="en-US" altLang="en-US" sz="3200">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rPr>
              <a:t>বৃহস্পতি</a:t>
            </a:r>
            <a:r>
              <a:rPr lang="en-US" altLang="en-US" sz="3200">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rPr>
              <a:t>র সবচেয়ে বড় উপগ্রহের নাম গ্যানিমিড।</a:t>
            </a:r>
            <a:endParaRPr lang="en-US" altLang="en-US" sz="3200">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67310" y="109220"/>
            <a:ext cx="9013825" cy="2130425"/>
          </a:xfrm>
          <a:ln>
            <a:solidFill>
              <a:schemeClr val="accent1"/>
            </a:solidFill>
          </a:ln>
        </p:spPr>
        <p:txBody>
          <a:bodyPr/>
          <a:p>
            <a:r>
              <a:rPr lang="en-US" altLang="en-US" sz="2800">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rPr>
              <a:t>পৃথিবী </a:t>
            </a:r>
            <a:r>
              <a:rPr lang="en-US" sz="2800">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rPr>
              <a:t>সৌরজগৎ</a:t>
            </a:r>
            <a:r>
              <a:rPr lang="en-US" altLang="en-US" sz="2800">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rPr>
              <a:t> এর একমাত্র বসবাস যোগ্য গ্রহ। চাঁদ পৃথিবীর একমাত্র উপগ্রহ।</a:t>
            </a:r>
            <a:r>
              <a:rPr lang="en-US" altLang="en-US" sz="2800">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rPr>
              <a:t> সূর্য </a:t>
            </a:r>
            <a:r>
              <a:rPr lang="en-US" altLang="en-US" sz="2800">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rPr>
              <a:t>থেকে পৃথিবীর</a:t>
            </a:r>
            <a:r>
              <a:rPr lang="en-US" altLang="en-US" sz="2800">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rPr>
              <a:t> দূরত্ব প্রায় ১৫ কোটি কিলোমিটার। সূর্য পৃথিবীর চেয়ে ১৩ লক্ষ গুণ বড়। পৃথিবী থেকে চাঁদের </a:t>
            </a:r>
            <a:r>
              <a:rPr lang="en-US" altLang="en-US" sz="2800">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rPr>
              <a:t>দূরত্ব প্রায় ৩,৮৪,৪০০</a:t>
            </a:r>
            <a:br>
              <a:rPr lang="en-US" altLang="en-US" sz="2800">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rPr>
            </a:br>
            <a:r>
              <a:rPr lang="en-US" altLang="en-US" sz="2800">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rPr>
              <a:t>কিলোমিটার</a:t>
            </a:r>
            <a:r>
              <a:rPr lang="en-US" altLang="en-US" sz="2800">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rPr>
              <a:t> ।</a:t>
            </a:r>
            <a:endParaRPr lang="en-US" altLang="en-US" sz="2800">
              <a:solidFill>
                <a:schemeClr val="accent1"/>
              </a:solidFill>
              <a:effectLst>
                <a:outerShdw blurRad="38100" dist="25400" dir="5400000" algn="ctr" rotWithShape="0">
                  <a:srgbClr val="6E747A">
                    <a:alpha val="43000"/>
                  </a:srgbClr>
                </a:outerShdw>
              </a:effectLst>
              <a:latin typeface="NikoshBAN" panose="02000000000000000000" charset="0"/>
              <a:cs typeface="NikoshBAN" panose="02000000000000000000" charset="0"/>
              <a:sym typeface="+mn-ea"/>
            </a:endParaRPr>
          </a:p>
        </p:txBody>
      </p:sp>
      <p:pic>
        <p:nvPicPr>
          <p:cNvPr id="4" name="Content Placeholder 3" descr="download জজজ"/>
          <p:cNvPicPr>
            <a:picLocks noChangeAspect="1"/>
          </p:cNvPicPr>
          <p:nvPr>
            <p:ph idx="1"/>
          </p:nvPr>
        </p:nvPicPr>
        <p:blipFill>
          <a:blip r:embed="rId1"/>
          <a:stretch>
            <a:fillRect/>
          </a:stretch>
        </p:blipFill>
        <p:spPr>
          <a:xfrm>
            <a:off x="20955" y="2332355"/>
            <a:ext cx="9122410" cy="452628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lue Waves">
  <a:themeElements>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fontScheme name="Blue Wav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Blue Wav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ue Wav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ue Wav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ue Wav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ue Wav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ue Wav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ue Wav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ue Wav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ue Wav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ue Wav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ue Wav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ue Wav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5_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6_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reen Color">
  <a:themeElements>
    <a:clrScheme name="Green Color 13">
      <a:dk1>
        <a:srgbClr val="000000"/>
      </a:dk1>
      <a:lt1>
        <a:srgbClr val="FFFFFF"/>
      </a:lt1>
      <a:dk2>
        <a:srgbClr val="000000"/>
      </a:dk2>
      <a:lt2>
        <a:srgbClr val="969696"/>
      </a:lt2>
      <a:accent1>
        <a:srgbClr val="009900"/>
      </a:accent1>
      <a:accent2>
        <a:srgbClr val="99CC00"/>
      </a:accent2>
      <a:accent3>
        <a:srgbClr val="FFFFFF"/>
      </a:accent3>
      <a:accent4>
        <a:srgbClr val="000000"/>
      </a:accent4>
      <a:accent5>
        <a:srgbClr val="AACAAA"/>
      </a:accent5>
      <a:accent6>
        <a:srgbClr val="8AB900"/>
      </a:accent6>
      <a:hlink>
        <a:srgbClr val="CC3300"/>
      </a:hlink>
      <a:folHlink>
        <a:srgbClr val="996600"/>
      </a:folHlink>
    </a:clrScheme>
    <a:fontScheme name="Green Color">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Green Colo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reen Colo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reen Colo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reen Colo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reen Colo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reen Colo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reen Colo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reen Colo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reen Colo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reen Colo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reen Colo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reen Colo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Green Color 13">
        <a:dk1>
          <a:srgbClr val="000000"/>
        </a:dk1>
        <a:lt1>
          <a:srgbClr val="FFFFFF"/>
        </a:lt1>
        <a:dk2>
          <a:srgbClr val="000000"/>
        </a:dk2>
        <a:lt2>
          <a:srgbClr val="969696"/>
        </a:lt2>
        <a:accent1>
          <a:srgbClr val="009900"/>
        </a:accent1>
        <a:accent2>
          <a:srgbClr val="99CC00"/>
        </a:accent2>
        <a:accent3>
          <a:srgbClr val="FFFFFF"/>
        </a:accent3>
        <a:accent4>
          <a:srgbClr val="000000"/>
        </a:accent4>
        <a:accent5>
          <a:srgbClr val="AACAAA"/>
        </a:accent5>
        <a:accent6>
          <a:srgbClr val="8AB900"/>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Blue Waves">
  <a:themeElements>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fontScheme name="Blue Wav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Blue Wav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ue Wav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ue Wav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ue Wav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ue Wav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ue Wav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ue Wav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ue Wav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ue Wav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ue Wav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ue Wav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ue Wav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Blue Waves">
  <a:themeElements>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fontScheme name="Blue Wav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Blue Wav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ue Wav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ue Wav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ue Wav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ue Wav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ue Wav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ue Wav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ue Wav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ue Wav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ue Wav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ue Wav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ue Wav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3_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4_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1729</Words>
  <Application>WPS Presentation</Application>
  <PresentationFormat/>
  <Paragraphs>84</Paragraphs>
  <Slides>14</Slides>
  <Notes>0</Notes>
  <HiddenSlides>0</HiddenSlides>
  <MMClips>0</MMClips>
  <ScaleCrop>false</ScaleCrop>
  <HeadingPairs>
    <vt:vector size="6" baseType="variant">
      <vt:variant>
        <vt:lpstr>已用的字体</vt:lpstr>
      </vt:variant>
      <vt:variant>
        <vt:i4>8</vt:i4>
      </vt:variant>
      <vt:variant>
        <vt:lpstr>主题</vt:lpstr>
      </vt:variant>
      <vt:variant>
        <vt:i4>11</vt:i4>
      </vt:variant>
      <vt:variant>
        <vt:lpstr>幻灯片标题</vt:lpstr>
      </vt:variant>
      <vt:variant>
        <vt:i4>14</vt:i4>
      </vt:variant>
    </vt:vector>
  </HeadingPairs>
  <TitlesOfParts>
    <vt:vector size="33" baseType="lpstr">
      <vt:lpstr>Arial</vt:lpstr>
      <vt:lpstr>SimSun</vt:lpstr>
      <vt:lpstr>Wingdings</vt:lpstr>
      <vt:lpstr>NikoshBAN</vt:lpstr>
      <vt:lpstr>Calibri</vt:lpstr>
      <vt:lpstr>Microsoft YaHei</vt:lpstr>
      <vt:lpstr>Arial Unicode MS</vt:lpstr>
      <vt:lpstr>Nirmala UI</vt:lpstr>
      <vt:lpstr>Blue Waves</vt:lpstr>
      <vt:lpstr>Green Color</vt:lpstr>
      <vt:lpstr>1_Blue Waves</vt:lpstr>
      <vt:lpstr>2_Blue Waves</vt:lpstr>
      <vt:lpstr>Default Design</vt:lpstr>
      <vt:lpstr>1_Default Design</vt:lpstr>
      <vt:lpstr>2_Default Design</vt:lpstr>
      <vt:lpstr>3_Default Design</vt:lpstr>
      <vt:lpstr>4_Default Design</vt:lpstr>
      <vt:lpstr>5_Default Design</vt:lpstr>
      <vt:lpstr>6_Default Design</vt:lpstr>
      <vt:lpstr>PowerPoint 演示文稿</vt:lpstr>
      <vt:lpstr>                         পরিচিতি</vt:lpstr>
      <vt:lpstr>নিচের ছবিটি লক্ষ করি ....</vt:lpstr>
      <vt:lpstr>PowerPoint 演示文稿</vt:lpstr>
      <vt:lpstr>                              শিখনফল</vt:lpstr>
      <vt:lpstr>সৌরজগৎ: সূর্য এবং এর গ্রহ, উপগ্রহ, গ্রহাণূপুঞ্জ, ধূমকেতু নিয়ে সূর্যের যে পরিবার তাকে বলা হয় সৌরজগৎ। এর আটটি গ্রহ রয়েছে।</vt:lpstr>
      <vt:lpstr>সৌরজগৎ এর সবচেয়ে ছোট গ্রহ বুধ। এই গ্রহ পৃথিবীর তুলনায় প্রায় ১৮ গুণ ছোট।</vt:lpstr>
      <vt:lpstr>সৌরজগৎ এর সবচেয়ে বড় গ্রহ বৃহস্পতি। এই গ্রহ পৃথিবীর চেয়ে প্রায় ১৩০০ গুণ বড়।</vt:lpstr>
      <vt:lpstr>পৃথিবী সৌরজগৎ এর একমাত্র বসবাস যোগ্য গ্রহ। চাঁদ পৃথিবীর একমাত্র উপগ্রহ। সূর্য থেকে পৃথিবীর দূরত্ব প্রায় ১৫ কোটি কিলোমিটার। সূর্য পৃথিবীর চেয়ে ১৩ লক্ষ গুণ বড়। পৃথিবী থেকে চাঁদের দূরত্ব প্রায় ৩,৮৪,৪০০ কিলোমিটার ।</vt:lpstr>
      <vt:lpstr>একক কাজ...</vt:lpstr>
      <vt:lpstr>                   দলগত কাজ...</vt:lpstr>
      <vt:lpstr>মূল্যায়ন</vt:lpstr>
      <vt:lpstr>বাড়ির কাজ</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স্বাগতম</dc:title>
  <dc:creator>User</dc:creator>
  <cp:lastModifiedBy>User</cp:lastModifiedBy>
  <cp:revision>94</cp:revision>
  <dcterms:created xsi:type="dcterms:W3CDTF">2026-06-22T03:39:00Z</dcterms:created>
  <dcterms:modified xsi:type="dcterms:W3CDTF">2026-06-24T06:07:02Z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1033-12.1.0.26880</vt:lpwstr>
  </property>
  <property fmtid="{D5CDD505-2E9C-101B-9397-08002B2CF9AE}" pid="3" name="ICV">
    <vt:lpwstr>878DA8B58B1044FCA0AF4F54D6C2F45F_12</vt:lpwstr>
  </property>
</Properties>
</file>