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678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8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16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45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27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54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791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74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04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69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24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31443-CE3B-44D9-BA3C-BDFA010B031B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789EC-FF57-44EE-8913-5D43105BA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19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8251" y="2107770"/>
            <a:ext cx="494396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WELCOME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723" y="3405754"/>
            <a:ext cx="2660138" cy="2660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56973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Teacher Introduction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Name: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Jakia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Pervin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Designation: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Ebtedayee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Junior Teacher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Institute: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Paikpara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Asgar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Ahamad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Dakhil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Madrasah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Chunarughat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Hobiganj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01741457566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Lesson Introduction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Class: Eight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Subject: English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Unit: Three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Lesson: Three(Hygiene)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Date: 24-06-2026</a:t>
            </a:r>
          </a:p>
        </p:txBody>
      </p:sp>
    </p:spTree>
    <p:extLst>
      <p:ext uri="{BB962C8B-B14F-4D97-AF65-F5344CB8AC3E}">
        <p14:creationId xmlns:p14="http://schemas.microsoft.com/office/powerpoint/2010/main" val="405618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2820" y="340963"/>
            <a:ext cx="4448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Look At the Picture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3246893" y="1127653"/>
            <a:ext cx="774916" cy="1042109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972" y="2780972"/>
            <a:ext cx="3652757" cy="260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405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3302" y="464949"/>
            <a:ext cx="447901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Learning Outcome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5912" y="2676937"/>
            <a:ext cx="7826644" cy="206210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After  we have studied this unit, we will be able to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Why health is essential for us?</a:t>
            </a:r>
          </a:p>
          <a:p>
            <a:pPr marL="800100" lvl="1" indent="-3429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How many times should we brush our teeth a day?</a:t>
            </a:r>
          </a:p>
          <a:p>
            <a:pPr marL="800100" lvl="1" indent="-3429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What kind of water should we drink?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795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6393" y="573437"/>
            <a:ext cx="607533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Hygiene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6393" y="2448732"/>
            <a:ext cx="6896746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word hygiene means the practice of keeping ourselves clean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Hygiene is thought to be next to godliness. Nobody likes an unclean person.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So, we must follow the rules of hygiene.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Finally, we should keep our surroundings and environment clean.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267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2373" y="449451"/>
            <a:ext cx="598234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Work in group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451" y="4170780"/>
            <a:ext cx="5331417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Make a list of five things that you do daily to maintain personal hygiene. Share with other group, make a poster and display it to the class.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955" y="1363946"/>
            <a:ext cx="3781587" cy="216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72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7322" y="712922"/>
            <a:ext cx="4680488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Home Work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01858" y="2386739"/>
            <a:ext cx="56258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Read the following statements and say if they are True or False. If False, give the correct information:</a:t>
            </a:r>
          </a:p>
          <a:p>
            <a:pPr marL="342900" indent="-342900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Cleanliness is a part of good health.</a:t>
            </a:r>
          </a:p>
          <a:p>
            <a:pPr marL="342900" indent="-342900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Cleanliness is very important for mental health.</a:t>
            </a:r>
          </a:p>
          <a:p>
            <a:pPr marL="342900" indent="-342900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need to wear socks and shoes to look smart.</a:t>
            </a:r>
          </a:p>
          <a:p>
            <a:pPr marL="342900" indent="-342900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must keep ourselves clean.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931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5227" y="2256841"/>
            <a:ext cx="3766088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sz="4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424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227</Words>
  <Application>Microsoft Office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36</cp:revision>
  <dcterms:created xsi:type="dcterms:W3CDTF">2026-06-24T04:43:40Z</dcterms:created>
  <dcterms:modified xsi:type="dcterms:W3CDTF">2026-06-24T07:10:19Z</dcterms:modified>
</cp:coreProperties>
</file>