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1" r:id="rId2"/>
    <p:sldId id="258" r:id="rId3"/>
    <p:sldId id="271" r:id="rId4"/>
    <p:sldId id="260" r:id="rId5"/>
    <p:sldId id="264" r:id="rId6"/>
    <p:sldId id="280" r:id="rId7"/>
    <p:sldId id="269" r:id="rId8"/>
    <p:sldId id="272" r:id="rId9"/>
    <p:sldId id="273" r:id="rId10"/>
    <p:sldId id="275" r:id="rId11"/>
    <p:sldId id="276" r:id="rId12"/>
    <p:sldId id="266" r:id="rId13"/>
    <p:sldId id="277" r:id="rId14"/>
  </p:sldIdLst>
  <p:sldSz cx="9144000" cy="6858000" type="screen4x3"/>
  <p:notesSz cx="6858000" cy="9144000"/>
  <p:custShowLst>
    <p:custShow name="Custom Show 1" id="0">
      <p:sldLst>
        <p:sld r:id="rId11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15620"/>
    <p:restoredTop sz="55735" autoAdjust="0"/>
  </p:normalViewPr>
  <p:slideViewPr>
    <p:cSldViewPr>
      <p:cViewPr varScale="1">
        <p:scale>
          <a:sx n="73" d="100"/>
          <a:sy n="73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heelofnames.com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;ককত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971550" y="2876550"/>
            <a:ext cx="3810000" cy="1562100"/>
          </a:xfrm>
          <a:prstGeom prst="rect">
            <a:avLst/>
          </a:prstGeom>
        </p:spPr>
      </p:pic>
      <p:pic>
        <p:nvPicPr>
          <p:cNvPr id="4" name="Picture 3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096000" y="228600"/>
            <a:ext cx="2629927" cy="1752600"/>
          </a:xfrm>
          <a:prstGeom prst="rect">
            <a:avLst/>
          </a:prstGeom>
        </p:spPr>
      </p:pic>
      <p:pic>
        <p:nvPicPr>
          <p:cNvPr id="5" name="Picture 4" descr="Untitle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0"/>
            <a:ext cx="2509284" cy="1371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133600" y="2514600"/>
            <a:ext cx="66294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আবদুল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মান্নান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) </a:t>
            </a:r>
          </a:p>
          <a:p>
            <a:pPr algn="ctr"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হাজেরা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সেন্দ্রা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হাজীগঞ্জ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চাঁদপুর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নাম্বার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: ০১৭৪২৬৫৮৯৯০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0" y="1981200"/>
            <a:ext cx="3933060" cy="10370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/>
              <a:t>পরিচিতি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rocess 2"/>
          <p:cNvSpPr/>
          <p:nvPr/>
        </p:nvSpPr>
        <p:spPr>
          <a:xfrm>
            <a:off x="609600" y="533400"/>
            <a:ext cx="7543800" cy="533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প্রশ্ন</a:t>
            </a:r>
            <a:r>
              <a:rPr lang="en-US" sz="4400" dirty="0" smtClean="0"/>
              <a:t> </a:t>
            </a:r>
            <a:r>
              <a:rPr lang="en-US" sz="4400" dirty="0" err="1" smtClean="0"/>
              <a:t>করণ</a:t>
            </a:r>
            <a:r>
              <a:rPr lang="en-US" sz="4400" dirty="0" smtClean="0"/>
              <a:t> ও </a:t>
            </a:r>
            <a:r>
              <a:rPr lang="en-US" sz="4400" dirty="0" err="1" smtClean="0"/>
              <a:t>সমাধান</a:t>
            </a:r>
            <a:endParaRPr lang="en-US" sz="4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524000"/>
          <a:ext cx="8229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3048000"/>
                <a:gridCol w="3581400"/>
              </a:tblGrid>
              <a:tr h="243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ডাইস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প্রশ্ন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গল্প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অনুযায়ী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প্রশ্ন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উত্তর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কীভবে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তপু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কীভবে</a:t>
                      </a:r>
                      <a:r>
                        <a:rPr lang="en-US" dirty="0" smtClean="0"/>
                        <a:t> ‘</a:t>
                      </a:r>
                      <a:r>
                        <a:rPr lang="en-US" dirty="0" err="1" smtClean="0"/>
                        <a:t>ব্যক্তি’থেকে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একটি</a:t>
                      </a:r>
                      <a:r>
                        <a:rPr lang="en-US" baseline="0" dirty="0" smtClean="0"/>
                        <a:t> ‘</a:t>
                      </a:r>
                      <a:r>
                        <a:rPr lang="en-US" baseline="0" dirty="0" err="1" smtClean="0"/>
                        <a:t>তাজীয়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প্রতীকে</a:t>
                      </a:r>
                      <a:r>
                        <a:rPr lang="en-US" baseline="0" dirty="0" smtClean="0"/>
                        <a:t>’ </a:t>
                      </a:r>
                      <a:r>
                        <a:rPr lang="en-US" baseline="0" dirty="0" err="1" smtClean="0"/>
                        <a:t>পরিণত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হলো</a:t>
                      </a:r>
                      <a:r>
                        <a:rPr lang="en-US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তপু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কেবল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একটি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পরিবারের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সন্তান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হিসেবে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থাকেনি</a:t>
                      </a:r>
                      <a:r>
                        <a:rPr lang="en-US" baseline="0" dirty="0" smtClean="0"/>
                        <a:t>। </a:t>
                      </a:r>
                      <a:r>
                        <a:rPr lang="en-US" baseline="0" dirty="0" err="1" smtClean="0"/>
                        <a:t>তার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আত্নত্যাগ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এবং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মায়ের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চিরন্তন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অপেক্ষা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তাকে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বাঙালি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জাতির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সাহসিকতা</a:t>
                      </a:r>
                      <a:r>
                        <a:rPr lang="en-US" baseline="0" dirty="0" smtClean="0"/>
                        <a:t> ও </a:t>
                      </a:r>
                      <a:r>
                        <a:rPr lang="en-US" baseline="0" dirty="0" err="1" smtClean="0"/>
                        <a:t>একুশের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অবিনাশী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চেতনার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প্রতীকে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পরিণত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করেছে</a:t>
                      </a:r>
                      <a:r>
                        <a:rPr lang="en-US" baseline="0" dirty="0" smtClean="0"/>
                        <a:t>।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152400"/>
          <a:ext cx="8305800" cy="647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715000"/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প্রশ্ন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বাচক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শব্দ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উত্তর</a:t>
                      </a:r>
                      <a:endParaRPr lang="en-US" sz="24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কে</a:t>
                      </a:r>
                      <a:endParaRPr lang="en-US" sz="2400" dirty="0" smtClean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তপু</a:t>
                      </a:r>
                      <a:r>
                        <a:rPr lang="en-US" sz="2400" dirty="0" smtClean="0"/>
                        <a:t> (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প্রধান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চরিত্র</a:t>
                      </a:r>
                      <a:r>
                        <a:rPr lang="en-US" sz="2400" baseline="0" dirty="0" smtClean="0"/>
                        <a:t>)</a:t>
                      </a:r>
                      <a:endParaRPr lang="en-US" sz="2400" dirty="0"/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কী</a:t>
                      </a:r>
                      <a:endParaRPr lang="en-US" sz="2400" dirty="0" smtClean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রক্তাক্ত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শার্ট</a:t>
                      </a:r>
                      <a:r>
                        <a:rPr lang="en-US" sz="2400" dirty="0" smtClean="0"/>
                        <a:t> ( </a:t>
                      </a:r>
                      <a:r>
                        <a:rPr lang="en-US" sz="2400" dirty="0" err="1" smtClean="0"/>
                        <a:t>স্মৃতি</a:t>
                      </a:r>
                      <a:r>
                        <a:rPr lang="en-US" sz="2400" baseline="0" dirty="0" smtClean="0"/>
                        <a:t> ও </a:t>
                      </a:r>
                      <a:r>
                        <a:rPr lang="en-US" sz="2400" baseline="0" dirty="0" err="1" smtClean="0"/>
                        <a:t>ত্যাগের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প্রতীক</a:t>
                      </a:r>
                      <a:r>
                        <a:rPr lang="en-US" sz="2400" baseline="0" dirty="0" smtClean="0"/>
                        <a:t>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কোথায়</a:t>
                      </a:r>
                      <a:endParaRPr lang="en-US" sz="2400" dirty="0" smtClean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রাজপথের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মিছিল</a:t>
                      </a:r>
                      <a:r>
                        <a:rPr lang="en-US" sz="2400" baseline="0" dirty="0" smtClean="0"/>
                        <a:t>/</a:t>
                      </a:r>
                      <a:r>
                        <a:rPr lang="en-US" sz="2400" baseline="0" dirty="0" err="1" smtClean="0"/>
                        <a:t>বাড়ির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বারান্দা</a:t>
                      </a:r>
                      <a:endParaRPr lang="en-US" sz="2400" dirty="0"/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কখন</a:t>
                      </a:r>
                      <a:endParaRPr lang="en-US" sz="2400" dirty="0" smtClean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১৯৫২ </a:t>
                      </a:r>
                      <a:r>
                        <a:rPr lang="en-US" sz="2400" dirty="0" err="1" smtClean="0"/>
                        <a:t>সালের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একুশে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ফেব্রয়ারি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কেন</a:t>
                      </a:r>
                      <a:endParaRPr lang="en-US" sz="2400" dirty="0" smtClean="0"/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মাতৃভাষার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অধিকার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আদায়ের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জন্য</a:t>
                      </a:r>
                      <a:endParaRPr lang="en-US" sz="2400" dirty="0"/>
                    </a:p>
                  </a:txBody>
                  <a:tcPr/>
                </a:tc>
              </a:tr>
              <a:tr h="15849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কীভাবে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যে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err="1" smtClean="0"/>
                        <a:t>আত্নত্যাগের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মাদ্যমে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অমরত্ব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লাভ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5562600" cy="1353312"/>
          </a:xfrm>
        </p:spPr>
        <p:txBody>
          <a:bodyPr>
            <a:noAutofit/>
          </a:bodyPr>
          <a:lstStyle/>
          <a:p>
            <a:r>
              <a:rPr lang="en-US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600" dirty="0" smtClean="0">
                <a:latin typeface="NikoshBAN" pitchFamily="2" charset="0"/>
                <a:cs typeface="NikoshBAN" pitchFamily="2" charset="0"/>
              </a:rPr>
            </a:b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0"/>
            <a:ext cx="7467600" cy="220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আগামী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ক্লাশে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ছয়টা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প্রশ্নের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আলোকে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আনবে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381000"/>
            <a:ext cx="8001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/>
              <a:t>বড়ির</a:t>
            </a:r>
            <a:r>
              <a:rPr lang="en-US" sz="5400" dirty="0" smtClean="0"/>
              <a:t> </a:t>
            </a:r>
            <a:r>
              <a:rPr lang="en-US" sz="5400" dirty="0" err="1" smtClean="0"/>
              <a:t>কাজ</a:t>
            </a:r>
            <a:endParaRPr lang="en-US" sz="5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90600"/>
            <a:ext cx="8458200" cy="426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ভালো</a:t>
            </a:r>
            <a:r>
              <a:rPr lang="en-US" sz="3200" dirty="0" smtClean="0"/>
              <a:t> </a:t>
            </a:r>
            <a:r>
              <a:rPr lang="en-US" sz="3200" dirty="0" err="1" smtClean="0"/>
              <a:t>থেকো</a:t>
            </a:r>
            <a:r>
              <a:rPr lang="en-US" sz="3200" dirty="0" smtClean="0"/>
              <a:t> </a:t>
            </a:r>
            <a:r>
              <a:rPr lang="en-US" sz="3200" dirty="0" err="1" smtClean="0"/>
              <a:t>সুখে</a:t>
            </a:r>
            <a:r>
              <a:rPr lang="en-US" sz="3200" dirty="0" smtClean="0"/>
              <a:t> </a:t>
            </a:r>
            <a:r>
              <a:rPr lang="en-US" sz="3200" dirty="0" err="1" smtClean="0"/>
              <a:t>থেকো</a:t>
            </a:r>
            <a:r>
              <a:rPr lang="en-US" sz="3200" dirty="0" smtClean="0"/>
              <a:t> </a:t>
            </a:r>
            <a:r>
              <a:rPr lang="en-US" sz="3200" dirty="0" err="1" smtClean="0"/>
              <a:t>সবাই</a:t>
            </a:r>
            <a:r>
              <a:rPr lang="en-US" sz="3200" dirty="0" smtClean="0"/>
              <a:t> </a:t>
            </a:r>
            <a:r>
              <a:rPr lang="en-US" sz="3200" dirty="0" err="1" smtClean="0"/>
              <a:t>কে</a:t>
            </a:r>
            <a:r>
              <a:rPr lang="en-US" sz="3200" dirty="0" smtClean="0"/>
              <a:t> </a:t>
            </a:r>
            <a:r>
              <a:rPr lang="en-US" sz="3200" dirty="0" err="1" smtClean="0"/>
              <a:t>নিয়ে</a:t>
            </a:r>
            <a:r>
              <a:rPr lang="en-US" sz="3200" dirty="0" smtClean="0"/>
              <a:t> </a:t>
            </a:r>
            <a:r>
              <a:rPr lang="en-US" sz="3200" dirty="0" err="1" smtClean="0"/>
              <a:t>থেকো</a:t>
            </a:r>
            <a:r>
              <a:rPr lang="en-US" sz="3200" dirty="0" smtClean="0"/>
              <a:t>।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r>
              <a:rPr lang="en-US" sz="7200" dirty="0" err="1" smtClean="0">
                <a:solidFill>
                  <a:srgbClr val="FF0000"/>
                </a:solidFill>
              </a:rPr>
              <a:t>ধব্যবাদ</a:t>
            </a:r>
            <a:r>
              <a:rPr lang="en-US" sz="7200" dirty="0" smtClean="0">
                <a:solidFill>
                  <a:srgbClr val="FF0000"/>
                </a:solidFill>
              </a:rPr>
              <a:t> </a:t>
            </a:r>
            <a:r>
              <a:rPr lang="en-US" sz="7200" dirty="0" err="1" smtClean="0">
                <a:solidFill>
                  <a:srgbClr val="FF0000"/>
                </a:solidFill>
              </a:rPr>
              <a:t>সবাইকে</a:t>
            </a:r>
            <a:endParaRPr lang="en-US" sz="72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04088"/>
            <a:ext cx="8305800" cy="819912"/>
          </a:xfrm>
        </p:spPr>
        <p:txBody>
          <a:bodyPr>
            <a:noAutofit/>
          </a:bodyPr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6934200" cy="4191000"/>
          </a:xfrm>
        </p:spPr>
        <p:txBody>
          <a:bodyPr>
            <a:normAutofit/>
          </a:bodyPr>
          <a:lstStyle/>
          <a:p>
            <a:pPr marL="182880" indent="-182880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182880" indent="-182880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পত্র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182880" indent="-182880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SutonnyMJ" pitchFamily="2" charset="0"/>
                <a:cs typeface="NikoshBAN" pitchFamily="2" charset="0"/>
              </a:rPr>
              <a:t>27/01/2026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খ্রি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 </a:t>
            </a:r>
          </a:p>
          <a:p>
            <a:pPr marL="182880" indent="-182880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SutonnyMJ" pitchFamily="2" charset="0"/>
                <a:cs typeface="NikoshBAN" pitchFamily="2" charset="0"/>
              </a:rPr>
              <a:t>30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4800"/>
            <a:ext cx="4495800" cy="2667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181600" y="457200"/>
            <a:ext cx="3733800" cy="259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3429000"/>
            <a:ext cx="44958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Untitl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8056" y="457200"/>
            <a:ext cx="3788229" cy="2514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52800"/>
            <a:ext cx="8839200" cy="2828637"/>
          </a:xfrm>
          <a:prstGeom prst="rect">
            <a:avLst/>
          </a:prstGeom>
        </p:spPr>
      </p:pic>
      <p:pic>
        <p:nvPicPr>
          <p:cNvPr id="9" name="Picture 8" descr="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228600"/>
            <a:ext cx="4648200" cy="28757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-1066800"/>
            <a:ext cx="9144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/>
              </a:rPr>
              <a:t>এ </a:t>
            </a:r>
            <a:r>
              <a:rPr lang="en-US" sz="6000" dirty="0" err="1" smtClean="0">
                <a:latin typeface="NikoshBAN"/>
              </a:rPr>
              <a:t>ছবিগুলো</a:t>
            </a:r>
            <a:r>
              <a:rPr lang="en-US" sz="6000" dirty="0" smtClean="0">
                <a:latin typeface="NikoshBAN"/>
              </a:rPr>
              <a:t> </a:t>
            </a:r>
            <a:r>
              <a:rPr lang="en-US" sz="6000" dirty="0" err="1" smtClean="0">
                <a:latin typeface="NikoshBAN"/>
              </a:rPr>
              <a:t>দেখ</a:t>
            </a:r>
            <a:r>
              <a:rPr lang="en-US" sz="6000" dirty="0" smtClean="0">
                <a:latin typeface="NikoshBAN"/>
              </a:rPr>
              <a:t> </a:t>
            </a:r>
            <a:endParaRPr lang="en-US" sz="6000" dirty="0">
              <a:latin typeface="NikoshB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09600" y="1847088"/>
            <a:ext cx="8077200" cy="1886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শিরোনাম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‘‘</a:t>
            </a:r>
            <a:r>
              <a:rPr lang="en-US" sz="60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একুশের</a:t>
            </a:r>
            <a:r>
              <a:rPr lang="en-US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গল্প</a:t>
            </a:r>
            <a:r>
              <a:rPr lang="en-US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’’ </a:t>
            </a:r>
            <a:endParaRPr lang="en-US" sz="60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1295400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2296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শিখবে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গুরুত্ব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;</a:t>
            </a:r>
          </a:p>
          <a:p>
            <a:pPr>
              <a:buNone/>
            </a:pP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গল্পের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প্রধন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চরিত্র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তপু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) ও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ত্যাগের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মহিমা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;</a:t>
            </a:r>
          </a:p>
          <a:p>
            <a:pPr>
              <a:buNone/>
            </a:pP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দিবসের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ঐতিহ্য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মীনারের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পবিত্রতা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রক্ষা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বিষয়ে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সচেতন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300" b="1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300" b="1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None/>
            </a:pPr>
            <a:endParaRPr lang="en-US" sz="3300" b="1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51002" y="3244334"/>
            <a:ext cx="2841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2"/>
              </a:rPr>
              <a:t>https://wheelofnames.com/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নিরব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পৃষ্ঠানং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: ১২৪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একুশের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গল্প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লেখক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জহির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রায়হান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তপুকে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আবার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ফেরে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পাবো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একথা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ভুলেও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ভাবি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কোননোদিন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তবু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আবার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ফিরে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এসেছে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মাঝে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ভাবতে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অবাক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লাগে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বছর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আগে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যাকে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হাইকোর্ঠের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মোড়ে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শেষবারের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মতো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দেখেছিলাম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যাকে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জীবনে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দেখবো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স্বপ্নেও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কল্পনা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করিনি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সেই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তপ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ফিরে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এসেছে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ও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ফিরে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আসার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যেন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কেমন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একটু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উদ্বিগ্ন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পড়েছি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রাতে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ভালো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ঘুম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যদিও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একটু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আধটু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তন্দ্রা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আসেন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তবু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অন্ধকারে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হঠাৎওর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চোখ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পড়লে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হাত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শিউরে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ওঠে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ভয়ে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জড়সড়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যাই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1397000"/>
          <a:ext cx="7848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3276600"/>
                <a:gridCol w="3200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ডাইস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প্রশ্ন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গল্প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অনুযায়ী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প্রশ্ন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উত্তর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কে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এই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গল্পের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কেন্দ্রীয়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চরিত্র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এবং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জন্য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অপেক্ষা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করেন</a:t>
                      </a:r>
                      <a:r>
                        <a:rPr lang="en-US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গল্পের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কেন্দ্রীয়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চরিত্র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হলো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তপু</a:t>
                      </a:r>
                      <a:r>
                        <a:rPr lang="en-US" baseline="0" dirty="0" smtClean="0"/>
                        <a:t>। </a:t>
                      </a:r>
                      <a:r>
                        <a:rPr lang="en-US" baseline="0" dirty="0" err="1" smtClean="0"/>
                        <a:t>তপু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একজন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অকুতোভয়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তরুণ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এবং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ভাষা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সংগ্রহে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অপেক্ষা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করেন</a:t>
                      </a:r>
                      <a:r>
                        <a:rPr lang="en-US" baseline="0" dirty="0" smtClean="0"/>
                        <a:t>।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কী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তপুর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মা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আলমারির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তাকে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অতি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যত্নে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লুকিয়ে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রেখেছিলেন</a:t>
                      </a:r>
                      <a:r>
                        <a:rPr lang="en-US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তপুর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মা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আলমারির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তাকে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তপুর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একটি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রক্তাক্ত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শার্ট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অতি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যত্নে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লুকিয়ে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রেখেছিলেন</a:t>
                      </a:r>
                      <a:r>
                        <a:rPr lang="en-US" baseline="0" dirty="0" smtClean="0"/>
                        <a:t>। </a:t>
                      </a:r>
                      <a:r>
                        <a:rPr lang="en-US" baseline="0" dirty="0" err="1" smtClean="0"/>
                        <a:t>এই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শার্টটি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ছিল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ভাষা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আন্দোলনে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তপুর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আত্নত্যাগের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নীরব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সাক্ষী</a:t>
                      </a:r>
                      <a:endParaRPr lang="en-US" dirty="0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কোথায়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তপু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কোথায়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নিখোঁজ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হয়েছিল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এবংয়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কোথায়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দাঁড়িয়ে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অপেক্ষা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করতেন</a:t>
                      </a:r>
                      <a:r>
                        <a:rPr lang="en-US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তপু</a:t>
                      </a:r>
                      <a:r>
                        <a:rPr lang="en-US" dirty="0" smtClean="0"/>
                        <a:t> ১৯৫২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সালের</a:t>
                      </a:r>
                      <a:r>
                        <a:rPr lang="en-US" baseline="0" dirty="0" smtClean="0"/>
                        <a:t> ২১ </a:t>
                      </a:r>
                      <a:r>
                        <a:rPr lang="en-US" baseline="0" dirty="0" err="1" smtClean="0"/>
                        <a:t>শে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ফেব্রয়ারির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রাজপথের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মিছিলে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গিয়ে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নিখোঁজ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হয়েছিল</a:t>
                      </a:r>
                      <a:r>
                        <a:rPr lang="en-US" baseline="0" dirty="0" smtClean="0"/>
                        <a:t>। </a:t>
                      </a:r>
                      <a:r>
                        <a:rPr lang="en-US" baseline="0" dirty="0" err="1" smtClean="0"/>
                        <a:t>আর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প্রতিদিন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গভীর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রাতে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বাড়ির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বারান্দায়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দাঁড়িয়ে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তপুর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ফেরার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অপেক্ষা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করতেন</a:t>
                      </a:r>
                      <a:r>
                        <a:rPr lang="en-US" baseline="0" dirty="0" smtClean="0"/>
                        <a:t>।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lowchart: Process 2"/>
          <p:cNvSpPr/>
          <p:nvPr/>
        </p:nvSpPr>
        <p:spPr>
          <a:xfrm>
            <a:off x="609600" y="381000"/>
            <a:ext cx="78486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প্রশ্ন</a:t>
            </a:r>
            <a:r>
              <a:rPr lang="en-US" sz="4000" dirty="0" smtClean="0"/>
              <a:t> </a:t>
            </a:r>
            <a:r>
              <a:rPr lang="en-US" sz="4000" dirty="0" err="1" smtClean="0"/>
              <a:t>করণ</a:t>
            </a:r>
            <a:r>
              <a:rPr lang="en-US" sz="4000" dirty="0" smtClean="0"/>
              <a:t> ও </a:t>
            </a:r>
            <a:r>
              <a:rPr lang="en-US" sz="4000" dirty="0" err="1" smtClean="0"/>
              <a:t>সমাধান</a:t>
            </a:r>
            <a:endParaRPr lang="en-US" sz="4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1523999"/>
          <a:ext cx="76962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2895600"/>
                <a:gridCol w="3200400"/>
              </a:tblGrid>
              <a:tr h="243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ডাইস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প্রশ্ন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গল্প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অনুযায়ী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প্রশ্ন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উত্তর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কখন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গল্পের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ঘটনাপ্রবাহ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কোন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সময়ের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এবং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তপুর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কখন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বেশি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আবেগপ্রবণ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পড়তেন</a:t>
                      </a:r>
                      <a:r>
                        <a:rPr lang="en-US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১৯৫২ </a:t>
                      </a:r>
                      <a:r>
                        <a:rPr lang="en-US" dirty="0" err="1" smtClean="0"/>
                        <a:t>সালের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ফেব্রয়ারি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মাস</a:t>
                      </a:r>
                      <a:r>
                        <a:rPr lang="en-US" baseline="0" dirty="0" smtClean="0"/>
                        <a:t>। </a:t>
                      </a:r>
                      <a:r>
                        <a:rPr lang="en-US" baseline="0" dirty="0" err="1" smtClean="0"/>
                        <a:t>তপুর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বিশেষ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করে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প্রতি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বছর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একুশে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ফেব্রয়ারি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এলে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এবং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প্রতিদিন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গভীর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রাতে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যখন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চারদিকে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নিস্তব্ধ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যেত,তখন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বেশি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আবেগপ্রবণ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পড়তেন</a:t>
                      </a:r>
                      <a:r>
                        <a:rPr lang="en-US" baseline="0" dirty="0" smtClean="0"/>
                        <a:t>।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কেন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তপুর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বন্ধুরা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কেন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তার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মায়ের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চোখের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দিকে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তাকাতে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পাতো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না</a:t>
                      </a:r>
                      <a:r>
                        <a:rPr lang="en-US" baseline="0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তপু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মিছিলে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গিয়ে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আর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ফিরে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আসেনি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সে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শহীদ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হয়েছিল</a:t>
                      </a:r>
                      <a:r>
                        <a:rPr lang="en-US" baseline="0" dirty="0" smtClean="0"/>
                        <a:t>। </a:t>
                      </a:r>
                      <a:r>
                        <a:rPr lang="en-US" baseline="0" dirty="0" err="1" smtClean="0"/>
                        <a:t>এই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চরম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সত্যটি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তপুর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মাকে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সরাসারি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জানানোর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মতো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সাহস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ভাষা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বন্ধুদের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ছিল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না</a:t>
                      </a:r>
                      <a:r>
                        <a:rPr lang="en-US" baseline="0" dirty="0" smtClean="0"/>
                        <a:t>। </a:t>
                      </a:r>
                      <a:r>
                        <a:rPr lang="en-US" baseline="0" dirty="0" err="1" smtClean="0"/>
                        <a:t>একধরণের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অপরাধবোধ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এবং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গভীর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শোকের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কারণে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তারা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সায়ের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চোখের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দিকে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তাকাতে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পারতোন</a:t>
                      </a:r>
                      <a:r>
                        <a:rPr lang="en-US" baseline="0" dirty="0" smtClean="0"/>
                        <a:t>।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lowchart: Process 2"/>
          <p:cNvSpPr/>
          <p:nvPr/>
        </p:nvSpPr>
        <p:spPr>
          <a:xfrm>
            <a:off x="609600" y="533400"/>
            <a:ext cx="7543800" cy="533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প্রশ্ন</a:t>
            </a:r>
            <a:r>
              <a:rPr lang="en-US" sz="4400" dirty="0" smtClean="0"/>
              <a:t> </a:t>
            </a:r>
            <a:r>
              <a:rPr lang="en-US" sz="4400" dirty="0" err="1" smtClean="0"/>
              <a:t>করণ</a:t>
            </a:r>
            <a:r>
              <a:rPr lang="en-US" sz="4400" dirty="0" smtClean="0"/>
              <a:t> ও </a:t>
            </a:r>
            <a:r>
              <a:rPr lang="en-US" sz="4400" dirty="0" err="1" smtClean="0"/>
              <a:t>সমাধান</a:t>
            </a:r>
            <a:endParaRPr lang="en-US" sz="4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</TotalTime>
  <Words>537</Words>
  <Application>Microsoft Office PowerPoint</Application>
  <PresentationFormat>On-screen Show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  <vt:variant>
        <vt:lpstr>Custom Shows</vt:lpstr>
      </vt:variant>
      <vt:variant>
        <vt:i4>1</vt:i4>
      </vt:variant>
    </vt:vector>
  </HeadingPairs>
  <TitlesOfParts>
    <vt:vector size="15" baseType="lpstr">
      <vt:lpstr>Office Theme</vt:lpstr>
      <vt:lpstr>Slide 1</vt:lpstr>
      <vt:lpstr>পাঠ পরিচিতি </vt:lpstr>
      <vt:lpstr>Slide 3</vt:lpstr>
      <vt:lpstr> পাঠ শিরোনাম ‘‘একুশের গল্প’’ </vt:lpstr>
      <vt:lpstr>শিখনফল</vt:lpstr>
      <vt:lpstr>Slide 6</vt:lpstr>
      <vt:lpstr>নিরব পাঠ </vt:lpstr>
      <vt:lpstr>Slide 8</vt:lpstr>
      <vt:lpstr>Slide 9</vt:lpstr>
      <vt:lpstr>Slide 10</vt:lpstr>
      <vt:lpstr>Slide 11</vt:lpstr>
      <vt:lpstr>   </vt:lpstr>
      <vt:lpstr>Slide 13</vt:lpstr>
      <vt:lpstr>Custom Show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ptc</dc:creator>
  <cp:lastModifiedBy>SH Computers</cp:lastModifiedBy>
  <cp:revision>232</cp:revision>
  <dcterms:created xsi:type="dcterms:W3CDTF">2006-08-16T00:00:00Z</dcterms:created>
  <dcterms:modified xsi:type="dcterms:W3CDTF">2026-02-26T11:42:35Z</dcterms:modified>
</cp:coreProperties>
</file>