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7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814501-6372-4E3F-98E6-7CE41C98AAF0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E1DC9B5-FD4E-499B-B2E1-17B1F80DF21A}">
      <dgm:prSet phldrT="[Text]" custT="1"/>
      <dgm:spPr/>
      <dgm:t>
        <a:bodyPr/>
        <a:lstStyle/>
        <a:p>
          <a:r>
            <a:rPr lang="en-US" sz="40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সেট</a:t>
          </a:r>
          <a:r>
            <a:rPr lang="en-US" sz="40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40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প্রকাশের</a:t>
          </a:r>
          <a:r>
            <a:rPr lang="en-US" sz="40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40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40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gm:t>
    </dgm:pt>
    <dgm:pt modelId="{D75F7DB4-532C-4D4E-8861-6739C0D4ADB1}" type="parTrans" cxnId="{13626776-899C-4012-8BF4-5EC60AD231BC}">
      <dgm:prSet/>
      <dgm:spPr/>
      <dgm:t>
        <a:bodyPr/>
        <a:lstStyle/>
        <a:p>
          <a:endParaRPr lang="en-US"/>
        </a:p>
      </dgm:t>
    </dgm:pt>
    <dgm:pt modelId="{7B42F246-5E27-4699-9FF0-D6547A87AB5C}" type="sibTrans" cxnId="{13626776-899C-4012-8BF4-5EC60AD231BC}">
      <dgm:prSet/>
      <dgm:spPr/>
      <dgm:t>
        <a:bodyPr/>
        <a:lstStyle/>
        <a:p>
          <a:endParaRPr lang="en-US"/>
        </a:p>
      </dgm:t>
    </dgm:pt>
    <dgm:pt modelId="{30B30253-6803-48DF-B652-3ED91481BC6B}">
      <dgm:prSet phldrT="[Text]" custT="1"/>
      <dgm:spPr/>
      <dgm:t>
        <a:bodyPr/>
        <a:lstStyle/>
        <a:p>
          <a:r>
            <a:rPr lang="en-US" sz="36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সেট</a:t>
          </a:r>
          <a:r>
            <a: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6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গঠন</a:t>
          </a:r>
          <a:r>
            <a: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6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gm:t>
    </dgm:pt>
    <dgm:pt modelId="{76C3F48A-CBD3-4556-803F-595ED6B45E76}" type="parTrans" cxnId="{EECBD386-86C1-4D15-AABC-FB6B27F9E994}">
      <dgm:prSet/>
      <dgm:spPr/>
      <dgm:t>
        <a:bodyPr/>
        <a:lstStyle/>
        <a:p>
          <a:endParaRPr lang="en-US"/>
        </a:p>
      </dgm:t>
    </dgm:pt>
    <dgm:pt modelId="{C68973CF-A4FF-4AA7-AD22-160182684C82}" type="sibTrans" cxnId="{EECBD386-86C1-4D15-AABC-FB6B27F9E994}">
      <dgm:prSet/>
      <dgm:spPr/>
      <dgm:t>
        <a:bodyPr/>
        <a:lstStyle/>
        <a:p>
          <a:endParaRPr lang="en-US"/>
        </a:p>
      </dgm:t>
    </dgm:pt>
    <dgm:pt modelId="{A9D4EBEC-08FD-42D8-9ED4-83A3D6361AFA}">
      <dgm:prSet phldrT="[Text]" custT="1"/>
      <dgm:spPr/>
      <dgm:t>
        <a:bodyPr/>
        <a:lstStyle/>
        <a:p>
          <a:r>
            <a:rPr lang="en-US" sz="3200" dirty="0" err="1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তালিকা</a:t>
          </a:r>
          <a:r>
            <a:rPr lang="en-US" sz="3200" dirty="0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dirty="0" err="1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3200" dirty="0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gm:t>
    </dgm:pt>
    <dgm:pt modelId="{17155C85-B2A7-440C-95EF-1FF29D2FB0FC}" type="parTrans" cxnId="{1C9B5B55-90DB-467E-93A5-50F6014B4E1C}">
      <dgm:prSet/>
      <dgm:spPr/>
      <dgm:t>
        <a:bodyPr/>
        <a:lstStyle/>
        <a:p>
          <a:endParaRPr lang="en-US"/>
        </a:p>
      </dgm:t>
    </dgm:pt>
    <dgm:pt modelId="{D092B714-5AD6-45B9-8728-814B3AD85AE9}" type="sibTrans" cxnId="{1C9B5B55-90DB-467E-93A5-50F6014B4E1C}">
      <dgm:prSet/>
      <dgm:spPr/>
      <dgm:t>
        <a:bodyPr/>
        <a:lstStyle/>
        <a:p>
          <a:endParaRPr lang="en-US"/>
        </a:p>
      </dgm:t>
    </dgm:pt>
    <dgm:pt modelId="{95FB491F-22AA-41CD-94AE-B11788FF1E24}" type="pres">
      <dgm:prSet presAssocID="{27814501-6372-4E3F-98E6-7CE41C98AAF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FFBC584-EF5F-441F-A645-8446F9AEF162}" type="pres">
      <dgm:prSet presAssocID="{8E1DC9B5-FD4E-499B-B2E1-17B1F80DF21A}" presName="singleCycle" presStyleCnt="0"/>
      <dgm:spPr/>
    </dgm:pt>
    <dgm:pt modelId="{29D4B13A-50C2-413D-AC21-076A60890123}" type="pres">
      <dgm:prSet presAssocID="{8E1DC9B5-FD4E-499B-B2E1-17B1F80DF21A}" presName="singleCenter" presStyleLbl="node1" presStyleIdx="0" presStyleCnt="3" custScaleX="294901" custScaleY="106331" custLinFactNeighborX="-315" custLinFactNeighborY="-23963">
        <dgm:presLayoutVars>
          <dgm:chMax val="7"/>
          <dgm:chPref val="7"/>
        </dgm:presLayoutVars>
      </dgm:prSet>
      <dgm:spPr/>
    </dgm:pt>
    <dgm:pt modelId="{6BC41A8A-0DDF-4C59-A866-DD322A036989}" type="pres">
      <dgm:prSet presAssocID="{76C3F48A-CBD3-4556-803F-595ED6B45E76}" presName="Name56" presStyleLbl="parChTrans1D2" presStyleIdx="0" presStyleCnt="2"/>
      <dgm:spPr/>
    </dgm:pt>
    <dgm:pt modelId="{927BBB26-0D21-43D2-859F-17D7A5C1FFAE}" type="pres">
      <dgm:prSet presAssocID="{30B30253-6803-48DF-B652-3ED91481BC6B}" presName="text0" presStyleLbl="node1" presStyleIdx="1" presStyleCnt="3" custScaleX="262306" custRadScaleRad="136775" custRadScaleInc="132647">
        <dgm:presLayoutVars>
          <dgm:bulletEnabled val="1"/>
        </dgm:presLayoutVars>
      </dgm:prSet>
      <dgm:spPr/>
    </dgm:pt>
    <dgm:pt modelId="{1CFFA316-E88B-4AF6-A49A-C1BA8D7274D0}" type="pres">
      <dgm:prSet presAssocID="{17155C85-B2A7-440C-95EF-1FF29D2FB0FC}" presName="Name56" presStyleLbl="parChTrans1D2" presStyleIdx="1" presStyleCnt="2"/>
      <dgm:spPr/>
    </dgm:pt>
    <dgm:pt modelId="{B9BE09ED-FED5-48AB-B70B-FC8571080017}" type="pres">
      <dgm:prSet presAssocID="{A9D4EBEC-08FD-42D8-9ED4-83A3D6361AFA}" presName="text0" presStyleLbl="node1" presStyleIdx="2" presStyleCnt="3" custScaleX="251602" custScaleY="98359" custRadScaleRad="109645" custRadScaleInc="56592">
        <dgm:presLayoutVars>
          <dgm:bulletEnabled val="1"/>
        </dgm:presLayoutVars>
      </dgm:prSet>
      <dgm:spPr/>
    </dgm:pt>
  </dgm:ptLst>
  <dgm:cxnLst>
    <dgm:cxn modelId="{DAD7E208-0683-4CDC-BADC-A420B7D357AC}" type="presOf" srcId="{17155C85-B2A7-440C-95EF-1FF29D2FB0FC}" destId="{1CFFA316-E88B-4AF6-A49A-C1BA8D7274D0}" srcOrd="0" destOrd="0" presId="urn:microsoft.com/office/officeart/2008/layout/RadialCluster"/>
    <dgm:cxn modelId="{0CC48423-A327-483E-9A9F-C6E81E3D52DB}" type="presOf" srcId="{A9D4EBEC-08FD-42D8-9ED4-83A3D6361AFA}" destId="{B9BE09ED-FED5-48AB-B70B-FC8571080017}" srcOrd="0" destOrd="0" presId="urn:microsoft.com/office/officeart/2008/layout/RadialCluster"/>
    <dgm:cxn modelId="{1C9B5B55-90DB-467E-93A5-50F6014B4E1C}" srcId="{8E1DC9B5-FD4E-499B-B2E1-17B1F80DF21A}" destId="{A9D4EBEC-08FD-42D8-9ED4-83A3D6361AFA}" srcOrd="1" destOrd="0" parTransId="{17155C85-B2A7-440C-95EF-1FF29D2FB0FC}" sibTransId="{D092B714-5AD6-45B9-8728-814B3AD85AE9}"/>
    <dgm:cxn modelId="{13626776-899C-4012-8BF4-5EC60AD231BC}" srcId="{27814501-6372-4E3F-98E6-7CE41C98AAF0}" destId="{8E1DC9B5-FD4E-499B-B2E1-17B1F80DF21A}" srcOrd="0" destOrd="0" parTransId="{D75F7DB4-532C-4D4E-8861-6739C0D4ADB1}" sibTransId="{7B42F246-5E27-4699-9FF0-D6547A87AB5C}"/>
    <dgm:cxn modelId="{517A117C-B802-4AE9-939E-68F78303AC22}" type="presOf" srcId="{27814501-6372-4E3F-98E6-7CE41C98AAF0}" destId="{95FB491F-22AA-41CD-94AE-B11788FF1E24}" srcOrd="0" destOrd="0" presId="urn:microsoft.com/office/officeart/2008/layout/RadialCluster"/>
    <dgm:cxn modelId="{EECBD386-86C1-4D15-AABC-FB6B27F9E994}" srcId="{8E1DC9B5-FD4E-499B-B2E1-17B1F80DF21A}" destId="{30B30253-6803-48DF-B652-3ED91481BC6B}" srcOrd="0" destOrd="0" parTransId="{76C3F48A-CBD3-4556-803F-595ED6B45E76}" sibTransId="{C68973CF-A4FF-4AA7-AD22-160182684C82}"/>
    <dgm:cxn modelId="{AA22638F-2313-4C52-AEC6-6ACC51FF34FD}" type="presOf" srcId="{8E1DC9B5-FD4E-499B-B2E1-17B1F80DF21A}" destId="{29D4B13A-50C2-413D-AC21-076A60890123}" srcOrd="0" destOrd="0" presId="urn:microsoft.com/office/officeart/2008/layout/RadialCluster"/>
    <dgm:cxn modelId="{3BADA4B3-7A44-41E9-BBBE-BC239C5807B3}" type="presOf" srcId="{76C3F48A-CBD3-4556-803F-595ED6B45E76}" destId="{6BC41A8A-0DDF-4C59-A866-DD322A036989}" srcOrd="0" destOrd="0" presId="urn:microsoft.com/office/officeart/2008/layout/RadialCluster"/>
    <dgm:cxn modelId="{66A466C6-5420-435C-88F0-8B81C8AD6C7D}" type="presOf" srcId="{30B30253-6803-48DF-B652-3ED91481BC6B}" destId="{927BBB26-0D21-43D2-859F-17D7A5C1FFAE}" srcOrd="0" destOrd="0" presId="urn:microsoft.com/office/officeart/2008/layout/RadialCluster"/>
    <dgm:cxn modelId="{F6C40637-11AC-4C81-AE78-903CBD97AB64}" type="presParOf" srcId="{95FB491F-22AA-41CD-94AE-B11788FF1E24}" destId="{DFFBC584-EF5F-441F-A645-8446F9AEF162}" srcOrd="0" destOrd="0" presId="urn:microsoft.com/office/officeart/2008/layout/RadialCluster"/>
    <dgm:cxn modelId="{FC8B004D-5328-4763-B0F1-C7010561954A}" type="presParOf" srcId="{DFFBC584-EF5F-441F-A645-8446F9AEF162}" destId="{29D4B13A-50C2-413D-AC21-076A60890123}" srcOrd="0" destOrd="0" presId="urn:microsoft.com/office/officeart/2008/layout/RadialCluster"/>
    <dgm:cxn modelId="{8CDDC349-66BA-4B77-9F08-38496CE2436E}" type="presParOf" srcId="{DFFBC584-EF5F-441F-A645-8446F9AEF162}" destId="{6BC41A8A-0DDF-4C59-A866-DD322A036989}" srcOrd="1" destOrd="0" presId="urn:microsoft.com/office/officeart/2008/layout/RadialCluster"/>
    <dgm:cxn modelId="{825175F3-DCD7-40CE-B442-9672DC063E3C}" type="presParOf" srcId="{DFFBC584-EF5F-441F-A645-8446F9AEF162}" destId="{927BBB26-0D21-43D2-859F-17D7A5C1FFAE}" srcOrd="2" destOrd="0" presId="urn:microsoft.com/office/officeart/2008/layout/RadialCluster"/>
    <dgm:cxn modelId="{C8189A2B-2832-49D9-9684-76213BAFFC6A}" type="presParOf" srcId="{DFFBC584-EF5F-441F-A645-8446F9AEF162}" destId="{1CFFA316-E88B-4AF6-A49A-C1BA8D7274D0}" srcOrd="3" destOrd="0" presId="urn:microsoft.com/office/officeart/2008/layout/RadialCluster"/>
    <dgm:cxn modelId="{921E28DA-E193-4921-A83E-64FCA4B22951}" type="presParOf" srcId="{DFFBC584-EF5F-441F-A645-8446F9AEF162}" destId="{B9BE09ED-FED5-48AB-B70B-FC8571080017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D4B13A-50C2-413D-AC21-076A60890123}">
      <dsp:nvSpPr>
        <dsp:cNvPr id="0" name=""/>
        <dsp:cNvSpPr/>
      </dsp:nvSpPr>
      <dsp:spPr>
        <a:xfrm>
          <a:off x="1825937" y="769579"/>
          <a:ext cx="4541871" cy="1637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সেট</a:t>
          </a:r>
          <a:r>
            <a:rPr lang="en-US" sz="4000" kern="12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4000" kern="12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প্রকাশের</a:t>
          </a:r>
          <a:r>
            <a:rPr lang="en-US" sz="4000" kern="12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4000" kern="1200" dirty="0" err="1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4000" kern="12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sp:txBody>
      <dsp:txXfrm>
        <a:off x="1905880" y="849522"/>
        <a:ext cx="4381985" cy="1477754"/>
      </dsp:txXfrm>
    </dsp:sp>
    <dsp:sp modelId="{6BC41A8A-0DDF-4C59-A866-DD322A036989}">
      <dsp:nvSpPr>
        <dsp:cNvPr id="0" name=""/>
        <dsp:cNvSpPr/>
      </dsp:nvSpPr>
      <dsp:spPr>
        <a:xfrm rot="2630060">
          <a:off x="4743709" y="2919210"/>
          <a:ext cx="14785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851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BBB26-0D21-43D2-859F-17D7A5C1FFAE}">
      <dsp:nvSpPr>
        <dsp:cNvPr id="0" name=""/>
        <dsp:cNvSpPr/>
      </dsp:nvSpPr>
      <dsp:spPr>
        <a:xfrm>
          <a:off x="5200248" y="3431201"/>
          <a:ext cx="2706709" cy="10318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সেট</a:t>
          </a:r>
          <a:r>
            <a:rPr lang="en-US" sz="3600" kern="1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600" kern="12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গঠন</a:t>
          </a:r>
          <a:r>
            <a:rPr lang="en-US" sz="3600" kern="1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600" kern="1200" dirty="0" err="1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3600" kern="1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sp:txBody>
      <dsp:txXfrm>
        <a:off x="5250621" y="3481574"/>
        <a:ext cx="2605963" cy="931143"/>
      </dsp:txXfrm>
    </dsp:sp>
    <dsp:sp modelId="{1CFFA316-E88B-4AF6-A49A-C1BA8D7274D0}">
      <dsp:nvSpPr>
        <dsp:cNvPr id="0" name=""/>
        <dsp:cNvSpPr/>
      </dsp:nvSpPr>
      <dsp:spPr>
        <a:xfrm rot="7549857">
          <a:off x="2456185" y="2943899"/>
          <a:ext cx="13239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2391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BE09ED-FED5-48AB-B70B-FC8571080017}">
      <dsp:nvSpPr>
        <dsp:cNvPr id="0" name=""/>
        <dsp:cNvSpPr/>
      </dsp:nvSpPr>
      <dsp:spPr>
        <a:xfrm>
          <a:off x="1066086" y="3480579"/>
          <a:ext cx="2596255" cy="101495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তালিকা</a:t>
          </a:r>
          <a:r>
            <a:rPr lang="en-US" sz="3200" kern="1200" dirty="0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kern="1200" dirty="0" err="1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r>
            <a:rPr lang="en-US" sz="3200" kern="1200" dirty="0">
              <a:highlight>
                <a:srgbClr val="000080"/>
              </a:highlight>
              <a:latin typeface="NikoshBAN" panose="02000000000000000000" pitchFamily="2" charset="0"/>
              <a:cs typeface="NikoshBAN" panose="02000000000000000000" pitchFamily="2" charset="0"/>
            </a:rPr>
            <a:t> </a:t>
          </a:r>
        </a:p>
      </dsp:txBody>
      <dsp:txXfrm>
        <a:off x="1115632" y="3530125"/>
        <a:ext cx="2497163" cy="915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3T09:33:29.65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EB9E3-1B0F-9463-C4FF-414DF6C6C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04BC8-C595-41D5-F139-198BE7FD4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EBF13-12C3-9713-0EAC-B3703AC1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840E0-494D-75E3-E85C-B5636BF8B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BA79B-3789-E487-FF36-6E4C2F121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F9FC-E0E8-B79E-8999-05D95596B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EEFA5-2F40-7686-410E-E211B5135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6C6C3-6A07-CCB3-9687-D202DBEAE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70FBA-168B-A441-304B-7F16A429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0AA6A-CF2C-69CF-C6B9-EE3202DAE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5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9E259E-336F-2975-C1D8-45D7C2EBB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5810D-7AB9-EF8A-9708-6AA1121E5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CE814-E1FA-527E-69BD-288B28F37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B32D6-F963-1496-299D-A0826B7A9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5AD31-3A47-7982-4F1D-52F6F19B9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0FF93-B750-3B85-B2E6-63AFB431C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6BFB0-0F8E-D923-2024-71CF7205E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C8876-8371-A2DD-CAEC-858270E9B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A80A3-9B3F-97B1-D831-737BA1E9E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A2F43-6A16-4983-63C7-C877A88E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5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67ADD-831C-A0B6-0BAD-30A2FBFAC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4403BF-D942-C1AB-A478-3F5A9A50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D1218-2EBA-B15F-5973-B2E44F23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4FC7F-494E-DB92-0B6E-B8161BC5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C7150-13C4-1D44-20C4-F08A7CA2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2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ABB4-99FE-C8F1-FB17-E8E330B4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7CF3B-6588-F0A2-7D28-5E66B802E0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69562-5ECC-DAF5-FEE3-BFBEA7AFC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EBDEA-4932-C158-D022-B6097DDE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73FEE-7E62-CFFA-D3BA-1ECD820A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ACCDE-E41A-4974-11B2-531BAD19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0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22AA-24C8-B1B6-3802-72D673DC3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98D5F-4BE2-E26A-FF46-820BACECD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164F7A-390A-776B-2056-D5180A201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14801-8ED8-7305-EA66-7387F3FE4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9EDE8-0703-9556-DF27-DE2A8A64F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438FD-9175-D451-C5C7-A882174D2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FCFE98-FD7F-39E9-5A28-DFEB32B05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C754B-2F11-DC48-0DBB-39A8C09BB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8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E3C66-59C5-150B-D85F-12599684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F80A35-10A2-EBA5-61A2-0623AF7A1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C6CB79-3F11-2661-28B2-4566FDF3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4D129C-46FA-5426-909C-8FC71459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9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9216B9-5578-7437-72E6-758FBB36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5236D-BD69-AAD7-CC4E-886C10982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87145-AA7B-DF30-EAB5-67F6D52A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5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E2CE4-FB6F-71A5-0473-51E8D13F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69549-FB4E-3E8E-1044-845A75034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CBF89-71CF-EAEE-E73B-7EA7904E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83DAE-68D5-776D-5E17-1C6B98AC6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8F7B9-31DA-77D4-8BFF-51EB032C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4524E-03B3-8D5A-743C-86E48312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6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89204-7E0F-D5FF-30D7-C05CAE6C8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336C9-5CAF-CDEB-1B2C-284AC0D5F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5313D-E187-EE02-1FC2-9DA1F1F3F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A5197-B4F3-5CD2-252F-79E3B9212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0C5B2-5712-6F6B-A20A-9BDB663D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46B0D-E057-E8A1-8F2F-210ACDB7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5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89ED2-57C4-FBA8-2F77-273D31849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F4CFA-88BD-F38C-74BC-C29A6E2A2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F7B18-E3B2-7553-8321-988349016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47EB6-CD01-4FEF-9586-52996F7F9F22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B669A-CB69-343C-9D32-7E405B582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9563C-0FF1-C784-C20A-66A0A60AD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ED331-E781-4281-97FB-1E9F606C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EC473-8892-DA34-512D-75FACB0BC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457127" cy="1170076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solidFill>
                  <a:srgbClr val="FF0000"/>
                </a:solidFill>
              </a:rPr>
              <a:t>স্বাগতম</a:t>
            </a:r>
            <a:endParaRPr lang="en-US" sz="80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421D4B-2C7C-99A7-7AE6-057C84D91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422" y="2223998"/>
            <a:ext cx="3181083" cy="424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91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4EBD6D7-1DD4-CCB9-9DBE-00DBB20E8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0991" y="3696606"/>
            <a:ext cx="10170017" cy="156239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{x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 N : 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25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265 }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করো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6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347096F-7AFC-0329-7410-1209FE505D98}"/>
              </a:ext>
            </a:extLst>
          </p:cNvPr>
          <p:cNvSpPr/>
          <p:nvPr/>
        </p:nvSpPr>
        <p:spPr>
          <a:xfrm>
            <a:off x="4172754" y="557011"/>
            <a:ext cx="3284112" cy="180304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জোডায়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4F7572-871A-5849-0E93-A287F8A6407E}"/>
              </a:ext>
            </a:extLst>
          </p:cNvPr>
          <p:cNvSpPr/>
          <p:nvPr/>
        </p:nvSpPr>
        <p:spPr>
          <a:xfrm>
            <a:off x="9182637" y="1841679"/>
            <a:ext cx="2395470" cy="8757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NikoshBAN" panose="02000000000000000000" pitchFamily="2" charset="0"/>
                <a:cs typeface="NikoshBAN" panose="02000000000000000000" pitchFamily="2" charset="0"/>
              </a:rPr>
              <a:t>সময়ঃ ৮ মিঃ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25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3A3909-8C2C-E698-BACD-62C4640CE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468" y="481772"/>
            <a:ext cx="9775064" cy="6197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8E2B314-0CB5-BBF7-3851-A7F0E04B0C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03" y="481772"/>
            <a:ext cx="4018208" cy="197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272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A697D-6DA3-9359-3D9D-DBCA87EF0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মোহাম্মদ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দুলাল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মিয়া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)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দোঘর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ইসলামিয়া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মহিলা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কচুয়া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চাদপুর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8E4AF1D-A870-0E6F-4339-BDB3E104029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32511" y="3773510"/>
            <a:ext cx="5842066" cy="292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0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01F192-EA68-E7DD-8E3A-EA8BCBC0D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" y="2776471"/>
            <a:ext cx="5781541" cy="39398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98508A-3BB8-D0CC-5588-BA3AF8CFE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76965"/>
            <a:ext cx="5875985" cy="4339368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E91DF2A-4C5B-4064-8B5F-62E406BE9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047872"/>
              </p:ext>
            </p:extLst>
          </p:nvPr>
        </p:nvGraphicFramePr>
        <p:xfrm>
          <a:off x="1828801" y="682578"/>
          <a:ext cx="8487176" cy="1081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7176">
                  <a:extLst>
                    <a:ext uri="{9D8B030D-6E8A-4147-A177-3AD203B41FA5}">
                      <a16:colId xmlns:a16="http://schemas.microsoft.com/office/drawing/2014/main" val="4280212836"/>
                    </a:ext>
                  </a:extLst>
                </a:gridCol>
              </a:tblGrid>
              <a:tr h="1081828">
                <a:tc>
                  <a:txBody>
                    <a:bodyPr/>
                    <a:lstStyle/>
                    <a:p>
                      <a:r>
                        <a:rPr lang="en-US" sz="4000" dirty="0" err="1"/>
                        <a:t>তোমরা</a:t>
                      </a:r>
                      <a:r>
                        <a:rPr lang="en-US" sz="4000" dirty="0"/>
                        <a:t>  </a:t>
                      </a:r>
                      <a:r>
                        <a:rPr lang="en-US" sz="4000" dirty="0" err="1"/>
                        <a:t>বলো</a:t>
                      </a:r>
                      <a:r>
                        <a:rPr lang="en-US" sz="4000" dirty="0"/>
                        <a:t> </a:t>
                      </a:r>
                      <a:r>
                        <a:rPr lang="en-US" sz="4000" dirty="0" err="1"/>
                        <a:t>তো</a:t>
                      </a:r>
                      <a:r>
                        <a:rPr lang="en-US" sz="4000" dirty="0"/>
                        <a:t>  </a:t>
                      </a:r>
                      <a:r>
                        <a:rPr lang="en-US" sz="4000" dirty="0" err="1"/>
                        <a:t>এগুলো</a:t>
                      </a:r>
                      <a:r>
                        <a:rPr lang="en-US" sz="4000" dirty="0"/>
                        <a:t> </a:t>
                      </a:r>
                      <a:r>
                        <a:rPr lang="en-US" sz="4000" dirty="0" err="1"/>
                        <a:t>কি</a:t>
                      </a:r>
                      <a:r>
                        <a:rPr lang="en-US" sz="4000" dirty="0"/>
                        <a:t> 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025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81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2A8F9-ABC8-FFD3-60FC-217C1119A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07887" cy="187841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তাহলে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বিষয়বস্তু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5C3FED8-E368-265F-4267-671FA6015E1C}"/>
              </a:ext>
            </a:extLst>
          </p:cNvPr>
          <p:cNvSpPr/>
          <p:nvPr/>
        </p:nvSpPr>
        <p:spPr>
          <a:xfrm>
            <a:off x="4005329" y="2459865"/>
            <a:ext cx="3438659" cy="3275772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38100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সেট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NikoshBAN" panose="02000000000000000000" pitchFamily="2" charset="0"/>
              <a:ea typeface="+mn-ea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86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07372-88E7-4C8B-5005-2F821283A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5163"/>
            <a:ext cx="8560158" cy="1655762"/>
          </a:xfrm>
        </p:spPr>
        <p:txBody>
          <a:bodyPr>
            <a:noAutofit/>
          </a:bodyPr>
          <a:lstStyle/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91A92-F5CB-22EA-D355-2F3736A51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1655762"/>
          </a:xfrm>
        </p:spPr>
        <p:txBody>
          <a:bodyPr/>
          <a:lstStyle/>
          <a:p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বাস্তব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চিন্তা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জগতের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সু-সংঙ্গায়িত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বস্তুর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সমাবেশ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সংগ্রহকে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endParaRPr lang="en-US" dirty="0"/>
          </a:p>
        </p:txBody>
      </p:sp>
      <p:sp>
        <p:nvSpPr>
          <p:cNvPr id="4" name="Double Brace 3">
            <a:extLst>
              <a:ext uri="{FF2B5EF4-FFF2-40B4-BE49-F238E27FC236}">
                <a16:creationId xmlns:a16="http://schemas.microsoft.com/office/drawing/2014/main" id="{E183A1F6-7E1E-AC1B-10C5-0070E7646636}"/>
              </a:ext>
            </a:extLst>
          </p:cNvPr>
          <p:cNvSpPr/>
          <p:nvPr/>
        </p:nvSpPr>
        <p:spPr>
          <a:xfrm>
            <a:off x="2562894" y="3429000"/>
            <a:ext cx="7379596" cy="2237704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CFAAF6-0656-F59D-E30D-54F9BDB3A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746" y="3835422"/>
            <a:ext cx="1424860" cy="14248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02DDD2-BD13-CADE-1A91-6D2E77FAA2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140" y="3904645"/>
            <a:ext cx="1424860" cy="14248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B7732FD-A252-F5B1-BFCF-165407356C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852" y="3904645"/>
            <a:ext cx="1090008" cy="14248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51EB42E-C011-27B1-7757-0493B366FE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246" y="3835422"/>
            <a:ext cx="1090008" cy="162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824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E82-F2AB-E4A3-DA11-24F07F168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85161" cy="75795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প্রকাশের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কয়টি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 </a:t>
            </a:r>
            <a:br>
              <a:rPr lang="en-US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AC49C31-7FE5-290F-581C-B8FE1D5AA9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959311"/>
              </p:ext>
            </p:extLst>
          </p:nvPr>
        </p:nvGraphicFramePr>
        <p:xfrm>
          <a:off x="1986208" y="1501339"/>
          <a:ext cx="8219583" cy="5133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068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0BB15-1522-18C8-8370-6EE1F0E7D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3270"/>
            <a:ext cx="8019245" cy="110568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85A2D-3EAA-FF74-6057-934BEC824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4254" y="1918952"/>
            <a:ext cx="8993746" cy="3338848"/>
          </a:xfrm>
        </p:spPr>
        <p:txBody>
          <a:bodyPr/>
          <a:lstStyle/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সকল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উপাদান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সুনির্দিষ্টভাবে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বন্ধনী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{}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আবদ্ধ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একাধিক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উপাদান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থাকলে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‘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’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উপাদানগুলোকে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আলাদা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A = {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a,b,c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}, B 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{2,4,6,8}, C ={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নিলয়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তিশা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শুভ্রা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}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50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9BC24-4F5F-FACE-F00F-3FE5BCA45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5464" y="2060620"/>
            <a:ext cx="9122535" cy="3197180"/>
          </a:xfrm>
        </p:spPr>
        <p:txBody>
          <a:bodyPr/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সকল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উপাদান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সুনির্দিষ্টভাবে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উপাদান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নির্ধারণের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ধর্মের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A =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x:x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জোড়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B =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x:x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নবম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পাঁচজন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endParaRPr lang="en-US" dirty="0"/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7F33CD75-E0C4-2C2C-CAAC-E3533B78E3E1}"/>
              </a:ext>
            </a:extLst>
          </p:cNvPr>
          <p:cNvSpPr/>
          <p:nvPr/>
        </p:nvSpPr>
        <p:spPr>
          <a:xfrm>
            <a:off x="3348507" y="577627"/>
            <a:ext cx="4597758" cy="798490"/>
          </a:xfrm>
          <a:prstGeom prst="snip1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457918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A9BF309-3D91-3D36-C5CD-7BD22234E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3774" y="2028066"/>
            <a:ext cx="9249178" cy="4565196"/>
          </a:xfrm>
        </p:spPr>
        <p:txBody>
          <a:bodyPr>
            <a:normAutofit fontScale="62500" lnSpcReduction="20000"/>
          </a:bodyPr>
          <a:lstStyle/>
          <a:p>
            <a:pPr marL="742950" indent="-742950" algn="l">
              <a:buAutoNum type="arabicPeriod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{x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 N : x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9 </a:t>
            </a:r>
            <a:r>
              <a:rPr lang="en-US" sz="36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130} </a:t>
            </a:r>
          </a:p>
          <a:p>
            <a:pPr marL="742950" indent="-742950">
              <a:buAutoNum type="arabicPeriod"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l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জানি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pPr algn="l"/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{1, 2, 3, 4, ………..}</a:t>
            </a:r>
          </a:p>
          <a:p>
            <a:pPr algn="just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1&lt;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 &lt; 130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2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 &lt;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8 &lt; 130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3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 =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27 &lt; 130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4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 &gt;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64 &lt; 130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5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 &gt;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=125 &lt; 130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6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36 &gt; 9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216 &gt; 130</a:t>
            </a:r>
          </a:p>
          <a:p>
            <a:pPr algn="just"/>
            <a:r>
              <a:rPr lang="en-US" sz="5100" b="1" dirty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</a:t>
            </a:r>
            <a:r>
              <a:rPr lang="en-US" sz="5100" b="1" dirty="0" err="1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নির্ণেয়</a:t>
            </a:r>
            <a:r>
              <a:rPr lang="en-US" sz="5100" b="1" dirty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</a:t>
            </a:r>
            <a:r>
              <a:rPr lang="en-US" sz="5100" b="1" dirty="0" err="1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সেটঃ</a:t>
            </a:r>
            <a:r>
              <a:rPr lang="en-US" sz="5100" b="1" dirty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{4,5}</a:t>
            </a:r>
            <a:endParaRPr lang="en-US" sz="51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/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D958E7A5-5201-9960-BCEA-F9E76285A02B}"/>
              </a:ext>
            </a:extLst>
          </p:cNvPr>
          <p:cNvSpPr/>
          <p:nvPr/>
        </p:nvSpPr>
        <p:spPr>
          <a:xfrm>
            <a:off x="2071352" y="492617"/>
            <a:ext cx="8049296" cy="110758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করিঃ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5A64DA1-30FE-6B6A-7F8B-3680F54E3E4B}"/>
                  </a:ext>
                </a:extLst>
              </p14:cNvPr>
              <p14:cNvContentPartPr/>
              <p14:nvPr/>
            </p14:nvContentPartPr>
            <p14:xfrm>
              <a:off x="1494020" y="4043611"/>
              <a:ext cx="36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5A64DA1-30FE-6B6A-7F8B-3680F54E3E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7900" y="403749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43802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370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NikoshBAN</vt:lpstr>
      <vt:lpstr>Times New Roman</vt:lpstr>
      <vt:lpstr>Office Theme</vt:lpstr>
      <vt:lpstr>স্বাগতম</vt:lpstr>
      <vt:lpstr>মোহাম্মদ দুলাল মিয়া  সহকারী শিক্ষক (গণিত )  দোঘর ইসলামিয়া মহিলা দাখিল মাদ্রাসা  কচুয়া , চাদপুর । </vt:lpstr>
      <vt:lpstr>PowerPoint Presentation</vt:lpstr>
      <vt:lpstr>তাহলে আজকের পাঠের বিষয়বস্তু কি?  </vt:lpstr>
      <vt:lpstr>সেট কাকে বলে?  </vt:lpstr>
      <vt:lpstr>সেট প্রকাশের পদ্ধতি কয়টি ও কি কি ?   </vt:lpstr>
      <vt:lpstr>তালিকা পদ্ধতি কাকে বলে?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HSTTI-22</dc:creator>
  <cp:lastModifiedBy>HSTTI-22</cp:lastModifiedBy>
  <cp:revision>14</cp:revision>
  <dcterms:created xsi:type="dcterms:W3CDTF">2026-05-03T04:24:02Z</dcterms:created>
  <dcterms:modified xsi:type="dcterms:W3CDTF">2026-05-03T10:34:26Z</dcterms:modified>
</cp:coreProperties>
</file>