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AAC470-D5CF-4ED4-8B5E-36D2331D2BA9}" type="doc">
      <dgm:prSet loTypeId="urn:microsoft.com/office/officeart/2005/8/layout/radial1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335C283-F744-4F90-82FE-CAA3E2E80B71}">
      <dgm:prSet phldrT="[Text]" custT="1"/>
      <dgm:spPr/>
      <dgm:t>
        <a:bodyPr/>
        <a:lstStyle/>
        <a:p>
          <a:r>
            <a:rPr lang="bn-IN" sz="2400" dirty="0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মেমোরি ও স্টোরেজ</a:t>
          </a:r>
          <a:endParaRPr lang="en-US" sz="2400" dirty="0">
            <a:solidFill>
              <a:schemeClr val="tx1"/>
            </a:solidFill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29341E46-0B40-44CD-8EEE-AC91B2EBDCAF}" type="parTrans" cxnId="{1F4A1A50-52B8-493F-80D0-CA4F18B48A60}">
      <dgm:prSet/>
      <dgm:spPr/>
      <dgm:t>
        <a:bodyPr/>
        <a:lstStyle/>
        <a:p>
          <a:endParaRPr lang="en-US"/>
        </a:p>
      </dgm:t>
    </dgm:pt>
    <dgm:pt modelId="{CDA85076-9F2E-46B1-AA4D-5B4C4696EB97}" type="sibTrans" cxnId="{1F4A1A50-52B8-493F-80D0-CA4F18B48A60}">
      <dgm:prSet/>
      <dgm:spPr/>
      <dgm:t>
        <a:bodyPr/>
        <a:lstStyle/>
        <a:p>
          <a:endParaRPr lang="en-US"/>
        </a:p>
      </dgm:t>
    </dgm:pt>
    <dgm:pt modelId="{9E86A58F-E438-402F-88F7-7EFDCA449723}">
      <dgm:prSet phldrT="[Text]"/>
      <dgm:spPr/>
      <dgm:t>
        <a:bodyPr/>
        <a:lstStyle/>
        <a:p>
          <a:r>
            <a:rPr lang="bn-IN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র‍্যাম</a:t>
          </a:r>
          <a:endParaRPr lang="en-US" dirty="0">
            <a:solidFill>
              <a:schemeClr val="tx1"/>
            </a:solidFill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8AFCD0C9-E8AC-48E1-B323-4E952A23EFF6}" type="parTrans" cxnId="{AE2EF3A9-E913-4D17-A76F-000479ABBAA7}">
      <dgm:prSet/>
      <dgm:spPr/>
      <dgm:t>
        <a:bodyPr/>
        <a:lstStyle/>
        <a:p>
          <a:endParaRPr lang="en-US"/>
        </a:p>
      </dgm:t>
    </dgm:pt>
    <dgm:pt modelId="{C7008BF5-4541-40B7-BC91-C3B2F4883140}" type="sibTrans" cxnId="{AE2EF3A9-E913-4D17-A76F-000479ABBAA7}">
      <dgm:prSet/>
      <dgm:spPr/>
      <dgm:t>
        <a:bodyPr/>
        <a:lstStyle/>
        <a:p>
          <a:endParaRPr lang="en-US"/>
        </a:p>
      </dgm:t>
    </dgm:pt>
    <dgm:pt modelId="{97D518CF-96DE-4AC8-AF06-862AC437C384}">
      <dgm:prSet phldrT="[Text]" custT="1"/>
      <dgm:spPr/>
      <dgm:t>
        <a:bodyPr/>
        <a:lstStyle/>
        <a:p>
          <a:r>
            <a:rPr lang="bn-IN" sz="3200" dirty="0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এস এস ডি</a:t>
          </a:r>
          <a:endParaRPr lang="en-US" sz="3200" dirty="0">
            <a:solidFill>
              <a:schemeClr val="tx1"/>
            </a:solidFill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2DAD52E9-5579-43D9-BBB9-7423EBD3A8F0}" type="parTrans" cxnId="{1242D034-C2BC-4699-AE48-8FFA0855B511}">
      <dgm:prSet/>
      <dgm:spPr/>
      <dgm:t>
        <a:bodyPr/>
        <a:lstStyle/>
        <a:p>
          <a:endParaRPr lang="en-US"/>
        </a:p>
      </dgm:t>
    </dgm:pt>
    <dgm:pt modelId="{56A5D470-A9E7-4908-B129-396CF2342B89}" type="sibTrans" cxnId="{1242D034-C2BC-4699-AE48-8FFA0855B511}">
      <dgm:prSet/>
      <dgm:spPr/>
      <dgm:t>
        <a:bodyPr/>
        <a:lstStyle/>
        <a:p>
          <a:endParaRPr lang="en-US"/>
        </a:p>
      </dgm:t>
    </dgm:pt>
    <dgm:pt modelId="{CD21DC97-994E-4856-A965-62497B848331}">
      <dgm:prSet phldrT="[Text]" custT="1"/>
      <dgm:spPr/>
      <dgm:t>
        <a:bodyPr/>
        <a:lstStyle/>
        <a:p>
          <a:r>
            <a:rPr lang="bn-IN" sz="3200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হার্ডডিস্ক</a:t>
          </a:r>
          <a:endParaRPr lang="en-US" sz="3200" dirty="0">
            <a:solidFill>
              <a:schemeClr val="tx1"/>
            </a:solidFill>
            <a:latin typeface="Nikosh" panose="02000000000000000000" pitchFamily="2" charset="0"/>
            <a:cs typeface="Nikosh" panose="02000000000000000000" pitchFamily="2" charset="0"/>
          </a:endParaRPr>
        </a:p>
      </dgm:t>
    </dgm:pt>
    <dgm:pt modelId="{D18EB0F6-843C-48AC-8F45-F59B0DF806B3}" type="parTrans" cxnId="{7B8D05F5-1939-456B-B044-8E6FA219BAF8}">
      <dgm:prSet/>
      <dgm:spPr/>
      <dgm:t>
        <a:bodyPr/>
        <a:lstStyle/>
        <a:p>
          <a:endParaRPr lang="en-US"/>
        </a:p>
      </dgm:t>
    </dgm:pt>
    <dgm:pt modelId="{E129B63A-892E-4169-B8FF-529BD881B0F9}" type="sibTrans" cxnId="{7B8D05F5-1939-456B-B044-8E6FA219BAF8}">
      <dgm:prSet/>
      <dgm:spPr/>
      <dgm:t>
        <a:bodyPr/>
        <a:lstStyle/>
        <a:p>
          <a:endParaRPr lang="en-US"/>
        </a:p>
      </dgm:t>
    </dgm:pt>
    <dgm:pt modelId="{AB29C4E7-680F-4F03-AB44-E2C4AE14459C}">
      <dgm:prSet phldrT="[Text]"/>
      <dgm:spPr/>
      <dgm:t>
        <a:bodyPr/>
        <a:lstStyle/>
        <a:p>
          <a:r>
            <a:rPr lang="bn-IN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পেনড্রাভ</a:t>
          </a:r>
          <a:r>
            <a:rPr lang="bn-IN" smtClean="0"/>
            <a:t> </a:t>
          </a:r>
          <a:endParaRPr lang="en-US" dirty="0"/>
        </a:p>
      </dgm:t>
    </dgm:pt>
    <dgm:pt modelId="{D92C8BA5-DCCA-428C-BD95-54AF96452F50}" type="parTrans" cxnId="{4A3C9478-1901-466D-A408-B9A0443C84A7}">
      <dgm:prSet/>
      <dgm:spPr/>
      <dgm:t>
        <a:bodyPr/>
        <a:lstStyle/>
        <a:p>
          <a:endParaRPr lang="en-US"/>
        </a:p>
      </dgm:t>
    </dgm:pt>
    <dgm:pt modelId="{E93DD730-ECE4-41B8-ACD1-66761C440BD5}" type="sibTrans" cxnId="{4A3C9478-1901-466D-A408-B9A0443C84A7}">
      <dgm:prSet/>
      <dgm:spPr/>
      <dgm:t>
        <a:bodyPr/>
        <a:lstStyle/>
        <a:p>
          <a:endParaRPr lang="en-US"/>
        </a:p>
      </dgm:t>
    </dgm:pt>
    <dgm:pt modelId="{D4946F4C-2358-475A-B2B9-1CD517774AF6}" type="pres">
      <dgm:prSet presAssocID="{39AAC470-D5CF-4ED4-8B5E-36D2331D2BA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8CB129-ACDF-4264-98A9-C58EBE46F26F}" type="pres">
      <dgm:prSet presAssocID="{7335C283-F744-4F90-82FE-CAA3E2E80B71}" presName="centerShape" presStyleLbl="node0" presStyleIdx="0" presStyleCnt="1"/>
      <dgm:spPr/>
      <dgm:t>
        <a:bodyPr/>
        <a:lstStyle/>
        <a:p>
          <a:endParaRPr lang="en-US"/>
        </a:p>
      </dgm:t>
    </dgm:pt>
    <dgm:pt modelId="{B0B397AB-461E-40CE-80EA-59C947787DAC}" type="pres">
      <dgm:prSet presAssocID="{8AFCD0C9-E8AC-48E1-B323-4E952A23EFF6}" presName="Name9" presStyleLbl="parChTrans1D2" presStyleIdx="0" presStyleCnt="4"/>
      <dgm:spPr/>
      <dgm:t>
        <a:bodyPr/>
        <a:lstStyle/>
        <a:p>
          <a:endParaRPr lang="en-US"/>
        </a:p>
      </dgm:t>
    </dgm:pt>
    <dgm:pt modelId="{0466E9BC-9EA7-461C-A4AE-A762AA843E7C}" type="pres">
      <dgm:prSet presAssocID="{8AFCD0C9-E8AC-48E1-B323-4E952A23EFF6}" presName="connTx" presStyleLbl="parChTrans1D2" presStyleIdx="0" presStyleCnt="4"/>
      <dgm:spPr/>
      <dgm:t>
        <a:bodyPr/>
        <a:lstStyle/>
        <a:p>
          <a:endParaRPr lang="en-US"/>
        </a:p>
      </dgm:t>
    </dgm:pt>
    <dgm:pt modelId="{AA0584CA-00FE-4F2A-8C51-C377921DE276}" type="pres">
      <dgm:prSet presAssocID="{9E86A58F-E438-402F-88F7-7EFDCA44972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E1D0FB-D4A6-4796-8B01-EEB9A23F500F}" type="pres">
      <dgm:prSet presAssocID="{2DAD52E9-5579-43D9-BBB9-7423EBD3A8F0}" presName="Name9" presStyleLbl="parChTrans1D2" presStyleIdx="1" presStyleCnt="4"/>
      <dgm:spPr/>
      <dgm:t>
        <a:bodyPr/>
        <a:lstStyle/>
        <a:p>
          <a:endParaRPr lang="en-US"/>
        </a:p>
      </dgm:t>
    </dgm:pt>
    <dgm:pt modelId="{1D5D6E3B-700F-4FA1-A40D-AC9B68F97213}" type="pres">
      <dgm:prSet presAssocID="{2DAD52E9-5579-43D9-BBB9-7423EBD3A8F0}" presName="connTx" presStyleLbl="parChTrans1D2" presStyleIdx="1" presStyleCnt="4"/>
      <dgm:spPr/>
      <dgm:t>
        <a:bodyPr/>
        <a:lstStyle/>
        <a:p>
          <a:endParaRPr lang="en-US"/>
        </a:p>
      </dgm:t>
    </dgm:pt>
    <dgm:pt modelId="{A92C93D6-E0BA-4436-9BDB-90D0F4EE7009}" type="pres">
      <dgm:prSet presAssocID="{97D518CF-96DE-4AC8-AF06-862AC437C384}" presName="node" presStyleLbl="node1" presStyleIdx="1" presStyleCnt="4" custRadScaleRad="100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99B457-E9E5-4043-A6A4-742979CC0435}" type="pres">
      <dgm:prSet presAssocID="{D18EB0F6-843C-48AC-8F45-F59B0DF806B3}" presName="Name9" presStyleLbl="parChTrans1D2" presStyleIdx="2" presStyleCnt="4"/>
      <dgm:spPr/>
      <dgm:t>
        <a:bodyPr/>
        <a:lstStyle/>
        <a:p>
          <a:endParaRPr lang="en-US"/>
        </a:p>
      </dgm:t>
    </dgm:pt>
    <dgm:pt modelId="{E87AA43E-6F27-4C24-A870-E70C002E329E}" type="pres">
      <dgm:prSet presAssocID="{D18EB0F6-843C-48AC-8F45-F59B0DF806B3}" presName="connTx" presStyleLbl="parChTrans1D2" presStyleIdx="2" presStyleCnt="4"/>
      <dgm:spPr/>
      <dgm:t>
        <a:bodyPr/>
        <a:lstStyle/>
        <a:p>
          <a:endParaRPr lang="en-US"/>
        </a:p>
      </dgm:t>
    </dgm:pt>
    <dgm:pt modelId="{A525BBA1-8480-4AB9-89B2-097B6306AAD9}" type="pres">
      <dgm:prSet presAssocID="{CD21DC97-994E-4856-A965-62497B84833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917EA7-19AE-4504-9722-F33D98F9E3B4}" type="pres">
      <dgm:prSet presAssocID="{D92C8BA5-DCCA-428C-BD95-54AF96452F50}" presName="Name9" presStyleLbl="parChTrans1D2" presStyleIdx="3" presStyleCnt="4"/>
      <dgm:spPr/>
      <dgm:t>
        <a:bodyPr/>
        <a:lstStyle/>
        <a:p>
          <a:endParaRPr lang="en-US"/>
        </a:p>
      </dgm:t>
    </dgm:pt>
    <dgm:pt modelId="{E6043746-F84B-425C-9683-76C71765B0ED}" type="pres">
      <dgm:prSet presAssocID="{D92C8BA5-DCCA-428C-BD95-54AF96452F50}" presName="connTx" presStyleLbl="parChTrans1D2" presStyleIdx="3" presStyleCnt="4"/>
      <dgm:spPr/>
      <dgm:t>
        <a:bodyPr/>
        <a:lstStyle/>
        <a:p>
          <a:endParaRPr lang="en-US"/>
        </a:p>
      </dgm:t>
    </dgm:pt>
    <dgm:pt modelId="{057985DA-D668-4F0E-A50B-F588A5BF2121}" type="pres">
      <dgm:prSet presAssocID="{AB29C4E7-680F-4F03-AB44-E2C4AE14459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C0028B-3604-4273-9F7B-D3B7D7016201}" type="presOf" srcId="{CD21DC97-994E-4856-A965-62497B848331}" destId="{A525BBA1-8480-4AB9-89B2-097B6306AAD9}" srcOrd="0" destOrd="0" presId="urn:microsoft.com/office/officeart/2005/8/layout/radial1"/>
    <dgm:cxn modelId="{E9DDA1E5-E614-4E00-B797-C284D33ABDA9}" type="presOf" srcId="{9E86A58F-E438-402F-88F7-7EFDCA449723}" destId="{AA0584CA-00FE-4F2A-8C51-C377921DE276}" srcOrd="0" destOrd="0" presId="urn:microsoft.com/office/officeart/2005/8/layout/radial1"/>
    <dgm:cxn modelId="{FF9E04D7-1534-4991-BF43-4F0C76FF33C6}" type="presOf" srcId="{39AAC470-D5CF-4ED4-8B5E-36D2331D2BA9}" destId="{D4946F4C-2358-475A-B2B9-1CD517774AF6}" srcOrd="0" destOrd="0" presId="urn:microsoft.com/office/officeart/2005/8/layout/radial1"/>
    <dgm:cxn modelId="{7734F959-7E31-4D0D-BE30-23DDC2BB5E62}" type="presOf" srcId="{AB29C4E7-680F-4F03-AB44-E2C4AE14459C}" destId="{057985DA-D668-4F0E-A50B-F588A5BF2121}" srcOrd="0" destOrd="0" presId="urn:microsoft.com/office/officeart/2005/8/layout/radial1"/>
    <dgm:cxn modelId="{E1BDEDC5-F32F-4390-96B6-D4C64FBCD18B}" type="presOf" srcId="{D18EB0F6-843C-48AC-8F45-F59B0DF806B3}" destId="{E87AA43E-6F27-4C24-A870-E70C002E329E}" srcOrd="1" destOrd="0" presId="urn:microsoft.com/office/officeart/2005/8/layout/radial1"/>
    <dgm:cxn modelId="{1242D034-C2BC-4699-AE48-8FFA0855B511}" srcId="{7335C283-F744-4F90-82FE-CAA3E2E80B71}" destId="{97D518CF-96DE-4AC8-AF06-862AC437C384}" srcOrd="1" destOrd="0" parTransId="{2DAD52E9-5579-43D9-BBB9-7423EBD3A8F0}" sibTransId="{56A5D470-A9E7-4908-B129-396CF2342B89}"/>
    <dgm:cxn modelId="{86EDAA5B-49E5-40F1-830E-10841B4E0B99}" type="presOf" srcId="{D92C8BA5-DCCA-428C-BD95-54AF96452F50}" destId="{37917EA7-19AE-4504-9722-F33D98F9E3B4}" srcOrd="0" destOrd="0" presId="urn:microsoft.com/office/officeart/2005/8/layout/radial1"/>
    <dgm:cxn modelId="{29267803-FFB1-4A54-8834-FA86A83CF4D4}" type="presOf" srcId="{2DAD52E9-5579-43D9-BBB9-7423EBD3A8F0}" destId="{1D5D6E3B-700F-4FA1-A40D-AC9B68F97213}" srcOrd="1" destOrd="0" presId="urn:microsoft.com/office/officeart/2005/8/layout/radial1"/>
    <dgm:cxn modelId="{29F8FDF8-6440-4F57-875D-A41D2E15BC1D}" type="presOf" srcId="{D18EB0F6-843C-48AC-8F45-F59B0DF806B3}" destId="{6A99B457-E9E5-4043-A6A4-742979CC0435}" srcOrd="0" destOrd="0" presId="urn:microsoft.com/office/officeart/2005/8/layout/radial1"/>
    <dgm:cxn modelId="{0B3E78E4-FB62-45CF-BC25-0DD8D392D04C}" type="presOf" srcId="{2DAD52E9-5579-43D9-BBB9-7423EBD3A8F0}" destId="{48E1D0FB-D4A6-4796-8B01-EEB9A23F500F}" srcOrd="0" destOrd="0" presId="urn:microsoft.com/office/officeart/2005/8/layout/radial1"/>
    <dgm:cxn modelId="{AE2EF3A9-E913-4D17-A76F-000479ABBAA7}" srcId="{7335C283-F744-4F90-82FE-CAA3E2E80B71}" destId="{9E86A58F-E438-402F-88F7-7EFDCA449723}" srcOrd="0" destOrd="0" parTransId="{8AFCD0C9-E8AC-48E1-B323-4E952A23EFF6}" sibTransId="{C7008BF5-4541-40B7-BC91-C3B2F4883140}"/>
    <dgm:cxn modelId="{EEF72775-3B65-4A96-BB6E-E3B47C1CC587}" type="presOf" srcId="{8AFCD0C9-E8AC-48E1-B323-4E952A23EFF6}" destId="{0466E9BC-9EA7-461C-A4AE-A762AA843E7C}" srcOrd="1" destOrd="0" presId="urn:microsoft.com/office/officeart/2005/8/layout/radial1"/>
    <dgm:cxn modelId="{1629B2B4-43F8-47F2-8BDB-5928E9728BD6}" type="presOf" srcId="{8AFCD0C9-E8AC-48E1-B323-4E952A23EFF6}" destId="{B0B397AB-461E-40CE-80EA-59C947787DAC}" srcOrd="0" destOrd="0" presId="urn:microsoft.com/office/officeart/2005/8/layout/radial1"/>
    <dgm:cxn modelId="{7B8D05F5-1939-456B-B044-8E6FA219BAF8}" srcId="{7335C283-F744-4F90-82FE-CAA3E2E80B71}" destId="{CD21DC97-994E-4856-A965-62497B848331}" srcOrd="2" destOrd="0" parTransId="{D18EB0F6-843C-48AC-8F45-F59B0DF806B3}" sibTransId="{E129B63A-892E-4169-B8FF-529BD881B0F9}"/>
    <dgm:cxn modelId="{4A3C9478-1901-466D-A408-B9A0443C84A7}" srcId="{7335C283-F744-4F90-82FE-CAA3E2E80B71}" destId="{AB29C4E7-680F-4F03-AB44-E2C4AE14459C}" srcOrd="3" destOrd="0" parTransId="{D92C8BA5-DCCA-428C-BD95-54AF96452F50}" sibTransId="{E93DD730-ECE4-41B8-ACD1-66761C440BD5}"/>
    <dgm:cxn modelId="{D9384CBF-546C-49A9-911E-C642E5D3C1BE}" type="presOf" srcId="{7335C283-F744-4F90-82FE-CAA3E2E80B71}" destId="{348CB129-ACDF-4264-98A9-C58EBE46F26F}" srcOrd="0" destOrd="0" presId="urn:microsoft.com/office/officeart/2005/8/layout/radial1"/>
    <dgm:cxn modelId="{1F4A1A50-52B8-493F-80D0-CA4F18B48A60}" srcId="{39AAC470-D5CF-4ED4-8B5E-36D2331D2BA9}" destId="{7335C283-F744-4F90-82FE-CAA3E2E80B71}" srcOrd="0" destOrd="0" parTransId="{29341E46-0B40-44CD-8EEE-AC91B2EBDCAF}" sibTransId="{CDA85076-9F2E-46B1-AA4D-5B4C4696EB97}"/>
    <dgm:cxn modelId="{7A47A415-1145-4385-A3AE-8F76FC786759}" type="presOf" srcId="{D92C8BA5-DCCA-428C-BD95-54AF96452F50}" destId="{E6043746-F84B-425C-9683-76C71765B0ED}" srcOrd="1" destOrd="0" presId="urn:microsoft.com/office/officeart/2005/8/layout/radial1"/>
    <dgm:cxn modelId="{11F9AF02-3A94-46DA-ADD6-F8049206DEF4}" type="presOf" srcId="{97D518CF-96DE-4AC8-AF06-862AC437C384}" destId="{A92C93D6-E0BA-4436-9BDB-90D0F4EE7009}" srcOrd="0" destOrd="0" presId="urn:microsoft.com/office/officeart/2005/8/layout/radial1"/>
    <dgm:cxn modelId="{5E3739A1-C4FE-44C4-97E0-9C3F2E0E7762}" type="presParOf" srcId="{D4946F4C-2358-475A-B2B9-1CD517774AF6}" destId="{348CB129-ACDF-4264-98A9-C58EBE46F26F}" srcOrd="0" destOrd="0" presId="urn:microsoft.com/office/officeart/2005/8/layout/radial1"/>
    <dgm:cxn modelId="{590D157A-52DA-45C8-BBCE-189123C0B67F}" type="presParOf" srcId="{D4946F4C-2358-475A-B2B9-1CD517774AF6}" destId="{B0B397AB-461E-40CE-80EA-59C947787DAC}" srcOrd="1" destOrd="0" presId="urn:microsoft.com/office/officeart/2005/8/layout/radial1"/>
    <dgm:cxn modelId="{BBF68838-D164-4C70-8B22-4A6B4988C0F6}" type="presParOf" srcId="{B0B397AB-461E-40CE-80EA-59C947787DAC}" destId="{0466E9BC-9EA7-461C-A4AE-A762AA843E7C}" srcOrd="0" destOrd="0" presId="urn:microsoft.com/office/officeart/2005/8/layout/radial1"/>
    <dgm:cxn modelId="{3520F902-641B-41F1-9EC7-B1D88E8491DD}" type="presParOf" srcId="{D4946F4C-2358-475A-B2B9-1CD517774AF6}" destId="{AA0584CA-00FE-4F2A-8C51-C377921DE276}" srcOrd="2" destOrd="0" presId="urn:microsoft.com/office/officeart/2005/8/layout/radial1"/>
    <dgm:cxn modelId="{FF0FC8BD-3A5A-42B2-8630-6B6B31110131}" type="presParOf" srcId="{D4946F4C-2358-475A-B2B9-1CD517774AF6}" destId="{48E1D0FB-D4A6-4796-8B01-EEB9A23F500F}" srcOrd="3" destOrd="0" presId="urn:microsoft.com/office/officeart/2005/8/layout/radial1"/>
    <dgm:cxn modelId="{C3D18A9A-7F86-4600-B459-32EFBF58D435}" type="presParOf" srcId="{48E1D0FB-D4A6-4796-8B01-EEB9A23F500F}" destId="{1D5D6E3B-700F-4FA1-A40D-AC9B68F97213}" srcOrd="0" destOrd="0" presId="urn:microsoft.com/office/officeart/2005/8/layout/radial1"/>
    <dgm:cxn modelId="{15110E6C-5555-4575-81C2-025C0B06C26A}" type="presParOf" srcId="{D4946F4C-2358-475A-B2B9-1CD517774AF6}" destId="{A92C93D6-E0BA-4436-9BDB-90D0F4EE7009}" srcOrd="4" destOrd="0" presId="urn:microsoft.com/office/officeart/2005/8/layout/radial1"/>
    <dgm:cxn modelId="{56694BFF-A3EE-44EC-BF1B-9AE58BD98303}" type="presParOf" srcId="{D4946F4C-2358-475A-B2B9-1CD517774AF6}" destId="{6A99B457-E9E5-4043-A6A4-742979CC0435}" srcOrd="5" destOrd="0" presId="urn:microsoft.com/office/officeart/2005/8/layout/radial1"/>
    <dgm:cxn modelId="{F957D028-F75D-40B9-A2D1-910AD98C5C24}" type="presParOf" srcId="{6A99B457-E9E5-4043-A6A4-742979CC0435}" destId="{E87AA43E-6F27-4C24-A870-E70C002E329E}" srcOrd="0" destOrd="0" presId="urn:microsoft.com/office/officeart/2005/8/layout/radial1"/>
    <dgm:cxn modelId="{36A1D1EA-4632-4E18-931A-FE4628EF9C5C}" type="presParOf" srcId="{D4946F4C-2358-475A-B2B9-1CD517774AF6}" destId="{A525BBA1-8480-4AB9-89B2-097B6306AAD9}" srcOrd="6" destOrd="0" presId="urn:microsoft.com/office/officeart/2005/8/layout/radial1"/>
    <dgm:cxn modelId="{AB67CD90-CD81-4C10-BDE4-D3475C19E19C}" type="presParOf" srcId="{D4946F4C-2358-475A-B2B9-1CD517774AF6}" destId="{37917EA7-19AE-4504-9722-F33D98F9E3B4}" srcOrd="7" destOrd="0" presId="urn:microsoft.com/office/officeart/2005/8/layout/radial1"/>
    <dgm:cxn modelId="{000C3954-22ED-48FD-9BC4-D1CE39FB187A}" type="presParOf" srcId="{37917EA7-19AE-4504-9722-F33D98F9E3B4}" destId="{E6043746-F84B-425C-9683-76C71765B0ED}" srcOrd="0" destOrd="0" presId="urn:microsoft.com/office/officeart/2005/8/layout/radial1"/>
    <dgm:cxn modelId="{D23FC356-9512-49D3-AA2B-6BD5DED74DD6}" type="presParOf" srcId="{D4946F4C-2358-475A-B2B9-1CD517774AF6}" destId="{057985DA-D668-4F0E-A50B-F588A5BF2121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CB129-ACDF-4264-98A9-C58EBE46F26F}">
      <dsp:nvSpPr>
        <dsp:cNvPr id="0" name=""/>
        <dsp:cNvSpPr/>
      </dsp:nvSpPr>
      <dsp:spPr>
        <a:xfrm>
          <a:off x="3317797" y="1963130"/>
          <a:ext cx="1492405" cy="14924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মেমোরি ও স্টোরেজ</a:t>
          </a:r>
          <a:endParaRPr lang="en-US" sz="2400" kern="1200" dirty="0">
            <a:solidFill>
              <a:schemeClr val="tx1"/>
            </a:solidFill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3536355" y="2181688"/>
        <a:ext cx="1055289" cy="1055289"/>
      </dsp:txXfrm>
    </dsp:sp>
    <dsp:sp modelId="{B0B397AB-461E-40CE-80EA-59C947787DAC}">
      <dsp:nvSpPr>
        <dsp:cNvPr id="0" name=""/>
        <dsp:cNvSpPr/>
      </dsp:nvSpPr>
      <dsp:spPr>
        <a:xfrm rot="16200000">
          <a:off x="3838366" y="1720972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2718" y="1726216"/>
        <a:ext cx="22563" cy="22563"/>
      </dsp:txXfrm>
    </dsp:sp>
    <dsp:sp modelId="{AA0584CA-00FE-4F2A-8C51-C377921DE276}">
      <dsp:nvSpPr>
        <dsp:cNvPr id="0" name=""/>
        <dsp:cNvSpPr/>
      </dsp:nvSpPr>
      <dsp:spPr>
        <a:xfrm>
          <a:off x="3317797" y="19459"/>
          <a:ext cx="1492405" cy="149240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kern="1200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র‍্যাম</a:t>
          </a:r>
          <a:endParaRPr lang="en-US" sz="3200" kern="1200" dirty="0">
            <a:solidFill>
              <a:schemeClr val="tx1"/>
            </a:solidFill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3536355" y="238017"/>
        <a:ext cx="1055289" cy="1055289"/>
      </dsp:txXfrm>
    </dsp:sp>
    <dsp:sp modelId="{48E1D0FB-D4A6-4796-8B01-EEB9A23F500F}">
      <dsp:nvSpPr>
        <dsp:cNvPr id="0" name=""/>
        <dsp:cNvSpPr/>
      </dsp:nvSpPr>
      <dsp:spPr>
        <a:xfrm>
          <a:off x="4810202" y="2692808"/>
          <a:ext cx="464911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64911" y="165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31035" y="2697710"/>
        <a:ext cx="23245" cy="23245"/>
      </dsp:txXfrm>
    </dsp:sp>
    <dsp:sp modelId="{A92C93D6-E0BA-4436-9BDB-90D0F4EE7009}">
      <dsp:nvSpPr>
        <dsp:cNvPr id="0" name=""/>
        <dsp:cNvSpPr/>
      </dsp:nvSpPr>
      <dsp:spPr>
        <a:xfrm>
          <a:off x="5275113" y="1963130"/>
          <a:ext cx="1492405" cy="1492405"/>
        </a:xfrm>
        <a:prstGeom prst="ellipse">
          <a:avLst/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kern="1200" dirty="0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এস এস ডি</a:t>
          </a:r>
          <a:endParaRPr lang="en-US" sz="3200" kern="1200" dirty="0">
            <a:solidFill>
              <a:schemeClr val="tx1"/>
            </a:solidFill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5493671" y="2181688"/>
        <a:ext cx="1055289" cy="1055289"/>
      </dsp:txXfrm>
    </dsp:sp>
    <dsp:sp modelId="{6A99B457-E9E5-4043-A6A4-742979CC0435}">
      <dsp:nvSpPr>
        <dsp:cNvPr id="0" name=""/>
        <dsp:cNvSpPr/>
      </dsp:nvSpPr>
      <dsp:spPr>
        <a:xfrm rot="5400000">
          <a:off x="3838366" y="3664644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2718" y="3669887"/>
        <a:ext cx="22563" cy="22563"/>
      </dsp:txXfrm>
    </dsp:sp>
    <dsp:sp modelId="{A525BBA1-8480-4AB9-89B2-097B6306AAD9}">
      <dsp:nvSpPr>
        <dsp:cNvPr id="0" name=""/>
        <dsp:cNvSpPr/>
      </dsp:nvSpPr>
      <dsp:spPr>
        <a:xfrm>
          <a:off x="3317797" y="3906802"/>
          <a:ext cx="1492405" cy="1492405"/>
        </a:xfrm>
        <a:prstGeom prst="ellipse">
          <a:avLst/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kern="1200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হার্ডডিস্ক</a:t>
          </a:r>
          <a:endParaRPr lang="en-US" sz="3200" kern="1200" dirty="0">
            <a:solidFill>
              <a:schemeClr val="tx1"/>
            </a:solidFill>
            <a:latin typeface="Nikosh" panose="02000000000000000000" pitchFamily="2" charset="0"/>
            <a:cs typeface="Nikosh" panose="02000000000000000000" pitchFamily="2" charset="0"/>
          </a:endParaRPr>
        </a:p>
      </dsp:txBody>
      <dsp:txXfrm>
        <a:off x="3536355" y="4125360"/>
        <a:ext cx="1055289" cy="1055289"/>
      </dsp:txXfrm>
    </dsp:sp>
    <dsp:sp modelId="{37917EA7-19AE-4504-9722-F33D98F9E3B4}">
      <dsp:nvSpPr>
        <dsp:cNvPr id="0" name=""/>
        <dsp:cNvSpPr/>
      </dsp:nvSpPr>
      <dsp:spPr>
        <a:xfrm rot="10800000">
          <a:off x="2866530" y="2692808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080882" y="2698051"/>
        <a:ext cx="22563" cy="22563"/>
      </dsp:txXfrm>
    </dsp:sp>
    <dsp:sp modelId="{057985DA-D668-4F0E-A50B-F588A5BF2121}">
      <dsp:nvSpPr>
        <dsp:cNvPr id="0" name=""/>
        <dsp:cNvSpPr/>
      </dsp:nvSpPr>
      <dsp:spPr>
        <a:xfrm>
          <a:off x="1374125" y="1963130"/>
          <a:ext cx="1492405" cy="1492405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kern="1200" smtClean="0">
              <a:solidFill>
                <a:schemeClr val="tx1"/>
              </a:solidFill>
              <a:latin typeface="Nikosh" panose="02000000000000000000" pitchFamily="2" charset="0"/>
              <a:cs typeface="Nikosh" panose="02000000000000000000" pitchFamily="2" charset="0"/>
            </a:rPr>
            <a:t>পেনড্রাভ</a:t>
          </a:r>
          <a:r>
            <a:rPr lang="bn-IN" sz="3200" kern="1200" smtClean="0"/>
            <a:t> </a:t>
          </a:r>
          <a:endParaRPr lang="en-US" sz="3200" kern="1200" dirty="0"/>
        </a:p>
      </dsp:txBody>
      <dsp:txXfrm>
        <a:off x="1592683" y="2181688"/>
        <a:ext cx="1055289" cy="1055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3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01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4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42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8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1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1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0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608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23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4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9B55B-2736-475B-B9AE-7D7BE2023011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CCBA4-FF1A-44EF-A8DE-B75CA7CB4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88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fif"/><Relationship Id="rId4" Type="http://schemas.openxmlformats.org/officeDocument/2006/relationships/image" Target="../media/image6.jf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fif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946712" y="500062"/>
            <a:ext cx="4298576" cy="1059797"/>
          </a:xfrm>
        </p:spPr>
        <p:txBody>
          <a:bodyPr/>
          <a:lstStyle/>
          <a:p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আসসালামু আলাইকুম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440" y="1798730"/>
            <a:ext cx="8799120" cy="4351338"/>
          </a:xfrm>
        </p:spPr>
      </p:pic>
    </p:spTree>
    <p:extLst>
      <p:ext uri="{BB962C8B-B14F-4D97-AF65-F5344CB8AC3E}">
        <p14:creationId xmlns:p14="http://schemas.microsoft.com/office/powerpoint/2010/main" val="3239590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13194" y="330793"/>
            <a:ext cx="2365612" cy="911153"/>
          </a:xfrm>
        </p:spPr>
        <p:txBody>
          <a:bodyPr>
            <a:normAutofit fontScale="90000"/>
          </a:bodyPr>
          <a:lstStyle/>
          <a:p>
            <a:r>
              <a:rPr lang="bn-IN" sz="4800" dirty="0" smtClean="0">
                <a:latin typeface="Nikosh" panose="02000000000000000000" pitchFamily="2" charset="0"/>
                <a:cs typeface="Nikosh" panose="02000000000000000000" pitchFamily="2" charset="0"/>
              </a:rPr>
              <a:t>সমাধান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9427" y="1241946"/>
            <a:ext cx="7033146" cy="4586619"/>
          </a:xfrm>
        </p:spPr>
        <p:txBody>
          <a:bodyPr>
            <a:noAutofit/>
          </a:bodyPr>
          <a:lstStyle/>
          <a:p>
            <a:r>
              <a:rPr lang="bn-IN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১ নং প্রশ্নের উত্তরঃ </a:t>
            </a:r>
          </a:p>
          <a:p>
            <a:pPr algn="l"/>
            <a:r>
              <a:rPr lang="bn-IN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চারটি মেমোরি ও স্টোরেজ ডিভাইজের নাম,  </a:t>
            </a:r>
          </a:p>
          <a:p>
            <a:pPr algn="l"/>
            <a:r>
              <a:rPr lang="bn-IN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যথাঃ ১। র‍্যাম, </a:t>
            </a:r>
          </a:p>
          <a:p>
            <a:pPr algn="l"/>
            <a:r>
              <a:rPr lang="bn-IN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        ২। এস এস ডি ড্রাইভ, </a:t>
            </a:r>
          </a:p>
          <a:p>
            <a:pPr algn="l"/>
            <a:r>
              <a:rPr lang="bn-IN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        ৩। পেনড্রাইভ, </a:t>
            </a:r>
          </a:p>
          <a:p>
            <a:pPr algn="l"/>
            <a:r>
              <a:rPr lang="bn-IN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         ৪।হার্ডডিস্ক।  </a:t>
            </a:r>
            <a:endParaRPr lang="en-US" sz="40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56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2357" y="549157"/>
            <a:ext cx="3703093" cy="938449"/>
          </a:xfrm>
        </p:spPr>
        <p:txBody>
          <a:bodyPr>
            <a:normAutofit/>
          </a:bodyPr>
          <a:lstStyle/>
          <a:p>
            <a:r>
              <a:rPr lang="bn-IN" sz="5400" dirty="0" smtClean="0">
                <a:latin typeface="Nikosh" panose="02000000000000000000" pitchFamily="2" charset="0"/>
                <a:cs typeface="Nikosh" panose="02000000000000000000" pitchFamily="2" charset="0"/>
              </a:rPr>
              <a:t>বাড়ির কাজ </a:t>
            </a:r>
            <a:endParaRPr lang="en-US" sz="54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77" y="2510218"/>
            <a:ext cx="9144000" cy="1655762"/>
          </a:xfrm>
        </p:spPr>
        <p:txBody>
          <a:bodyPr>
            <a:normAutofit/>
          </a:bodyPr>
          <a:lstStyle/>
          <a:p>
            <a:r>
              <a:rPr lang="bn-IN" sz="4800" dirty="0" smtClean="0">
                <a:latin typeface="Nikosh" panose="02000000000000000000" pitchFamily="2" charset="0"/>
                <a:cs typeface="Nikosh" panose="02000000000000000000" pitchFamily="2" charset="0"/>
              </a:rPr>
              <a:t>১। এস এস ডি ড্রাইভের কাজের বিবরণ জেনে আসবো। </a:t>
            </a:r>
            <a:endParaRPr lang="en-US" sz="48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44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834" y="2261104"/>
            <a:ext cx="8283583" cy="177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67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4482" y="342433"/>
            <a:ext cx="4563035" cy="1244319"/>
          </a:xfrm>
        </p:spPr>
        <p:txBody>
          <a:bodyPr/>
          <a:lstStyle/>
          <a:p>
            <a:r>
              <a:rPr lang="bn-IN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utonnyMJ" pitchFamily="2" charset="0"/>
                <a:cs typeface="Nikosh" panose="02000000000000000000" pitchFamily="2" charset="0"/>
              </a:rPr>
              <a:t>শিক্ষক পরিচিতি</a:t>
            </a:r>
            <a:endParaRPr lang="en-US" dirty="0">
              <a:latin typeface="SutonnyMJ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9352" y="1586752"/>
            <a:ext cx="7913294" cy="5029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79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8478" y="474003"/>
            <a:ext cx="3054361" cy="117663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04563" y="1830854"/>
            <a:ext cx="6302189" cy="3346263"/>
          </a:xfrm>
        </p:spPr>
        <p:txBody>
          <a:bodyPr>
            <a:normAutofit fontScale="90000"/>
          </a:bodyPr>
          <a:lstStyle/>
          <a:p>
            <a:pPr algn="ctr"/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শ্রেনীঃ ৬ষ্ঠ  </a:t>
            </a:r>
            <a:b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</a:b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বিষয়ঃ তথ্য ও যোগাযোগ প্রযুক্তি </a:t>
            </a:r>
            <a:b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</a:b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অধ্যায়ঃ দ্বিতীয়  </a:t>
            </a:r>
            <a:b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</a:b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পাঠঃ ৪   </a:t>
            </a:r>
            <a:b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</a:br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সময়ঃ ৪৫ মিনিট </a:t>
            </a:r>
            <a:b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66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504" y="393321"/>
            <a:ext cx="3340898" cy="117663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595" y="1421799"/>
            <a:ext cx="3535182" cy="2651387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864" y="1569951"/>
            <a:ext cx="3380017" cy="22492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241" y="4152853"/>
            <a:ext cx="2851617" cy="18976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12053" y="4073186"/>
            <a:ext cx="1304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হার্ডডিস্ক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081682" y="4152853"/>
            <a:ext cx="1573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পেনড্রাইভ</a:t>
            </a:r>
            <a:r>
              <a:rPr lang="bn-IN" dirty="0" smtClean="0"/>
              <a:t> 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948517" y="6050474"/>
            <a:ext cx="995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র‍্যাম</a:t>
            </a:r>
            <a:r>
              <a:rPr lang="bn-IN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12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9404" y="537883"/>
            <a:ext cx="3780491" cy="972110"/>
          </a:xfrm>
        </p:spPr>
        <p:txBody>
          <a:bodyPr/>
          <a:lstStyle/>
          <a:p>
            <a:r>
              <a:rPr lang="bn-IN" dirty="0" smtClean="0">
                <a:latin typeface="Nikosh" panose="02000000000000000000" pitchFamily="2" charset="0"/>
                <a:cs typeface="Nikosh" panose="02000000000000000000" pitchFamily="2" charset="0"/>
              </a:rPr>
              <a:t>পাঠ শিরোনাম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6854" y="2860410"/>
            <a:ext cx="112184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600" dirty="0" smtClean="0">
                <a:latin typeface="Nikosh" panose="02000000000000000000" pitchFamily="2" charset="0"/>
                <a:cs typeface="Nikosh" panose="02000000000000000000" pitchFamily="2" charset="0"/>
              </a:rPr>
              <a:t>কম্পিউটারের মেমোরি ও স্টোরেজ ডিভাইস</a:t>
            </a:r>
            <a:endParaRPr lang="en-US" sz="66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25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632" y="279891"/>
            <a:ext cx="3743268" cy="16171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8675" y="1774209"/>
            <a:ext cx="922588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IN" sz="4400" dirty="0" smtClean="0">
                <a:latin typeface="Nikosh" panose="02000000000000000000" pitchFamily="2" charset="0"/>
                <a:cs typeface="Nikosh" panose="02000000000000000000" pitchFamily="2" charset="0"/>
              </a:rPr>
              <a:t>১। মেমোরি ডিভাইস কী তা ব্যাখ্যা করতে পারবে। </a:t>
            </a:r>
          </a:p>
          <a:p>
            <a:r>
              <a:rPr lang="bn-IN" sz="4400" dirty="0" smtClean="0">
                <a:latin typeface="Nikosh" panose="02000000000000000000" pitchFamily="2" charset="0"/>
                <a:cs typeface="Nikosh" panose="02000000000000000000" pitchFamily="2" charset="0"/>
              </a:rPr>
              <a:t>২। বিভিন্ন মেমোরি ও স্টোরেজ ডিভাইস যেমনঃ র‍্যাম, পেনড্রাইভ, হার্ডডিস্ক চিহ্নিত করতে পারবে।</a:t>
            </a:r>
          </a:p>
          <a:p>
            <a:r>
              <a:rPr lang="bn-IN" sz="4400" dirty="0" smtClean="0">
                <a:latin typeface="Nikosh" panose="02000000000000000000" pitchFamily="2" charset="0"/>
                <a:cs typeface="Nikosh" panose="02000000000000000000" pitchFamily="2" charset="0"/>
              </a:rPr>
              <a:t>৩। প্রতিটি </a:t>
            </a:r>
            <a:r>
              <a:rPr lang="bn-IN" sz="4400" dirty="0">
                <a:latin typeface="Nikosh" panose="02000000000000000000" pitchFamily="2" charset="0"/>
                <a:cs typeface="Nikosh" panose="02000000000000000000" pitchFamily="2" charset="0"/>
              </a:rPr>
              <a:t>মেমোরি ও স্টোরেজ </a:t>
            </a:r>
            <a:r>
              <a:rPr lang="bn-IN" sz="4400" dirty="0" smtClean="0">
                <a:latin typeface="Nikosh" panose="02000000000000000000" pitchFamily="2" charset="0"/>
                <a:cs typeface="Nikosh" panose="02000000000000000000" pitchFamily="2" charset="0"/>
              </a:rPr>
              <a:t>ডিভাইসের কাজ ব্যাখ্যা করতে পারবে।  </a:t>
            </a:r>
            <a:endParaRPr lang="en-US" sz="44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22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130" y="89204"/>
            <a:ext cx="7212193" cy="10729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1" y="4017952"/>
            <a:ext cx="4237946" cy="20812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093" y="1162193"/>
            <a:ext cx="4249003" cy="2025873"/>
          </a:xfrm>
          <a:prstGeom prst="rect">
            <a:avLst/>
          </a:prstGeom>
        </p:spPr>
      </p:pic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16" y="1162192"/>
            <a:ext cx="4611296" cy="2025873"/>
          </a:xfr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01" b="12107"/>
          <a:stretch/>
        </p:blipFill>
        <p:spPr>
          <a:xfrm>
            <a:off x="6751092" y="3916908"/>
            <a:ext cx="4249004" cy="218232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326130" y="3188065"/>
            <a:ext cx="9060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র‍্যাম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806519" y="3297247"/>
            <a:ext cx="1731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" panose="02000000000000000000" pitchFamily="2" charset="0"/>
                <a:cs typeface="Nikosh" panose="02000000000000000000" pitchFamily="2" charset="0"/>
              </a:rPr>
              <a:t>পেনড্রাইভ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755558" y="6070627"/>
            <a:ext cx="2047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" panose="02000000000000000000" pitchFamily="2" charset="0"/>
                <a:cs typeface="Nikosh" panose="02000000000000000000" pitchFamily="2" charset="0"/>
              </a:rPr>
              <a:t>হার্ডডিস্ক ড্রাইভ </a:t>
            </a:r>
            <a:endParaRPr lang="en-US" sz="28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82958" y="6195677"/>
            <a:ext cx="2375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" panose="02000000000000000000" pitchFamily="2" charset="0"/>
                <a:cs typeface="Nikosh" panose="02000000000000000000" pitchFamily="2" charset="0"/>
              </a:rPr>
              <a:t>এস এস ডি ড্রাইভ </a:t>
            </a:r>
            <a:endParaRPr lang="en-US" sz="28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49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2483" y="231192"/>
            <a:ext cx="7212193" cy="1072989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11475030"/>
              </p:ext>
            </p:extLst>
          </p:nvPr>
        </p:nvGraphicFramePr>
        <p:xfrm>
          <a:off x="2059295" y="130418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543499" y="5745707"/>
            <a:ext cx="35484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পাঠ্য বইয়ের বিষয় গুলো আলোচনা। </a:t>
            </a:r>
            <a:endParaRPr lang="en-US" sz="32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73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48CB129-ACDF-4264-98A9-C58EBE46F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graphicEl>
                                              <a:dgm id="{348CB129-ACDF-4264-98A9-C58EBE46F2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graphicEl>
                                              <a:dgm id="{348CB129-ACDF-4264-98A9-C58EBE46F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graphicEl>
                                              <a:dgm id="{348CB129-ACDF-4264-98A9-C58EBE46F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0B397AB-461E-40CE-80EA-59C947787D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graphicEl>
                                              <a:dgm id="{B0B397AB-461E-40CE-80EA-59C947787D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graphicEl>
                                              <a:dgm id="{B0B397AB-461E-40CE-80EA-59C947787D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graphicEl>
                                              <a:dgm id="{B0B397AB-461E-40CE-80EA-59C947787D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A0584CA-00FE-4F2A-8C51-C377921DE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graphicEl>
                                              <a:dgm id="{AA0584CA-00FE-4F2A-8C51-C377921DE2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graphicEl>
                                              <a:dgm id="{AA0584CA-00FE-4F2A-8C51-C377921DE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graphicEl>
                                              <a:dgm id="{AA0584CA-00FE-4F2A-8C51-C377921DE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8E1D0FB-D4A6-4796-8B01-EEB9A23F50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graphicEl>
                                              <a:dgm id="{48E1D0FB-D4A6-4796-8B01-EEB9A23F50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graphicEl>
                                              <a:dgm id="{48E1D0FB-D4A6-4796-8B01-EEB9A23F50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graphicEl>
                                              <a:dgm id="{48E1D0FB-D4A6-4796-8B01-EEB9A23F50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92C93D6-E0BA-4436-9BDB-90D0F4EE70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graphicEl>
                                              <a:dgm id="{A92C93D6-E0BA-4436-9BDB-90D0F4EE70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graphicEl>
                                              <a:dgm id="{A92C93D6-E0BA-4436-9BDB-90D0F4EE70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graphicEl>
                                              <a:dgm id="{A92C93D6-E0BA-4436-9BDB-90D0F4EE70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A99B457-E9E5-4043-A6A4-742979CC0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graphicEl>
                                              <a:dgm id="{6A99B457-E9E5-4043-A6A4-742979CC04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graphicEl>
                                              <a:dgm id="{6A99B457-E9E5-4043-A6A4-742979CC0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graphicEl>
                                              <a:dgm id="{6A99B457-E9E5-4043-A6A4-742979CC0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525BBA1-8480-4AB9-89B2-097B6306AA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graphicEl>
                                              <a:dgm id="{A525BBA1-8480-4AB9-89B2-097B6306AA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graphicEl>
                                              <a:dgm id="{A525BBA1-8480-4AB9-89B2-097B6306AA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graphicEl>
                                              <a:dgm id="{A525BBA1-8480-4AB9-89B2-097B6306AA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7917EA7-19AE-4504-9722-F33D98F9E3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graphicEl>
                                              <a:dgm id="{37917EA7-19AE-4504-9722-F33D98F9E3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graphicEl>
                                              <a:dgm id="{37917EA7-19AE-4504-9722-F33D98F9E3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graphicEl>
                                              <a:dgm id="{37917EA7-19AE-4504-9722-F33D98F9E3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57985DA-D668-4F0E-A50B-F588A5BF2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graphicEl>
                                              <a:dgm id="{057985DA-D668-4F0E-A50B-F588A5BF21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graphicEl>
                                              <a:dgm id="{057985DA-D668-4F0E-A50B-F588A5BF2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graphicEl>
                                              <a:dgm id="{057985DA-D668-4F0E-A50B-F588A5BF2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5050" y="480918"/>
            <a:ext cx="3361899" cy="842915"/>
          </a:xfrm>
        </p:spPr>
        <p:txBody>
          <a:bodyPr>
            <a:normAutofit/>
          </a:bodyPr>
          <a:lstStyle/>
          <a:p>
            <a:r>
              <a:rPr lang="bn-IN" sz="4800" dirty="0" smtClean="0">
                <a:latin typeface="Nikosh" panose="02000000000000000000" pitchFamily="2" charset="0"/>
                <a:cs typeface="Nikosh" panose="02000000000000000000" pitchFamily="2" charset="0"/>
              </a:rPr>
              <a:t>একক কাজ</a:t>
            </a:r>
            <a:endParaRPr lang="en-US" sz="48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609465"/>
            <a:ext cx="9144000" cy="2566750"/>
          </a:xfrm>
        </p:spPr>
        <p:txBody>
          <a:bodyPr>
            <a:normAutofit/>
          </a:bodyPr>
          <a:lstStyle/>
          <a:p>
            <a:r>
              <a:rPr lang="bn-IN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১। চারটি মেমোরি ও স্টোরেজ ডিভাইজের নাম লিখ? </a:t>
            </a:r>
          </a:p>
          <a:p>
            <a:endParaRPr lang="bn-IN" dirty="0" smtClean="0">
              <a:latin typeface="Nikosh" panose="02000000000000000000" pitchFamily="2" charset="0"/>
              <a:cs typeface="Nikosh" panose="02000000000000000000" pitchFamily="2" charset="0"/>
            </a:endParaRPr>
          </a:p>
          <a:p>
            <a:endParaRPr lang="bn-IN" dirty="0">
              <a:latin typeface="Nikosh" panose="02000000000000000000" pitchFamily="2" charset="0"/>
              <a:cs typeface="Nikosh" panose="02000000000000000000" pitchFamily="2" charset="0"/>
            </a:endParaRPr>
          </a:p>
          <a:p>
            <a:r>
              <a:rPr lang="bn-IN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সময়ঃ ৪ মিনিট </a:t>
            </a:r>
            <a:endParaRPr lang="en-US" sz="32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26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141</Words>
  <Application>Microsoft Office PowerPoint</Application>
  <PresentationFormat>Widescreen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Nikosh</vt:lpstr>
      <vt:lpstr>SutonnyMJ</vt:lpstr>
      <vt:lpstr>Vrinda</vt:lpstr>
      <vt:lpstr>Office Theme</vt:lpstr>
      <vt:lpstr>আসসালামু আলাইকুম</vt:lpstr>
      <vt:lpstr>শিক্ষক পরিচিতি</vt:lpstr>
      <vt:lpstr>শ্রেনীঃ ৬ষ্ঠ   বিষয়ঃ তথ্য ও যোগাযোগ প্রযুক্তি  অধ্যায়ঃ দ্বিতীয়   পাঠঃ ৪    সময়ঃ ৪৫ মিনিট  </vt:lpstr>
      <vt:lpstr>PowerPoint Presentation</vt:lpstr>
      <vt:lpstr>পাঠ শিরোনাম </vt:lpstr>
      <vt:lpstr>PowerPoint Presentation</vt:lpstr>
      <vt:lpstr>PowerPoint Presentation</vt:lpstr>
      <vt:lpstr>PowerPoint Presentation</vt:lpstr>
      <vt:lpstr>একক কাজ</vt:lpstr>
      <vt:lpstr>সমাধান </vt:lpstr>
      <vt:lpstr>বাড়ির কাজ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আসসালামু আলাইকুম</dc:title>
  <dc:creator>aaaa</dc:creator>
  <cp:lastModifiedBy>aaaa</cp:lastModifiedBy>
  <cp:revision>15</cp:revision>
  <dcterms:created xsi:type="dcterms:W3CDTF">2026-05-12T04:48:03Z</dcterms:created>
  <dcterms:modified xsi:type="dcterms:W3CDTF">2026-05-14T06:21:24Z</dcterms:modified>
</cp:coreProperties>
</file>