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19"/>
  </p:notesMasterIdLst>
  <p:sldIdLst>
    <p:sldId id="301" r:id="rId2"/>
    <p:sldId id="464" r:id="rId3"/>
    <p:sldId id="256" r:id="rId4"/>
    <p:sldId id="463" r:id="rId5"/>
    <p:sldId id="276" r:id="rId6"/>
    <p:sldId id="298" r:id="rId7"/>
    <p:sldId id="259" r:id="rId8"/>
    <p:sldId id="282" r:id="rId9"/>
    <p:sldId id="302" r:id="rId10"/>
    <p:sldId id="283" r:id="rId11"/>
    <p:sldId id="284" r:id="rId12"/>
    <p:sldId id="285" r:id="rId13"/>
    <p:sldId id="303" r:id="rId14"/>
    <p:sldId id="265" r:id="rId15"/>
    <p:sldId id="266" r:id="rId16"/>
    <p:sldId id="26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99FF"/>
    <a:srgbClr val="0000FF"/>
    <a:srgbClr val="FFFF00"/>
    <a:srgbClr val="FB0B05"/>
    <a:srgbClr val="FFFFFF"/>
    <a:srgbClr val="4C0CC0"/>
    <a:srgbClr val="00CCFF"/>
    <a:srgbClr val="F9371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78" d="100"/>
          <a:sy n="78" d="100"/>
        </p:scale>
        <p:origin x="196" y="-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BC80-1FDA-4E5B-B961-233F757F678B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3175-4621-4199-BCC2-5EE99F486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08DD-24C9-4D28-6816-14C7B343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73F62-0C10-4D28-C858-56BE30393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69EF0-C7AE-051B-0B67-7E79A01B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4CF4-9409-44DC-8095-F4D0D84B958E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D09E8-666D-FDBF-A992-5AF5905F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31DA5-DD7F-5E63-7BE0-19794690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9747"/>
      </p:ext>
    </p:extLst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FB06-991E-CC37-669E-3ED9E3EA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85DD5-DC24-993B-5865-7771B2C9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D9B1-CB40-FB7B-E277-A9D13EBA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14C2-5518-43E1-A00E-774F0943CD9A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EC6B-3B57-27DB-6D64-AC156949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BBA26-BCBD-4BCB-EA8A-AB6394BF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9349"/>
      </p:ext>
    </p:extLst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CBF96-003F-3665-44DA-FA02B03A1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C0BC8-A82D-D49D-0DB5-9272F0CF1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8FF62-23D8-4CD0-9423-C3AF0642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EC0D-C552-4DB2-9142-8514459CB40E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2977-8896-DD00-942C-E8732703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F889-01CC-1D75-ADA7-BCF7B730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74685"/>
      </p:ext>
    </p:extLst>
  </p:cSld>
  <p:clrMapOvr>
    <a:masterClrMapping/>
  </p:clrMapOvr>
  <p:transition spd="slow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1A20-42E1-41CA-A87C-0AFC6E1B4CE2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29290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9142-8B57-152F-55FA-52A4DAE9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CA9BC-EC41-D5D8-54D5-7BA81FB6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6B5B-6568-5A9D-8A48-420D20E6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55F-5321-4633-9CF2-D1EA3CEC6D58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ED7D2-B75D-59D0-7189-D664E8F6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01D1-352B-8F80-95C1-67F1317F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063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C835-6841-C5A4-0B54-F2D5AB67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213D0-B691-2950-7809-E592DFBE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80EC-4A56-EA5C-3FD8-9580C104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DA80-FCFA-4DB0-8F4C-A7182A183A58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8439-BAAD-C4B0-2630-353B7ACE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93C55-A149-DC65-551B-1A6386BE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5839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5A45-2656-EEC5-FCD1-7C7B3C6B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4950-F330-58B2-36E2-C37088A84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23937-1D2C-E8D7-0486-939E4D390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17CBE-B3E0-788D-9F9D-B0F4F9A8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F8A-BC91-4553-A5F7-657FE6E869A9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61F38-B0CE-E766-FEBD-EE643EA5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FAFC3-1797-0FE6-025F-985F0D25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55245"/>
      </p:ext>
    </p:extLst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56CD-1063-D9AD-5C60-5883A9E3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9427B-F37A-3079-81C5-CA5847CD3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4FD8E-CD49-066D-8BFD-84077C4EB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1A1D8-80D0-ACEF-7E80-A898C9F8B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89E50-AE01-F639-C538-0C3451ACC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CA4F9-6F1C-82E8-7277-45AD4237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8628-C008-4DA4-A0F3-13B2BA647DA5}" type="datetime5">
              <a:rPr lang="en-US" smtClean="0"/>
              <a:t>27-May-26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6D2D7-4977-27B0-499D-86696352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49B4B-2A3B-B71D-C030-02CFC6F9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444"/>
      </p:ext>
    </p:extLst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A034-BB37-638E-25B1-4259440E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41B2D-D846-A7A9-AAF0-32D3B832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417A-D450-4C4D-8232-1AB876467A87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450DC-68E2-6A64-7F86-FB967E55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EABC8-91E6-E678-076C-8E92B831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19710"/>
      </p:ext>
    </p:extLst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A6616-1DF1-780F-A714-7B1C8470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E08F-18F1-4802-BFF4-0B596DC8F723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61E85-26E5-D7BA-96A3-B95FD47D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82632-81C8-D9D0-EA2E-F8A020FA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85261"/>
      </p:ext>
    </p:extLst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EFDA-F29A-E243-2E94-B5FE567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A1EA-18E9-C150-A1D8-A21D5550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C5A51-11B5-7DC2-0A95-878E1474B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AF240-1531-2BF9-1778-51760548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F7B-0F62-4218-A4E2-10EB608D59F4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4B596-FBA8-85CA-281A-809AC75B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BEDE6-1BB9-65A5-1CA4-F848F2EE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8732"/>
      </p:ext>
    </p:extLst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D2CC-CFF1-DFF8-338D-5C80ABE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EE6FB-8C31-5A20-32C5-44AB6AF6E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BB8F-E06B-7472-A823-C0DC107E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CEB8E-1071-422A-F340-B313C18C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28D-60E0-4474-A6A0-42745CCD725F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77150-6C3C-2B28-F683-3B75F998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B0548-0727-E645-3905-F74892B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54542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FDF1E9"/>
            </a:gs>
            <a:gs pos="74000">
              <a:schemeClr val="bg1"/>
            </a:gs>
            <a:gs pos="100000">
              <a:srgbClr val="FF99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79CB1-DFFD-5CCE-BD36-6A706194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96602-CFBB-B50A-CD6B-5D56C70D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A07D-AECF-7ED9-1740-5D83A9E12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6584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B5B860-23D0-4CA9-9BAC-69F20E213A46}" type="datetime5">
              <a:rPr lang="en-US" smtClean="0"/>
              <a:pPr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8976C-C10E-1EBB-8606-09E9C2E66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65844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58696-5805-F212-BC40-812CD1C2D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6584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1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93" r:id="rId12"/>
  </p:sldLayoutIdLst>
  <p:transition spd="slow">
    <p:cover dir="r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microsoft.com/office/2007/relationships/hdphoto" Target="../media/hdphoto17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81D18-E722-840E-29F0-91A67235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F0F9-BFF4-40C1-B1D8-9D4D76080A4B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ECB38-2112-3205-BDC6-5A90C9FA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444A-E14B-EB00-5FD2-5CAB3743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495675" y="228600"/>
            <a:ext cx="520065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গাজনপিন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259C7D-1F1E-4C14-8CE1-DE69C3C94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6000" l="0" r="100000">
                        <a14:foregroundMark x1="22667" y1="74667" x2="62222" y2="80000"/>
                        <a14:foregroundMark x1="80000" y1="75111" x2="95556" y2="59556"/>
                        <a14:foregroundMark x1="80444" y1="66667" x2="92889" y2="52889"/>
                        <a14:foregroundMark x1="28889" y1="65333" x2="59556" y2="65333"/>
                        <a14:foregroundMark x1="60889" y1="72000" x2="20889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9800"/>
            <a:ext cx="3505200" cy="3505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DDF574-3C72-4796-B7AB-E134B1DA8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4" b="99267" l="2703" r="96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3566" r="22187" b="2185"/>
          <a:stretch/>
        </p:blipFill>
        <p:spPr>
          <a:xfrm>
            <a:off x="8305800" y="2133600"/>
            <a:ext cx="1752600" cy="32441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45F32BA-AFB8-4EE6-A86B-289822B98C87}"/>
              </a:ext>
            </a:extLst>
          </p:cNvPr>
          <p:cNvSpPr/>
          <p:nvPr/>
        </p:nvSpPr>
        <p:spPr>
          <a:xfrm>
            <a:off x="3200400" y="57150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AF69BC-E844-4665-935C-3A39F567E474}"/>
              </a:ext>
            </a:extLst>
          </p:cNvPr>
          <p:cNvSpPr/>
          <p:nvPr/>
        </p:nvSpPr>
        <p:spPr>
          <a:xfrm>
            <a:off x="8153400" y="56388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গাজনপিন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FC17BE-87E0-EF69-F08E-D473FCEB1221}"/>
              </a:ext>
            </a:extLst>
          </p:cNvPr>
          <p:cNvGrpSpPr/>
          <p:nvPr/>
        </p:nvGrpSpPr>
        <p:grpSpPr>
          <a:xfrm>
            <a:off x="152400" y="2895600"/>
            <a:ext cx="2514600" cy="533400"/>
            <a:chOff x="152400" y="2895600"/>
            <a:chExt cx="2514600" cy="533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4FC636-8F66-4F1D-B264-BFB450F78B20}"/>
                </a:ext>
              </a:extLst>
            </p:cNvPr>
            <p:cNvSpPr/>
            <p:nvPr/>
          </p:nvSpPr>
          <p:spPr>
            <a:xfrm>
              <a:off x="152400" y="2895600"/>
              <a:ext cx="19050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কম্প্রেশন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রিং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A1C51F-E7FD-4D3A-B8C9-D9B1401B6F3E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2057400" y="3162300"/>
              <a:ext cx="6096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297FC5-4E16-E9D5-9D5F-3431F8A61822}"/>
              </a:ext>
            </a:extLst>
          </p:cNvPr>
          <p:cNvGrpSpPr/>
          <p:nvPr/>
        </p:nvGrpSpPr>
        <p:grpSpPr>
          <a:xfrm>
            <a:off x="0" y="4800600"/>
            <a:ext cx="3505200" cy="533400"/>
            <a:chOff x="0" y="4800600"/>
            <a:chExt cx="3505200" cy="533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53FC72-9952-445A-9705-7A8D102EE03E}"/>
                </a:ext>
              </a:extLst>
            </p:cNvPr>
            <p:cNvSpPr/>
            <p:nvPr/>
          </p:nvSpPr>
          <p:spPr>
            <a:xfrm>
              <a:off x="0" y="4800600"/>
              <a:ext cx="19050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ওয়েল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রিং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9D9006-03B1-42A5-9255-5EA0EFDA0780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1905000" y="5067300"/>
              <a:ext cx="1600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9657F-93EF-9BC0-AC47-7D9725E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7BE9-4F6D-4B9A-A662-2750CDD99367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ADBD3-52EB-ADCD-25F9-32958058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CEDDFE-A906-DB62-3F0C-12C9FC62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2752725" y="152400"/>
            <a:ext cx="668655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কানেকটিং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A4861-25B1-4550-A8D6-5B170C237430}"/>
              </a:ext>
            </a:extLst>
          </p:cNvPr>
          <p:cNvSpPr/>
          <p:nvPr/>
        </p:nvSpPr>
        <p:spPr>
          <a:xfrm>
            <a:off x="1447800" y="5791200"/>
            <a:ext cx="2819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কানেকটিং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89F3F4-656E-440A-9020-D0DD1E23651A}"/>
              </a:ext>
            </a:extLst>
          </p:cNvPr>
          <p:cNvSpPr/>
          <p:nvPr/>
        </p:nvSpPr>
        <p:spPr>
          <a:xfrm>
            <a:off x="7315200" y="5867400"/>
            <a:ext cx="2819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133D60-2C7A-4B56-98A9-B723E566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9000" l="80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5200" r="49846"/>
          <a:stretch/>
        </p:blipFill>
        <p:spPr>
          <a:xfrm>
            <a:off x="8153400" y="1066800"/>
            <a:ext cx="2057400" cy="4678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373979-DBB7-4A52-B081-A760782FB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" b="100000" l="373" r="100000">
                        <a14:foregroundMark x1="23134" y1="18617" x2="39925" y2="15957"/>
                        <a14:foregroundMark x1="13433" y1="6383" x2="28358" y2="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257800" cy="36883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5EF69F-7659-4A93-ACF3-121089BCA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3" b="100000" l="1967" r="91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23790"/>
          <a:stretch/>
        </p:blipFill>
        <p:spPr>
          <a:xfrm>
            <a:off x="6553200" y="1143000"/>
            <a:ext cx="1767968" cy="441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EFC654-90EB-69B9-42F9-885271327BB9}"/>
              </a:ext>
            </a:extLst>
          </p:cNvPr>
          <p:cNvGrpSpPr/>
          <p:nvPr/>
        </p:nvGrpSpPr>
        <p:grpSpPr>
          <a:xfrm>
            <a:off x="3048000" y="1371600"/>
            <a:ext cx="3048000" cy="685800"/>
            <a:chOff x="3048000" y="1371600"/>
            <a:chExt cx="3048000" cy="6858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CA3EED-0E37-4364-8536-384142C70C5A}"/>
                </a:ext>
              </a:extLst>
            </p:cNvPr>
            <p:cNvSpPr/>
            <p:nvPr/>
          </p:nvSpPr>
          <p:spPr>
            <a:xfrm>
              <a:off x="4724400" y="1371600"/>
              <a:ext cx="13716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বিগ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এন্ড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B9EFF7-AB68-4260-A988-98DB332FA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1600200"/>
              <a:ext cx="1752600" cy="457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EE2085A-233E-D43D-2528-C7F43D5E7028}"/>
              </a:ext>
            </a:extLst>
          </p:cNvPr>
          <p:cNvGrpSpPr/>
          <p:nvPr/>
        </p:nvGrpSpPr>
        <p:grpSpPr>
          <a:xfrm>
            <a:off x="4800600" y="3048000"/>
            <a:ext cx="1266092" cy="1066800"/>
            <a:chOff x="4800600" y="3048000"/>
            <a:chExt cx="1266092" cy="10668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392E23-30E0-433C-8D43-DFDFE01686BF}"/>
                </a:ext>
              </a:extLst>
            </p:cNvPr>
            <p:cNvSpPr/>
            <p:nvPr/>
          </p:nvSpPr>
          <p:spPr>
            <a:xfrm>
              <a:off x="4800600" y="3048000"/>
              <a:ext cx="1266092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স্মল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এন্ড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097659-1140-4861-8304-BB247C38E1E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3581400"/>
              <a:ext cx="0" cy="533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DEFD66-52AD-3D15-030E-3FFED72DB2A0}"/>
              </a:ext>
            </a:extLst>
          </p:cNvPr>
          <p:cNvGrpSpPr/>
          <p:nvPr/>
        </p:nvGrpSpPr>
        <p:grpSpPr>
          <a:xfrm>
            <a:off x="3429000" y="2209800"/>
            <a:ext cx="2667000" cy="838200"/>
            <a:chOff x="3429000" y="2209800"/>
            <a:chExt cx="2667000" cy="8382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13FF75-AFD7-427D-B24B-D20D98C7AA18}"/>
                </a:ext>
              </a:extLst>
            </p:cNvPr>
            <p:cNvSpPr/>
            <p:nvPr/>
          </p:nvSpPr>
          <p:spPr>
            <a:xfrm>
              <a:off x="5029200" y="2209800"/>
              <a:ext cx="10668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রড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B4662EB-D585-4FE3-8C75-EC29E0503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000" y="2590800"/>
              <a:ext cx="1676400" cy="457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0C8755-7AD5-213F-0BAC-1C72519CA91C}"/>
              </a:ext>
            </a:extLst>
          </p:cNvPr>
          <p:cNvGrpSpPr/>
          <p:nvPr/>
        </p:nvGrpSpPr>
        <p:grpSpPr>
          <a:xfrm>
            <a:off x="9196387" y="975268"/>
            <a:ext cx="2590800" cy="533400"/>
            <a:chOff x="9296400" y="914400"/>
            <a:chExt cx="2590800" cy="5334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FB3ABF-4826-4E8F-9C71-DCC3BA89ECCC}"/>
                </a:ext>
              </a:extLst>
            </p:cNvPr>
            <p:cNvSpPr/>
            <p:nvPr/>
          </p:nvSpPr>
          <p:spPr>
            <a:xfrm>
              <a:off x="10363200" y="914400"/>
              <a:ext cx="15240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টিপ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FDDE24B-B9F3-444E-A5A0-F30E52AF87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400" y="1143000"/>
              <a:ext cx="1066800" cy="76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4C3575-1A52-6966-83CB-4EB7821B9ACC}"/>
              </a:ext>
            </a:extLst>
          </p:cNvPr>
          <p:cNvGrpSpPr/>
          <p:nvPr/>
        </p:nvGrpSpPr>
        <p:grpSpPr>
          <a:xfrm>
            <a:off x="9201149" y="1664933"/>
            <a:ext cx="2590800" cy="533400"/>
            <a:chOff x="9448800" y="1447800"/>
            <a:chExt cx="2590800" cy="5334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B411352-0DD7-4D22-AC61-0E2FC28E5282}"/>
                </a:ext>
              </a:extLst>
            </p:cNvPr>
            <p:cNvSpPr/>
            <p:nvPr/>
          </p:nvSpPr>
          <p:spPr>
            <a:xfrm>
              <a:off x="10515600" y="1447800"/>
              <a:ext cx="15240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লকিং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গ্রূভ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A0D3101-11F0-43EA-977E-37B7CD15F1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48800" y="1447800"/>
              <a:ext cx="1066800" cy="304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DFA7AA-BFC5-8442-40AB-4D79F7346085}"/>
              </a:ext>
            </a:extLst>
          </p:cNvPr>
          <p:cNvGrpSpPr/>
          <p:nvPr/>
        </p:nvGrpSpPr>
        <p:grpSpPr>
          <a:xfrm>
            <a:off x="9486900" y="2307102"/>
            <a:ext cx="2362200" cy="533400"/>
            <a:chOff x="9525000" y="2133600"/>
            <a:chExt cx="2362200" cy="5334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6C9CFFB-5C81-4C16-A967-4ECE7765923E}"/>
                </a:ext>
              </a:extLst>
            </p:cNvPr>
            <p:cNvSpPr/>
            <p:nvPr/>
          </p:nvSpPr>
          <p:spPr>
            <a:xfrm>
              <a:off x="10668000" y="2133600"/>
              <a:ext cx="12192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স্টেম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5BAF191-46A2-43DC-ADAE-6EBC77842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5000" y="2438400"/>
              <a:ext cx="1219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70B032-E15C-6B41-5CE1-F6765F53EA81}"/>
              </a:ext>
            </a:extLst>
          </p:cNvPr>
          <p:cNvGrpSpPr/>
          <p:nvPr/>
        </p:nvGrpSpPr>
        <p:grpSpPr>
          <a:xfrm>
            <a:off x="9486900" y="2992902"/>
            <a:ext cx="2362200" cy="1883898"/>
            <a:chOff x="9448800" y="2916702"/>
            <a:chExt cx="2362200" cy="18838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DA736A-2FE9-4CD3-BDA6-ACE6B1F0EA25}"/>
                </a:ext>
              </a:extLst>
            </p:cNvPr>
            <p:cNvSpPr/>
            <p:nvPr/>
          </p:nvSpPr>
          <p:spPr>
            <a:xfrm>
              <a:off x="10515600" y="2916702"/>
              <a:ext cx="12954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সোল্ডার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23D7995-9CCA-420C-88CA-60A652072B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8800" y="3276600"/>
              <a:ext cx="1143000" cy="1524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25567D-FD11-E9EA-2238-B72461A6789D}"/>
              </a:ext>
            </a:extLst>
          </p:cNvPr>
          <p:cNvGrpSpPr/>
          <p:nvPr/>
        </p:nvGrpSpPr>
        <p:grpSpPr>
          <a:xfrm>
            <a:off x="9705975" y="3726070"/>
            <a:ext cx="2209800" cy="1295400"/>
            <a:chOff x="9753600" y="3810000"/>
            <a:chExt cx="2209800" cy="12954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1860641-B804-4B16-A810-CA70320A79E3}"/>
                </a:ext>
              </a:extLst>
            </p:cNvPr>
            <p:cNvSpPr/>
            <p:nvPr/>
          </p:nvSpPr>
          <p:spPr>
            <a:xfrm>
              <a:off x="10591800" y="3810000"/>
              <a:ext cx="13716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মার্জিন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AF2C5BA-8F88-465B-B72A-97AB59699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3600" y="4191000"/>
              <a:ext cx="914400" cy="91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9EABF-B142-0498-2200-D65868AF7B80}"/>
              </a:ext>
            </a:extLst>
          </p:cNvPr>
          <p:cNvGrpSpPr/>
          <p:nvPr/>
        </p:nvGrpSpPr>
        <p:grpSpPr>
          <a:xfrm>
            <a:off x="9944100" y="4423465"/>
            <a:ext cx="1981200" cy="762000"/>
            <a:chOff x="9982200" y="4495800"/>
            <a:chExt cx="1981200" cy="7620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E5C685-1C7C-4673-A883-A931CA033D99}"/>
                </a:ext>
              </a:extLst>
            </p:cNvPr>
            <p:cNvSpPr/>
            <p:nvPr/>
          </p:nvSpPr>
          <p:spPr>
            <a:xfrm>
              <a:off x="10744200" y="4495800"/>
              <a:ext cx="12192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ফেস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16D46DE-02DB-438B-AD92-EE40B8095F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2200" y="4876800"/>
              <a:ext cx="8382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5FC29D-07FC-1F9A-9B68-50FBE697238D}"/>
              </a:ext>
            </a:extLst>
          </p:cNvPr>
          <p:cNvGrpSpPr/>
          <p:nvPr/>
        </p:nvGrpSpPr>
        <p:grpSpPr>
          <a:xfrm>
            <a:off x="10058400" y="5158685"/>
            <a:ext cx="1905000" cy="533400"/>
            <a:chOff x="10058400" y="5029200"/>
            <a:chExt cx="1905000" cy="5334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D5598-D5BE-4A70-B6C8-B15D2EE9F177}"/>
                </a:ext>
              </a:extLst>
            </p:cNvPr>
            <p:cNvSpPr/>
            <p:nvPr/>
          </p:nvSpPr>
          <p:spPr>
            <a:xfrm>
              <a:off x="10744200" y="5029200"/>
              <a:ext cx="12192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হেড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23F59D3-3F44-416A-825D-49C19D247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5334000"/>
              <a:ext cx="762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07E7FCE6-5A97-D132-114C-9929862F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73E4-F781-41A0-911F-BB65DDF89DCF}" type="datetime5">
              <a:rPr lang="en-US" smtClean="0"/>
              <a:t>27-May-26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54ED5D12-BF1E-A0CA-AAA0-9F4506A2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7C6089A-6964-F0ED-26BE-3EDB8FC0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2600325" y="381000"/>
            <a:ext cx="6991350" cy="761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আর্ম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1A78E-C0D3-4A9C-80BA-6054F44A3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" b="94000" l="2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" t="29701" r="2731" b="25028"/>
          <a:stretch/>
        </p:blipFill>
        <p:spPr>
          <a:xfrm>
            <a:off x="6129997" y="2209800"/>
            <a:ext cx="5541533" cy="26351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16752-9A38-4370-A48B-5D448AF6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9614" l="469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9725"/>
            <a:ext cx="4495506" cy="36385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7075FF5-DCDD-42D4-8BAF-08BA83F3941F}"/>
              </a:ext>
            </a:extLst>
          </p:cNvPr>
          <p:cNvSpPr/>
          <p:nvPr/>
        </p:nvSpPr>
        <p:spPr>
          <a:xfrm>
            <a:off x="1905000" y="56388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B577E3-1D2E-4F03-9A90-1B1B6E528E0A}"/>
              </a:ext>
            </a:extLst>
          </p:cNvPr>
          <p:cNvSpPr/>
          <p:nvPr/>
        </p:nvSpPr>
        <p:spPr>
          <a:xfrm>
            <a:off x="7696200" y="53340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20324-5491-98B5-8727-87FED7C9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0BE0-36D2-4737-80D3-6559AEEE9ABB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5ACF-896F-7C8C-1A24-02D80AD0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E4B4-55D8-4674-36BE-225AEBD0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1871662" y="304800"/>
            <a:ext cx="8448675" cy="761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ক্র্যাংক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শ্যাফট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শ্যাফট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075FF5-DCDD-42D4-8BAF-08BA83F3941F}"/>
              </a:ext>
            </a:extLst>
          </p:cNvPr>
          <p:cNvSpPr/>
          <p:nvPr/>
        </p:nvSpPr>
        <p:spPr>
          <a:xfrm>
            <a:off x="1905000" y="563880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ক্র্যাংক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শ্যাফট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B577E3-1D2E-4F03-9A90-1B1B6E528E0A}"/>
              </a:ext>
            </a:extLst>
          </p:cNvPr>
          <p:cNvSpPr/>
          <p:nvPr/>
        </p:nvSpPr>
        <p:spPr>
          <a:xfrm>
            <a:off x="7696200" y="55626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শ্যাফট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7C9BC-E956-4D7C-AB15-90A874031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5" b="97846" l="0" r="100000">
                        <a14:foregroundMark x1="17000" y1="44000" x2="18800" y2="60308"/>
                        <a14:foregroundMark x1="24800" y1="69231" x2="20000" y2="71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130800" cy="3335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93D92-E0AF-4B83-88BA-C5D4FF48C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98400" l="200" r="100000">
                        <a14:foregroundMark x1="41200" y1="46000" x2="48000" y2="5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56" t="12859" r="-1205" b="14526"/>
          <a:stretch/>
        </p:blipFill>
        <p:spPr>
          <a:xfrm>
            <a:off x="6705600" y="1676400"/>
            <a:ext cx="4684541" cy="331997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B1BC2-CD2B-B69E-0D8F-D030ED0D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8A1C-8F4D-4CB2-A0D5-526C591EADA7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E9AE7-4811-5CD7-0536-3E589BDC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9E46D-ADAA-6639-F695-52F8228C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276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0" y="381000"/>
            <a:ext cx="28575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953000"/>
            <a:ext cx="838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ভালভের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গুরুত্ত্বপূর্ণ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FF419-FCA6-4797-9A5A-775072D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6326" l="0" r="100000">
                        <a14:foregroundMark x1="41512" y1="72045" x2="52209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24000"/>
            <a:ext cx="3790950" cy="27594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AFF13-075A-78AC-8C25-DE1C8588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A06-F840-4CF3-9410-68A35CA34356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0A25F-9EA9-72E6-B5DD-03C18F06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93C56-69E3-116E-5100-DD989A9D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96A0C9-4799-461B-B2CD-4547C261B7D5}"/>
              </a:ext>
            </a:extLst>
          </p:cNvPr>
          <p:cNvSpPr/>
          <p:nvPr/>
        </p:nvSpPr>
        <p:spPr>
          <a:xfrm>
            <a:off x="1524000" y="1828800"/>
            <a:ext cx="16764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F426F-7A8E-4304-9CBE-E56EC8BA16FE}"/>
              </a:ext>
            </a:extLst>
          </p:cNvPr>
          <p:cNvSpPr/>
          <p:nvPr/>
        </p:nvSpPr>
        <p:spPr>
          <a:xfrm>
            <a:off x="1524000" y="2863948"/>
            <a:ext cx="43434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9B8B-3360-4BFF-A1E3-8BC8FD6A7F31}"/>
              </a:ext>
            </a:extLst>
          </p:cNvPr>
          <p:cNvSpPr/>
          <p:nvPr/>
        </p:nvSpPr>
        <p:spPr>
          <a:xfrm>
            <a:off x="1447800" y="3843996"/>
            <a:ext cx="64008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69A14-10B1-4029-9EE4-A273D2C8F0E2}"/>
              </a:ext>
            </a:extLst>
          </p:cNvPr>
          <p:cNvSpPr/>
          <p:nvPr/>
        </p:nvSpPr>
        <p:spPr>
          <a:xfrm>
            <a:off x="1524000" y="4800600"/>
            <a:ext cx="5029200" cy="533400"/>
          </a:xfrm>
          <a:prstGeom prst="rect">
            <a:avLst/>
          </a:prstGeom>
          <a:solidFill>
            <a:srgbClr val="4C0C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1100" y="304800"/>
            <a:ext cx="22098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4112-85D7-4239-AAB0-BA63A2FBCE6D}"/>
              </a:ext>
            </a:extLst>
          </p:cNvPr>
          <p:cNvSpPr txBox="1"/>
          <p:nvPr/>
        </p:nvSpPr>
        <p:spPr>
          <a:xfrm>
            <a:off x="990600" y="1474619"/>
            <a:ext cx="1021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ভালভ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ক্র্যাংক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শ্যাফট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শ্যাফটের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আর্ম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রডের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A3D6597-1401-A922-9454-008E0EBD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E0-C3FF-4DD3-80F5-BCC2678DAB55}" type="datetime5">
              <a:rPr lang="en-US" smtClean="0"/>
              <a:t>27-May-26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4512746-EBEE-2FCA-964C-D23E6887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F26330-1068-3BB0-7081-907850CE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93692-FE63-4797-852D-F15940CAA783}"/>
              </a:ext>
            </a:extLst>
          </p:cNvPr>
          <p:cNvSpPr/>
          <p:nvPr/>
        </p:nvSpPr>
        <p:spPr>
          <a:xfrm>
            <a:off x="1828800" y="4876800"/>
            <a:ext cx="85344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05300" y="609600"/>
            <a:ext cx="35814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2EE9B-2260-4AFD-B00B-F6610B4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0" y="1981200"/>
            <a:ext cx="3719359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158B-EFB2-4A14-A0F7-1294E5D6A02A}"/>
              </a:ext>
            </a:extLst>
          </p:cNvPr>
          <p:cNvSpPr txBox="1"/>
          <p:nvPr/>
        </p:nvSpPr>
        <p:spPr>
          <a:xfrm>
            <a:off x="1905000" y="4572000"/>
            <a:ext cx="863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অর্ন্তদহ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ক্র্যাংক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শ্যাফট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শ্যাফটের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F8726-6353-475C-28AB-CCEB5792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CE81-7C7A-4013-801A-6DB28A6E2EE8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A1813-8121-3971-FC49-1422BFF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9EF3C-5D46-440E-E960-C1560B50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00300"/>
            <a:ext cx="9144000" cy="2057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28700" b="1" cap="none" dirty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cap="none" dirty="0">
              <a:ln w="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90B8-1D23-4DDE-FC90-33EA82C4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D8AF-9EC4-4EEB-B842-4CF390F5FD3D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CD81-A43A-B683-7F79-F0F55C9E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230B-B4B1-95B1-EE32-D4C6B579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F8CE4-F05C-4349-98FA-3228F26C5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8" l="1727" r="9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31" y="914400"/>
            <a:ext cx="2189339" cy="21881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37E4A-65E1-4A67-0C72-4280DD69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081D-D5D3-43F6-884C-B155BB37FFDA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C7954-AC66-953F-047B-8A15AF84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718DA-AC46-774E-2251-3A51AB8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E3203C-E9CE-B3AB-5702-925E4D6E6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6AC3CC-0AEF-4060-B013-365C22C39913}"/>
              </a:ext>
            </a:extLst>
          </p:cNvPr>
          <p:cNvGrpSpPr/>
          <p:nvPr/>
        </p:nvGrpSpPr>
        <p:grpSpPr>
          <a:xfrm>
            <a:off x="3177252" y="524879"/>
            <a:ext cx="5837496" cy="5808241"/>
            <a:chOff x="3156990" y="566530"/>
            <a:chExt cx="5837496" cy="58082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4F7FD9-79CB-4927-9A37-D4C4ED86DF26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9B76A4F-5EE4-49A0-9FF8-957D7BCA04FA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19" name="Circle: Hollow 118">
                  <a:extLst>
                    <a:ext uri="{FF2B5EF4-FFF2-40B4-BE49-F238E27FC236}">
                      <a16:creationId xmlns:a16="http://schemas.microsoft.com/office/drawing/2014/main" id="{2DD8C891-8528-4446-89AD-C6E1241C4704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03BC4E9F-639C-4C0D-843D-5E257B93423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21" name="Circle: Hollow 120">
                    <a:extLst>
                      <a:ext uri="{FF2B5EF4-FFF2-40B4-BE49-F238E27FC236}">
                        <a16:creationId xmlns:a16="http://schemas.microsoft.com/office/drawing/2014/main" id="{C436A43B-2E0E-4C9D-8E07-5794BCF6B02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Arc 121">
                    <a:extLst>
                      <a:ext uri="{FF2B5EF4-FFF2-40B4-BE49-F238E27FC236}">
                        <a16:creationId xmlns:a16="http://schemas.microsoft.com/office/drawing/2014/main" id="{F3FEBF85-C31C-42FE-AD94-75B355BACB1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ED8C3DF-EDF5-4CB3-A9D4-1E8879F30F85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15" name="Circle: Hollow 114">
                  <a:extLst>
                    <a:ext uri="{FF2B5EF4-FFF2-40B4-BE49-F238E27FC236}">
                      <a16:creationId xmlns:a16="http://schemas.microsoft.com/office/drawing/2014/main" id="{976E9A6E-3D95-4AFF-85BE-27A133DD3C9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202F3F05-6531-4F05-8766-3217FD29D31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17" name="Circle: Hollow 116">
                    <a:extLst>
                      <a:ext uri="{FF2B5EF4-FFF2-40B4-BE49-F238E27FC236}">
                        <a16:creationId xmlns:a16="http://schemas.microsoft.com/office/drawing/2014/main" id="{D992350C-563D-45F2-B591-E57EEA91A16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Arc 117">
                    <a:extLst>
                      <a:ext uri="{FF2B5EF4-FFF2-40B4-BE49-F238E27FC236}">
                        <a16:creationId xmlns:a16="http://schemas.microsoft.com/office/drawing/2014/main" id="{D28F62A0-3470-4C58-BB83-93A3C963206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20E98A98-E3FD-4F18-91B6-872BDC340A78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11" name="Circle: Hollow 110">
                  <a:extLst>
                    <a:ext uri="{FF2B5EF4-FFF2-40B4-BE49-F238E27FC236}">
                      <a16:creationId xmlns:a16="http://schemas.microsoft.com/office/drawing/2014/main" id="{A8C5C6A2-52EF-4AD3-99A7-15C9C929C82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B83DD86B-2BDE-48D9-A760-6C67E003C6F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13" name="Circle: Hollow 112">
                    <a:extLst>
                      <a:ext uri="{FF2B5EF4-FFF2-40B4-BE49-F238E27FC236}">
                        <a16:creationId xmlns:a16="http://schemas.microsoft.com/office/drawing/2014/main" id="{3A967F3A-5C62-40D2-85A4-F47A898336F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Arc 113">
                    <a:extLst>
                      <a:ext uri="{FF2B5EF4-FFF2-40B4-BE49-F238E27FC236}">
                        <a16:creationId xmlns:a16="http://schemas.microsoft.com/office/drawing/2014/main" id="{AE716094-731B-45F5-AB57-4ABC346313C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1D2419B-77F5-4883-A32B-1FD7F2646FA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07" name="Circle: Hollow 106">
                  <a:extLst>
                    <a:ext uri="{FF2B5EF4-FFF2-40B4-BE49-F238E27FC236}">
                      <a16:creationId xmlns:a16="http://schemas.microsoft.com/office/drawing/2014/main" id="{50304B95-11DC-474F-B2EB-B23796B6EC5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A3788BD-2AA0-410E-AF00-52613123334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09" name="Circle: Hollow 108">
                    <a:extLst>
                      <a:ext uri="{FF2B5EF4-FFF2-40B4-BE49-F238E27FC236}">
                        <a16:creationId xmlns:a16="http://schemas.microsoft.com/office/drawing/2014/main" id="{37DA824E-A0A3-449D-8D0A-BC15781427E0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Arc 109">
                    <a:extLst>
                      <a:ext uri="{FF2B5EF4-FFF2-40B4-BE49-F238E27FC236}">
                        <a16:creationId xmlns:a16="http://schemas.microsoft.com/office/drawing/2014/main" id="{20E3812C-26E1-4EEE-90EF-B1F3150B025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C1202E6-B224-4F60-8611-FEE7F8E3B990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03" name="Circle: Hollow 102">
                  <a:extLst>
                    <a:ext uri="{FF2B5EF4-FFF2-40B4-BE49-F238E27FC236}">
                      <a16:creationId xmlns:a16="http://schemas.microsoft.com/office/drawing/2014/main" id="{F6F6D137-2086-4760-AD9F-C3FBE34E06B1}"/>
                    </a:ext>
                  </a:extLst>
                </p:cNvPr>
                <p:cNvSpPr/>
                <p:nvPr/>
              </p:nvSpPr>
              <p:spPr>
                <a:xfrm flipH="1" flipV="1">
                  <a:off x="5782871" y="2240815"/>
                  <a:ext cx="626258" cy="237637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420AC0AE-3BE9-4F24-977D-54D65056F4E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05" name="Circle: Hollow 104">
                    <a:extLst>
                      <a:ext uri="{FF2B5EF4-FFF2-40B4-BE49-F238E27FC236}">
                        <a16:creationId xmlns:a16="http://schemas.microsoft.com/office/drawing/2014/main" id="{913EB58C-01FC-45C5-B8D4-DC027A480AC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Arc 105">
                    <a:extLst>
                      <a:ext uri="{FF2B5EF4-FFF2-40B4-BE49-F238E27FC236}">
                        <a16:creationId xmlns:a16="http://schemas.microsoft.com/office/drawing/2014/main" id="{42244595-C8FC-434C-8260-D64B479E25E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A62993-FD7D-4193-9A1F-A8E2F34E283A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22ED075-BB90-4534-8B49-6409DE4EB3E9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94" name="Circle: Hollow 93">
                  <a:extLst>
                    <a:ext uri="{FF2B5EF4-FFF2-40B4-BE49-F238E27FC236}">
                      <a16:creationId xmlns:a16="http://schemas.microsoft.com/office/drawing/2014/main" id="{595341BE-3E8C-40A8-B1C0-DD18D536FEF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1239E15-7379-43C5-AD07-4CCE34EBC7F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33FF376-C49F-437A-9088-EA60B850ACD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Arc 96">
                    <a:extLst>
                      <a:ext uri="{FF2B5EF4-FFF2-40B4-BE49-F238E27FC236}">
                        <a16:creationId xmlns:a16="http://schemas.microsoft.com/office/drawing/2014/main" id="{BED9AEAF-8B5E-4499-B99E-135784BFBA0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085E254-C9F3-4CB3-839C-3FA965213279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90" name="Circle: Hollow 89">
                  <a:extLst>
                    <a:ext uri="{FF2B5EF4-FFF2-40B4-BE49-F238E27FC236}">
                      <a16:creationId xmlns:a16="http://schemas.microsoft.com/office/drawing/2014/main" id="{15722D52-780C-4231-B02C-049BF2A37CD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A0A27E3C-64E1-40A8-A1B5-56505C756A1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92" name="Circle: Hollow 91">
                    <a:extLst>
                      <a:ext uri="{FF2B5EF4-FFF2-40B4-BE49-F238E27FC236}">
                        <a16:creationId xmlns:a16="http://schemas.microsoft.com/office/drawing/2014/main" id="{53499DF3-B408-44FD-9EB3-B41DB21CA13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" name="Arc 92">
                    <a:extLst>
                      <a:ext uri="{FF2B5EF4-FFF2-40B4-BE49-F238E27FC236}">
                        <a16:creationId xmlns:a16="http://schemas.microsoft.com/office/drawing/2014/main" id="{10221B0D-9975-407A-BA9A-DE27EB02746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3630D70-0B86-4E7F-9C33-362AAE5ABACD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86" name="Circle: Hollow 85">
                  <a:extLst>
                    <a:ext uri="{FF2B5EF4-FFF2-40B4-BE49-F238E27FC236}">
                      <a16:creationId xmlns:a16="http://schemas.microsoft.com/office/drawing/2014/main" id="{6F45E7BB-C081-40AE-A5BF-09A833B5121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FD792D39-AE2F-4A66-81BB-7E54A9B680E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88" name="Circle: Hollow 87">
                    <a:extLst>
                      <a:ext uri="{FF2B5EF4-FFF2-40B4-BE49-F238E27FC236}">
                        <a16:creationId xmlns:a16="http://schemas.microsoft.com/office/drawing/2014/main" id="{ECD0053D-E000-424F-8D24-286CE037EBA4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Arc 88">
                    <a:extLst>
                      <a:ext uri="{FF2B5EF4-FFF2-40B4-BE49-F238E27FC236}">
                        <a16:creationId xmlns:a16="http://schemas.microsoft.com/office/drawing/2014/main" id="{866C2C3B-CF7A-4182-ACA4-15A43F2F06D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7B9CE69-5B91-4B1E-B70B-0132EAA412D9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82" name="Circle: Hollow 81">
                  <a:extLst>
                    <a:ext uri="{FF2B5EF4-FFF2-40B4-BE49-F238E27FC236}">
                      <a16:creationId xmlns:a16="http://schemas.microsoft.com/office/drawing/2014/main" id="{942F4BDE-C541-47D3-A6E1-6E3BA8AF9E5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E2C4E0D-5517-45E5-9F86-145342B48A4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3F1E2FB2-C0A3-4C25-A6E3-3B8569BB5E94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Arc 84">
                    <a:extLst>
                      <a:ext uri="{FF2B5EF4-FFF2-40B4-BE49-F238E27FC236}">
                        <a16:creationId xmlns:a16="http://schemas.microsoft.com/office/drawing/2014/main" id="{762B68CC-6FE2-4BFE-9C76-8537EB48BE2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59B0EFD-A166-4907-B174-159495920FCB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78" name="Circle: Hollow 77">
                  <a:extLst>
                    <a:ext uri="{FF2B5EF4-FFF2-40B4-BE49-F238E27FC236}">
                      <a16:creationId xmlns:a16="http://schemas.microsoft.com/office/drawing/2014/main" id="{1333829B-ECC4-4728-81A8-DDCD7CE7BDFE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8A9344D2-0D34-42B5-96F5-06DB7D1E58A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21E91E2A-2477-416F-A7C5-56E3DE69506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Arc 80">
                    <a:extLst>
                      <a:ext uri="{FF2B5EF4-FFF2-40B4-BE49-F238E27FC236}">
                        <a16:creationId xmlns:a16="http://schemas.microsoft.com/office/drawing/2014/main" id="{462FD336-F23E-40C8-89F2-F94B3CCBBE9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9798B7-3B21-46EC-B11D-5F01290E7BB1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765BDBB-88C8-435F-A862-0465580DAED5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69" name="Circle: Hollow 68">
                  <a:extLst>
                    <a:ext uri="{FF2B5EF4-FFF2-40B4-BE49-F238E27FC236}">
                      <a16:creationId xmlns:a16="http://schemas.microsoft.com/office/drawing/2014/main" id="{F54DB458-5182-4D1F-AE84-454C30D3EF5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6021CD8-4628-48BB-8FBD-F0BB5CD1565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71" name="Circle: Hollow 70">
                    <a:extLst>
                      <a:ext uri="{FF2B5EF4-FFF2-40B4-BE49-F238E27FC236}">
                        <a16:creationId xmlns:a16="http://schemas.microsoft.com/office/drawing/2014/main" id="{018454DF-EC3D-48A0-B5E1-794537E666F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Arc 71">
                    <a:extLst>
                      <a:ext uri="{FF2B5EF4-FFF2-40B4-BE49-F238E27FC236}">
                        <a16:creationId xmlns:a16="http://schemas.microsoft.com/office/drawing/2014/main" id="{39B74B07-06B3-48E7-88B6-5AE1A1EAA551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1748CAD-C523-4A75-B06D-111F14E831E1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65" name="Circle: Hollow 64">
                  <a:extLst>
                    <a:ext uri="{FF2B5EF4-FFF2-40B4-BE49-F238E27FC236}">
                      <a16:creationId xmlns:a16="http://schemas.microsoft.com/office/drawing/2014/main" id="{795658CB-F1D1-46BD-9831-D67E4B7C22A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93643812-7937-451A-A024-7AEF2C7F08E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67" name="Circle: Hollow 66">
                    <a:extLst>
                      <a:ext uri="{FF2B5EF4-FFF2-40B4-BE49-F238E27FC236}">
                        <a16:creationId xmlns:a16="http://schemas.microsoft.com/office/drawing/2014/main" id="{0698AC3F-B55A-422E-95AC-11B1E6CB9E3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Arc 67">
                    <a:extLst>
                      <a:ext uri="{FF2B5EF4-FFF2-40B4-BE49-F238E27FC236}">
                        <a16:creationId xmlns:a16="http://schemas.microsoft.com/office/drawing/2014/main" id="{D4EE61B3-0AF4-42F1-A7E9-354FA9F3B72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2ED991B-C996-41A9-98C1-F8213E87E191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61" name="Circle: Hollow 60">
                  <a:extLst>
                    <a:ext uri="{FF2B5EF4-FFF2-40B4-BE49-F238E27FC236}">
                      <a16:creationId xmlns:a16="http://schemas.microsoft.com/office/drawing/2014/main" id="{042DA9BF-5686-4045-AA8E-14DBDA2D430E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96E361B-DA9A-460C-8C7E-6D798086508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63" name="Circle: Hollow 62">
                    <a:extLst>
                      <a:ext uri="{FF2B5EF4-FFF2-40B4-BE49-F238E27FC236}">
                        <a16:creationId xmlns:a16="http://schemas.microsoft.com/office/drawing/2014/main" id="{7C2D6F2C-D3E0-493B-8FA5-78FC57812BA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Arc 63">
                    <a:extLst>
                      <a:ext uri="{FF2B5EF4-FFF2-40B4-BE49-F238E27FC236}">
                        <a16:creationId xmlns:a16="http://schemas.microsoft.com/office/drawing/2014/main" id="{806C49E3-BA65-4C2C-ABA6-4E7583D28F8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0BCB23A-F9A5-4F4B-9ADA-31375D01EBCD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57" name="Circle: Hollow 56">
                  <a:extLst>
                    <a:ext uri="{FF2B5EF4-FFF2-40B4-BE49-F238E27FC236}">
                      <a16:creationId xmlns:a16="http://schemas.microsoft.com/office/drawing/2014/main" id="{925C41D9-74E7-4B8D-9E34-D68B25673BC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268838"/>
                  <a:ext cx="715618" cy="2320324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2AB15B9B-B057-499F-8073-7DCE443E6D4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59" name="Circle: Hollow 58">
                    <a:extLst>
                      <a:ext uri="{FF2B5EF4-FFF2-40B4-BE49-F238E27FC236}">
                        <a16:creationId xmlns:a16="http://schemas.microsoft.com/office/drawing/2014/main" id="{B33E3C9F-B0A5-4D05-9BB7-B483E1524AE4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Arc 59">
                    <a:extLst>
                      <a:ext uri="{FF2B5EF4-FFF2-40B4-BE49-F238E27FC236}">
                        <a16:creationId xmlns:a16="http://schemas.microsoft.com/office/drawing/2014/main" id="{BA920395-59F5-47D3-BADB-C2370618C4C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8FD1C45-854F-430B-A6F7-6E568E8CD999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53" name="Circle: Hollow 52">
                  <a:extLst>
                    <a:ext uri="{FF2B5EF4-FFF2-40B4-BE49-F238E27FC236}">
                      <a16:creationId xmlns:a16="http://schemas.microsoft.com/office/drawing/2014/main" id="{4922D9ED-5171-495C-AA94-D27D833A1A2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360634"/>
                  <a:ext cx="715618" cy="213673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2F6E4CD-A3DE-419A-A714-C2CDBF8C454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55" name="Circle: Hollow 54">
                    <a:extLst>
                      <a:ext uri="{FF2B5EF4-FFF2-40B4-BE49-F238E27FC236}">
                        <a16:creationId xmlns:a16="http://schemas.microsoft.com/office/drawing/2014/main" id="{F0DFADD3-27DA-4764-99FA-5211B6106E8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Arc 55">
                    <a:extLst>
                      <a:ext uri="{FF2B5EF4-FFF2-40B4-BE49-F238E27FC236}">
                        <a16:creationId xmlns:a16="http://schemas.microsoft.com/office/drawing/2014/main" id="{8B3063B3-3703-421C-AC71-4E8BBC48CF4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DFEC02-F8EC-49D9-9AD6-98A4287C7D7C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F394BD5-29CB-4120-8F38-F60B910170EC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44" name="Circle: Hollow 43">
                  <a:extLst>
                    <a:ext uri="{FF2B5EF4-FFF2-40B4-BE49-F238E27FC236}">
                      <a16:creationId xmlns:a16="http://schemas.microsoft.com/office/drawing/2014/main" id="{61EF8D3A-7CC3-402F-8F0F-B306314F235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4ED509E8-A259-46B0-91C4-B311DB29E38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46" name="Circle: Hollow 45">
                    <a:extLst>
                      <a:ext uri="{FF2B5EF4-FFF2-40B4-BE49-F238E27FC236}">
                        <a16:creationId xmlns:a16="http://schemas.microsoft.com/office/drawing/2014/main" id="{21BE9908-EA14-44EF-9121-DF42A4919CE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A6320F20-7F2B-4A59-B2B2-30405437971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99C584C-99B6-4C49-98A8-E0231504D044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40" name="Circle: Hollow 39">
                  <a:extLst>
                    <a:ext uri="{FF2B5EF4-FFF2-40B4-BE49-F238E27FC236}">
                      <a16:creationId xmlns:a16="http://schemas.microsoft.com/office/drawing/2014/main" id="{CB53519D-FDAC-4F7C-87A4-D871C4B7E4F8}"/>
                    </a:ext>
                  </a:extLst>
                </p:cNvPr>
                <p:cNvSpPr/>
                <p:nvPr/>
              </p:nvSpPr>
              <p:spPr>
                <a:xfrm rot="20597840" flipH="1" flipV="1">
                  <a:off x="5536739" y="2300254"/>
                  <a:ext cx="1118522" cy="225749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D9CC531-77AA-446D-8741-7B162B9857A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42" name="Circle: Hollow 41">
                    <a:extLst>
                      <a:ext uri="{FF2B5EF4-FFF2-40B4-BE49-F238E27FC236}">
                        <a16:creationId xmlns:a16="http://schemas.microsoft.com/office/drawing/2014/main" id="{CB348899-6692-4865-9334-BD88B30CF454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Arc 42">
                    <a:extLst>
                      <a:ext uri="{FF2B5EF4-FFF2-40B4-BE49-F238E27FC236}">
                        <a16:creationId xmlns:a16="http://schemas.microsoft.com/office/drawing/2014/main" id="{5393F674-7719-4EF4-929D-F9C9C92E6A71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1C6A47E-A89F-49DF-B35C-D7D40F20A5B2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38" name="Circle: Hollow 37">
                  <a:extLst>
                    <a:ext uri="{FF2B5EF4-FFF2-40B4-BE49-F238E27FC236}">
                      <a16:creationId xmlns:a16="http://schemas.microsoft.com/office/drawing/2014/main" id="{2EBF0FD4-92B0-4D45-851A-4F4ABC4589D2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Arc 38">
                  <a:extLst>
                    <a:ext uri="{FF2B5EF4-FFF2-40B4-BE49-F238E27FC236}">
                      <a16:creationId xmlns:a16="http://schemas.microsoft.com/office/drawing/2014/main" id="{4E22CFDE-B701-4AC2-8C0A-BAC840EBD510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1014FE0-0015-4178-A4D5-F188598A7776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34" name="Circle: Hollow 33">
                  <a:extLst>
                    <a:ext uri="{FF2B5EF4-FFF2-40B4-BE49-F238E27FC236}">
                      <a16:creationId xmlns:a16="http://schemas.microsoft.com/office/drawing/2014/main" id="{9FD8F0E1-D3E8-420C-BE4E-577F91EA9B6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2261129"/>
                  <a:ext cx="715618" cy="2335742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B9F3A08-674C-4577-B8A9-F6786E35876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36" name="Circle: Hollow 35">
                    <a:extLst>
                      <a:ext uri="{FF2B5EF4-FFF2-40B4-BE49-F238E27FC236}">
                        <a16:creationId xmlns:a16="http://schemas.microsoft.com/office/drawing/2014/main" id="{8AE1BBFD-60ED-4CB9-A8A9-C9B7D87CA86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Arc 36">
                    <a:extLst>
                      <a:ext uri="{FF2B5EF4-FFF2-40B4-BE49-F238E27FC236}">
                        <a16:creationId xmlns:a16="http://schemas.microsoft.com/office/drawing/2014/main" id="{89EE442C-0ECF-474E-8E39-294D11A8EA5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59B9F09-531B-429C-96C6-DAF5E9EADD7B}"/>
                  </a:ext>
                </a:extLst>
              </p:cNvPr>
              <p:cNvGrpSpPr/>
              <p:nvPr/>
            </p:nvGrpSpPr>
            <p:grpSpPr>
              <a:xfrm rot="19892110">
                <a:off x="3247235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32" name="Circle: Hollow 31">
                  <a:extLst>
                    <a:ext uri="{FF2B5EF4-FFF2-40B4-BE49-F238E27FC236}">
                      <a16:creationId xmlns:a16="http://schemas.microsoft.com/office/drawing/2014/main" id="{6FA68E5A-F7AE-4807-AD3B-B935D2CA1C59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Arc 32">
                  <a:extLst>
                    <a:ext uri="{FF2B5EF4-FFF2-40B4-BE49-F238E27FC236}">
                      <a16:creationId xmlns:a16="http://schemas.microsoft.com/office/drawing/2014/main" id="{9D144E48-6839-4FDD-9688-C3AD00AF25B0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1B5B72-875D-4C46-AB0A-091B35D636B8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8DD21F-FEBB-415D-A6CA-46A611CACA67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5" name="Circle: Hollow 24">
                  <a:extLst>
                    <a:ext uri="{FF2B5EF4-FFF2-40B4-BE49-F238E27FC236}">
                      <a16:creationId xmlns:a16="http://schemas.microsoft.com/office/drawing/2014/main" id="{FD3B691B-86C9-49F5-B43D-96FA5CC3438D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0DFA7AF3-53AD-40FF-B838-2801FCC75AF5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C84406-7594-4A04-A05D-98E74397667A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" name="Circle: Hollow 20">
                  <a:extLst>
                    <a:ext uri="{FF2B5EF4-FFF2-40B4-BE49-F238E27FC236}">
                      <a16:creationId xmlns:a16="http://schemas.microsoft.com/office/drawing/2014/main" id="{4AEBC3CF-8B70-4075-870D-CD882EB823AE}"/>
                    </a:ext>
                  </a:extLst>
                </p:cNvPr>
                <p:cNvSpPr/>
                <p:nvPr/>
              </p:nvSpPr>
              <p:spPr>
                <a:xfrm flipH="1" flipV="1">
                  <a:off x="4971775" y="3048162"/>
                  <a:ext cx="2248450" cy="761676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1848669D-8CF0-4C04-A9E3-4CBA9FB007C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3" name="Circle: Hollow 22">
                    <a:extLst>
                      <a:ext uri="{FF2B5EF4-FFF2-40B4-BE49-F238E27FC236}">
                        <a16:creationId xmlns:a16="http://schemas.microsoft.com/office/drawing/2014/main" id="{AB5F009E-B19A-445D-A049-474DFCA9E78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Arc 23">
                    <a:extLst>
                      <a:ext uri="{FF2B5EF4-FFF2-40B4-BE49-F238E27FC236}">
                        <a16:creationId xmlns:a16="http://schemas.microsoft.com/office/drawing/2014/main" id="{5F8A1D4E-EE24-45D5-AD65-0C21F6A87B3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ADEB616-A2DA-4FE9-A4E4-BDC7D9656643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9" name="Circle: Hollow 18">
                  <a:extLst>
                    <a:ext uri="{FF2B5EF4-FFF2-40B4-BE49-F238E27FC236}">
                      <a16:creationId xmlns:a16="http://schemas.microsoft.com/office/drawing/2014/main" id="{133CD78F-ED89-41E8-AFF3-7FDC230526C9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57B80FA0-6E78-4116-BD42-007D09949C6B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385942E-FD98-48A7-9842-E9BBEEF7301E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7" name="Circle: Hollow 16">
                  <a:extLst>
                    <a:ext uri="{FF2B5EF4-FFF2-40B4-BE49-F238E27FC236}">
                      <a16:creationId xmlns:a16="http://schemas.microsoft.com/office/drawing/2014/main" id="{B2954C21-541B-4DAF-BE7A-FBBD7AFFF694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3223B053-4D1E-464E-AB58-794C4864C86B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B0AE3B-8968-4AF8-87AA-13D8E7F8AFC0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5" name="Circle: Hollow 14">
                  <a:extLst>
                    <a:ext uri="{FF2B5EF4-FFF2-40B4-BE49-F238E27FC236}">
                      <a16:creationId xmlns:a16="http://schemas.microsoft.com/office/drawing/2014/main" id="{F1B196AE-08DC-4E84-89D1-DC509B6C7288}"/>
                    </a:ext>
                  </a:extLst>
                </p:cNvPr>
                <p:cNvSpPr/>
                <p:nvPr/>
              </p:nvSpPr>
              <p:spPr>
                <a:xfrm>
                  <a:off x="3233530" y="566530"/>
                  <a:ext cx="5724940" cy="5724940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6D49F4BE-27BA-43AC-A307-91339129DBD0}"/>
                    </a:ext>
                  </a:extLst>
                </p:cNvPr>
                <p:cNvSpPr/>
                <p:nvPr/>
              </p:nvSpPr>
              <p:spPr>
                <a:xfrm rot="10384530">
                  <a:off x="5633578" y="682977"/>
                  <a:ext cx="675860" cy="2435869"/>
                </a:xfrm>
                <a:prstGeom prst="arc">
                  <a:avLst>
                    <a:gd name="adj1" fmla="val 16437847"/>
                    <a:gd name="adj2" fmla="val 5034335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0AB9BF9D-5120-400B-B94A-4233E82F2DD6}"/>
              </a:ext>
            </a:extLst>
          </p:cNvPr>
          <p:cNvSpPr/>
          <p:nvPr/>
        </p:nvSpPr>
        <p:spPr>
          <a:xfrm>
            <a:off x="4766037" y="2192275"/>
            <a:ext cx="2420724" cy="24207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735B4A6-19AD-447F-8F1E-914938392D17}"/>
              </a:ext>
            </a:extLst>
          </p:cNvPr>
          <p:cNvSpPr txBox="1"/>
          <p:nvPr/>
        </p:nvSpPr>
        <p:spPr>
          <a:xfrm>
            <a:off x="4545943" y="4206738"/>
            <a:ext cx="278472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WELCOME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D0AAD64-F5F1-4476-BFCB-C14ACC47E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8" b="90061" l="2162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" t="3608" r="21902" b="10597"/>
          <a:stretch/>
        </p:blipFill>
        <p:spPr>
          <a:xfrm>
            <a:off x="3840479" y="1181686"/>
            <a:ext cx="4473527" cy="45438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EAFE3375-AFAA-4331-B278-E2CF0554E20B}"/>
              </a:ext>
            </a:extLst>
          </p:cNvPr>
          <p:cNvSpPr/>
          <p:nvPr/>
        </p:nvSpPr>
        <p:spPr>
          <a:xfrm>
            <a:off x="3505200" y="2819400"/>
            <a:ext cx="4953000" cy="1676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CB54-9D57-4F87-A1F9-FB5358F57A86}" type="datetime5">
              <a:rPr lang="en-US" smtClean="0"/>
              <a:t>27-May-26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9A30B23-4184-E195-3F1A-D35B104F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152400"/>
            <a:ext cx="288104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66E35-4AF1-4283-BCBE-AE8D56AC27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17" y="1143000"/>
            <a:ext cx="6240965" cy="5562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479AA-441E-4D44-28BE-74F360DD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7B5-31F4-4FDD-86CF-5E9C809283B3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F899A-2009-2698-6CA6-BB6DBC88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BD85A-83F5-B62D-CFAB-2AC5F29C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7748D-08A5-4AF3-8AEE-09DF03BE5761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0213-BA10-40E2-AD15-7139E355F857}"/>
              </a:ext>
            </a:extLst>
          </p:cNvPr>
          <p:cNvSpPr txBox="1"/>
          <p:nvPr/>
        </p:nvSpPr>
        <p:spPr>
          <a:xfrm>
            <a:off x="3105150" y="5791200"/>
            <a:ext cx="5981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গঠণপ্রণালী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C9001-3946-4120-A2FD-A3BA2D94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447800"/>
            <a:ext cx="1852246" cy="3962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77029-485B-1203-7E32-68B4CC96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B1C0-49E8-4BFF-9475-5065F10AA033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7D6CF-CA4E-48C0-4CA0-94651148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C2FF9-A4D1-38D3-5CC1-D0CB9F36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057F3-58DE-40B8-B27D-BAEDA916DAE2}"/>
              </a:ext>
            </a:extLst>
          </p:cNvPr>
          <p:cNvSpPr txBox="1"/>
          <p:nvPr/>
        </p:nvSpPr>
        <p:spPr>
          <a:xfrm>
            <a:off x="2057400" y="1752600"/>
            <a:ext cx="8077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ভালভ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ক্র্যাংক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শ্যাফট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শ্যাফটের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আর্ম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রডের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DEBFE-0D56-7746-770C-E176497B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D85-AF21-4B60-B50B-D8782E871E84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4F446-A623-23AF-1863-381148D0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FF7F8-3157-1E58-ACAB-D95EC641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600" y="4953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হেড</a:t>
            </a:r>
            <a:endParaRPr lang="en-US" sz="2000" b="1" dirty="0"/>
          </a:p>
        </p:txBody>
      </p:sp>
      <p:sp>
        <p:nvSpPr>
          <p:cNvPr id="21" name="Down Arrow Callout 8">
            <a:extLst>
              <a:ext uri="{FF2B5EF4-FFF2-40B4-BE49-F238E27FC236}">
                <a16:creationId xmlns:a16="http://schemas.microsoft.com/office/drawing/2014/main" id="{3C192FD7-0A88-4D30-8793-ABFA45814D19}"/>
              </a:ext>
            </a:extLst>
          </p:cNvPr>
          <p:cNvSpPr/>
          <p:nvPr/>
        </p:nvSpPr>
        <p:spPr>
          <a:xfrm>
            <a:off x="3540919" y="152400"/>
            <a:ext cx="5110162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35A34F-DDBA-4590-8FD6-8DDE34A7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2" y="1371600"/>
            <a:ext cx="4648200" cy="37557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9FDF17-6E23-426C-8D9B-635B28DFA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9" b="96839" l="0" r="100000">
                        <a14:foregroundMark x1="6836" y1="26724" x2="27148" y2="15230"/>
                        <a14:foregroundMark x1="27734" y1="16954" x2="91406" y2="42816"/>
                        <a14:foregroundMark x1="90039" y1="45977" x2="73242" y2="56609"/>
                        <a14:foregroundMark x1="51367" y1="41954" x2="56250" y2="52586"/>
                        <a14:foregroundMark x1="62305" y1="37069" x2="65820" y2="36494"/>
                        <a14:foregroundMark x1="70703" y1="41667" x2="75781" y2="38506"/>
                        <a14:foregroundMark x1="19336" y1="33908" x2="25586" y2="33621"/>
                        <a14:foregroundMark x1="33984" y1="42816" x2="38672" y2="42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181600" cy="35218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72D04D-B1E4-466B-9F40-DB335F7E718B}"/>
              </a:ext>
            </a:extLst>
          </p:cNvPr>
          <p:cNvSpPr txBox="1"/>
          <p:nvPr/>
        </p:nvSpPr>
        <p:spPr>
          <a:xfrm>
            <a:off x="7543800" y="5105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ব্লক</a:t>
            </a:r>
            <a:endParaRPr lang="en-US" sz="2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B3720-4DA7-1900-7CD6-8F5DBF7F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7930-4C7E-44B2-9C1B-0EB1681E7B8A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B75FC-4D3B-2A57-5EC3-82F03459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E75B2-DCE4-B73A-FD0A-96F6A0C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152775" y="152400"/>
            <a:ext cx="588645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লাইনার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635BE-DC16-4AA1-AAAA-4AA08991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97375" l="5500" r="92125">
                        <a14:foregroundMark x1="40000" y1="15000" x2="47625" y2="14875"/>
                        <a14:foregroundMark x1="53875" y1="15500" x2="62500" y2="14250"/>
                        <a14:foregroundMark x1="39750" y1="28625" x2="47750" y2="27750"/>
                        <a14:foregroundMark x1="56625" y1="26750" x2="62125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" y="1219200"/>
            <a:ext cx="4267200" cy="426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A4EBAA-B7F6-4D42-A1C0-564116CCA0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0" b="90000" l="7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38" t="7292" r="37840" b="45520"/>
          <a:stretch/>
        </p:blipFill>
        <p:spPr>
          <a:xfrm>
            <a:off x="5472918" y="1282571"/>
            <a:ext cx="3810000" cy="41404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4383F2-D4F5-478D-B684-7EB0578C962B}"/>
              </a:ext>
            </a:extLst>
          </p:cNvPr>
          <p:cNvSpPr/>
          <p:nvPr/>
        </p:nvSpPr>
        <p:spPr>
          <a:xfrm>
            <a:off x="1586718" y="55626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8D4EF9-0F93-418B-AFDD-4D4C4C37A503}"/>
              </a:ext>
            </a:extLst>
          </p:cNvPr>
          <p:cNvSpPr/>
          <p:nvPr/>
        </p:nvSpPr>
        <p:spPr>
          <a:xfrm>
            <a:off x="6261881" y="56388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99EB3E-C7F3-82B6-8877-FBD38D73CFCF}"/>
              </a:ext>
            </a:extLst>
          </p:cNvPr>
          <p:cNvGrpSpPr/>
          <p:nvPr/>
        </p:nvGrpSpPr>
        <p:grpSpPr>
          <a:xfrm>
            <a:off x="8700281" y="1752600"/>
            <a:ext cx="2667000" cy="533400"/>
            <a:chOff x="8700281" y="1752600"/>
            <a:chExt cx="2667000" cy="533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67854B-788B-4756-A11C-01AC69FD197F}"/>
                </a:ext>
              </a:extLst>
            </p:cNvPr>
            <p:cNvSpPr/>
            <p:nvPr/>
          </p:nvSpPr>
          <p:spPr>
            <a:xfrm>
              <a:off x="9843281" y="1752600"/>
              <a:ext cx="15240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পিস্টন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ক্রাউন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F4567E1-9CF1-439A-B625-C3E5643420A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8700281" y="2019300"/>
              <a:ext cx="1143000" cy="0"/>
            </a:xfrm>
            <a:prstGeom prst="straightConnector1">
              <a:avLst/>
            </a:prstGeom>
            <a:ln w="57150">
              <a:solidFill>
                <a:srgbClr val="FB0B0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B92B64-9C41-6774-1F71-5D2E0B13F0B3}"/>
              </a:ext>
            </a:extLst>
          </p:cNvPr>
          <p:cNvGrpSpPr/>
          <p:nvPr/>
        </p:nvGrpSpPr>
        <p:grpSpPr>
          <a:xfrm>
            <a:off x="8852681" y="2362200"/>
            <a:ext cx="2743200" cy="533400"/>
            <a:chOff x="8852681" y="2438400"/>
            <a:chExt cx="2743200" cy="533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28D295-C04B-4B8C-BDA7-2EEE3385AEBC}"/>
                </a:ext>
              </a:extLst>
            </p:cNvPr>
            <p:cNvSpPr/>
            <p:nvPr/>
          </p:nvSpPr>
          <p:spPr>
            <a:xfrm>
              <a:off x="9767081" y="2438400"/>
              <a:ext cx="18288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পিস্টন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রিং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ল্যান্ড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E0A0D4-85B1-4B75-99EA-AC38ECAB5FD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8852681" y="2705100"/>
              <a:ext cx="914400" cy="0"/>
            </a:xfrm>
            <a:prstGeom prst="straightConnector1">
              <a:avLst/>
            </a:prstGeom>
            <a:ln w="57150">
              <a:solidFill>
                <a:srgbClr val="FB0B0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3051EA-53DF-0CDF-ED57-7B898E94CB30}"/>
              </a:ext>
            </a:extLst>
          </p:cNvPr>
          <p:cNvGrpSpPr/>
          <p:nvPr/>
        </p:nvGrpSpPr>
        <p:grpSpPr>
          <a:xfrm>
            <a:off x="8624081" y="3048000"/>
            <a:ext cx="2819400" cy="533400"/>
            <a:chOff x="8624081" y="2971800"/>
            <a:chExt cx="2819400" cy="533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7FAF84-06AB-4CC5-8891-75C0F7CE9934}"/>
                </a:ext>
              </a:extLst>
            </p:cNvPr>
            <p:cNvSpPr/>
            <p:nvPr/>
          </p:nvSpPr>
          <p:spPr>
            <a:xfrm>
              <a:off x="9767081" y="2971800"/>
              <a:ext cx="16764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ওয়েল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রিং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গ্রূভ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E36D6A9-A27D-452E-8DD0-FAFF59ED56E9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8624081" y="3200400"/>
              <a:ext cx="1143000" cy="38100"/>
            </a:xfrm>
            <a:prstGeom prst="straightConnector1">
              <a:avLst/>
            </a:prstGeom>
            <a:ln w="57150">
              <a:solidFill>
                <a:srgbClr val="FB0B0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AA2973-0B2F-1C17-E083-9B8CBCBDF165}"/>
              </a:ext>
            </a:extLst>
          </p:cNvPr>
          <p:cNvGrpSpPr/>
          <p:nvPr/>
        </p:nvGrpSpPr>
        <p:grpSpPr>
          <a:xfrm>
            <a:off x="8319281" y="3733800"/>
            <a:ext cx="3276600" cy="533400"/>
            <a:chOff x="8319281" y="3657600"/>
            <a:chExt cx="3276600" cy="533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5B9E73-D0F5-47C6-A193-4970CB3CCB85}"/>
                </a:ext>
              </a:extLst>
            </p:cNvPr>
            <p:cNvSpPr/>
            <p:nvPr/>
          </p:nvSpPr>
          <p:spPr>
            <a:xfrm>
              <a:off x="9767081" y="3657600"/>
              <a:ext cx="18288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গাজেন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পিন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হোল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56E8ACE-1B12-472A-83A9-E55F022831C3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8319281" y="3810000"/>
              <a:ext cx="1447800" cy="114300"/>
            </a:xfrm>
            <a:prstGeom prst="straightConnector1">
              <a:avLst/>
            </a:prstGeom>
            <a:ln w="57150">
              <a:solidFill>
                <a:srgbClr val="FB0B0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0774A6-181A-642A-1132-3CED9266030D}"/>
              </a:ext>
            </a:extLst>
          </p:cNvPr>
          <p:cNvGrpSpPr/>
          <p:nvPr/>
        </p:nvGrpSpPr>
        <p:grpSpPr>
          <a:xfrm>
            <a:off x="7481081" y="4419600"/>
            <a:ext cx="3810000" cy="533400"/>
            <a:chOff x="7481081" y="4343400"/>
            <a:chExt cx="3810000" cy="533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542058-E23D-43FD-9241-1CB815949FFB}"/>
                </a:ext>
              </a:extLst>
            </p:cNvPr>
            <p:cNvSpPr/>
            <p:nvPr/>
          </p:nvSpPr>
          <p:spPr>
            <a:xfrm>
              <a:off x="9767081" y="4343400"/>
              <a:ext cx="1524000" cy="533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পিস্টন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74B89B-660C-4495-A559-471A84C5CF81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7481081" y="4419600"/>
              <a:ext cx="2286000" cy="190500"/>
            </a:xfrm>
            <a:prstGeom prst="straightConnector1">
              <a:avLst/>
            </a:prstGeom>
            <a:ln w="57150">
              <a:solidFill>
                <a:srgbClr val="FB0B0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B0F93-BBE7-B5CA-2A20-5F191CA2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E89-2B1B-46D3-81C4-4F6B75789DF4}" type="datetime5">
              <a:rPr lang="en-US" smtClean="0"/>
              <a:t>27-May-26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DA91761-701E-3913-BF21-93548EC8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ইঞ্জিনের বিভিন্ন অংশের গঠন</a:t>
            </a:r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A56B60A-3489-4115-D40C-04CDCBE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312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366</Words>
  <Application>Microsoft Office PowerPoint</Application>
  <PresentationFormat>Widescreen</PresentationFormat>
  <Paragraphs>121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Engr. Md. Shofi Uddin</cp:lastModifiedBy>
  <cp:revision>415</cp:revision>
  <dcterms:created xsi:type="dcterms:W3CDTF">2006-08-16T00:00:00Z</dcterms:created>
  <dcterms:modified xsi:type="dcterms:W3CDTF">2026-05-27T02:52:40Z</dcterms:modified>
</cp:coreProperties>
</file>