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embeddedFontLst>
    <p:embeddedFont>
      <p:font typeface="NikoshBAN" pitchFamily="2" charset="0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2868" y="520505"/>
            <a:ext cx="7258929" cy="83099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u="sng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2869" y="1772528"/>
            <a:ext cx="7666892" cy="252376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খোকন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মিয়া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বেয়াতিরচর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নিকলী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কিশোরগঞ্জ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: 01913782691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485775"/>
            <a:ext cx="11220450" cy="5238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85775" y="981075"/>
            <a:ext cx="11220450" cy="285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85775" y="2739330"/>
            <a:ext cx="5400675" cy="2876550"/>
          </a:xfrm>
          <a:prstGeom prst="roundRect">
            <a:avLst>
              <a:gd name="adj" fmla="val 331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85775" y="2739330"/>
            <a:ext cx="57150" cy="28765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1976437"/>
            <a:ext cx="5438775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95487"/>
            <a:ext cx="5400675" cy="3581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5775" y="485775"/>
            <a:ext cx="11706225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ডিজিটাল ক্লাসরুমে সবাইকে স্বাগতম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775" y="1956494"/>
            <a:ext cx="7088385" cy="5447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90"/>
              </a:lnSpc>
            </a:pPr>
            <a:r>
              <a:rPr sz="3300" b="1" i="0" u="none">
                <a:solidFill>
                  <a:srgbClr val="000000"/>
                </a:solidFill>
                <a:latin typeface="Noto Sans Bengali"/>
              </a:rPr>
              <a:t>তথ্য ও যোগাযোগ প্রযুক্তি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2977455"/>
            <a:ext cx="6084093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শ্রেণি: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সপ্তম (৭ম)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3425130"/>
            <a:ext cx="6084093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বিষয়: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তথ্য ও যোগাযোগ প্রযুক্তি (ICT)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3872805"/>
            <a:ext cx="4962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অধ্যায়: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১ম (প্রাত্যহিক জীবনে তথ্য ও যোগাযোগ প্রযুক্তি)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672905"/>
            <a:ext cx="4962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পাঠ: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১ (ব্যক্তিজীবনে তথ্য ও যোগাযোগ প্রযুক্তি)</a:t>
            </a:r>
          </a:p>
        </p:txBody>
      </p:sp>
    </p:spTree>
  </p:cSld>
  <p:clrMapOvr>
    <a:masterClrMapping/>
  </p:clrMapOvr>
  <p:transition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085850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644" y="2190750"/>
            <a:ext cx="4358580" cy="3333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694" y="2209800"/>
            <a:ext cx="4320480" cy="3295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5775" y="485775"/>
            <a:ext cx="11706225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0000"/>
                </a:solidFill>
                <a:latin typeface="Noto Sans Bengali"/>
              </a:rPr>
              <a:t>পাঠের শিখনফল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775" y="2731740"/>
            <a:ext cx="8101086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এই পাঠ শেষে তোমরা যা যা শিখতে পারবে: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274665"/>
            <a:ext cx="7767711" cy="4266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000000"/>
                </a:solidFill>
                <a:latin typeface="Noto Sans Bengali"/>
              </a:rPr>
              <a:t>ব্যক্তিগত জীবনে ICT: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তথ্য ও প্রযুক্তি ব্যবহার জানতে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44230"/>
            <a:ext cx="7767711" cy="4266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000000"/>
                </a:solidFill>
                <a:latin typeface="Noto Sans Bengali"/>
              </a:rPr>
              <a:t>দৈনন্দিন সুবিধা: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প্রতিদিনের কাজের তালিকা বলতে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4413795"/>
            <a:ext cx="7767711" cy="4266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000000"/>
                </a:solidFill>
                <a:latin typeface="Noto Sans Bengali"/>
              </a:rPr>
              <a:t>প্রযুক্তির গুরুত্ব: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প্রযুক্তির ভূমিকা ব্যাখ্যা করতে পারবে।</a:t>
            </a:r>
          </a:p>
        </p:txBody>
      </p:sp>
    </p:spTree>
  </p:cSld>
  <p:clrMapOvr>
    <a:masterClrMapping/>
  </p:clrMapOvr>
  <p:transition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085850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05550" y="4010025"/>
            <a:ext cx="5400675" cy="1181100"/>
          </a:xfrm>
          <a:prstGeom prst="roundRect">
            <a:avLst>
              <a:gd name="adj" fmla="val 6451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2143125"/>
            <a:ext cx="5438775" cy="3429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" y="2162175"/>
            <a:ext cx="5400675" cy="3390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5775" y="485775"/>
            <a:ext cx="11706225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0000"/>
                </a:solidFill>
                <a:latin typeface="Noto Sans Bengali"/>
              </a:rPr>
              <a:t>১. ব্যক্তিগত যোগাযোগ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5550" y="2524125"/>
            <a:ext cx="5886450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00000"/>
                </a:solidFill>
                <a:latin typeface="Noto Sans Bengali"/>
              </a:rPr>
              <a:t>মোবাইল ও এসএমএস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5550" y="3067050"/>
            <a:ext cx="549592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000000"/>
                </a:solidFill>
                <a:latin typeface="Noto Sans Bengali"/>
              </a:rPr>
              <a:t>এখন আমরা খুব সহজেই দূরে থাকা প্রিয়জনদের সাথে কথা বলতে পারি।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6050" y="4200525"/>
            <a:ext cx="569595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কথা বলা: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মুহূর্তেই কল করা যায়।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6050" y="4648200"/>
            <a:ext cx="569595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এসএমএস: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বার্তা লিখে পাঠানো যায়।</a:t>
            </a:r>
          </a:p>
        </p:txBody>
      </p:sp>
    </p:spTree>
  </p:cSld>
  <p:clrMapOvr>
    <a:masterClrMapping/>
  </p:clrMapOvr>
  <p:transition>
    <p:pull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085850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143125"/>
            <a:ext cx="5438775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62175"/>
            <a:ext cx="5400675" cy="3390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5775" y="485775"/>
            <a:ext cx="11706225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0000"/>
                </a:solidFill>
                <a:latin typeface="Noto Sans Bengali"/>
              </a:rPr>
              <a:t>২. বিনোদন ও তথ্য প্রাপ্তি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775" y="2687984"/>
            <a:ext cx="6750843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00000"/>
                </a:solidFill>
                <a:latin typeface="Noto Sans Bengali"/>
              </a:rPr>
              <a:t>টিভি ও কম্পিউটার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775" y="3230909"/>
            <a:ext cx="549592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000000"/>
                </a:solidFill>
                <a:latin typeface="Noto Sans Bengali"/>
              </a:rPr>
              <a:t>আমাদের অবসরের সঙ্গী হিসেবে আইসিটি বড় ভূমিকা রাখছে।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172932"/>
            <a:ext cx="9525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00000"/>
                </a:solidFill>
                <a:latin typeface="Noto Sans Bengali"/>
              </a:rPr>
              <a:t>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4173884"/>
            <a:ext cx="6453187" cy="426690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000000"/>
                </a:solidFill>
                <a:latin typeface="Noto Sans Bengali"/>
              </a:rPr>
              <a:t>টেলিভিশন: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খবর ও কার্টুন দেখা যায়।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4599622"/>
            <a:ext cx="9525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00000"/>
                </a:solidFill>
                <a:latin typeface="Noto Sans Bengali"/>
              </a:rPr>
              <a:t>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900" y="4600575"/>
            <a:ext cx="6453187" cy="426690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000000"/>
                </a:solidFill>
                <a:latin typeface="Noto Sans Bengali"/>
              </a:rPr>
              <a:t>কম্পিউটার: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গান শোনা ও গেমস খেলা যায়।</a:t>
            </a:r>
          </a:p>
        </p:txBody>
      </p:sp>
    </p:spTree>
  </p:cSld>
  <p:clrMapOvr>
    <a:masterClrMapping/>
  </p:clrMapOvr>
  <p:transition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085850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05550" y="3000375"/>
            <a:ext cx="5400675" cy="1057275"/>
          </a:xfrm>
          <a:prstGeom prst="roundRect">
            <a:avLst>
              <a:gd name="adj" fmla="val 7207"/>
            </a:avLst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05550" y="4200525"/>
            <a:ext cx="5400675" cy="1057275"/>
          </a:xfrm>
          <a:prstGeom prst="roundRect">
            <a:avLst>
              <a:gd name="adj" fmla="val 7207"/>
            </a:avLst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2143125"/>
            <a:ext cx="5438775" cy="3429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" y="2162175"/>
            <a:ext cx="5400675" cy="339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5775" y="485775"/>
            <a:ext cx="11706225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0000"/>
                </a:solidFill>
                <a:latin typeface="Noto Sans Bengali"/>
              </a:rPr>
              <a:t>৩. লেখাপড়া ও তথ্য খোঁজা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5550" y="2457450"/>
            <a:ext cx="5886450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00000"/>
                </a:solidFill>
                <a:latin typeface="Noto Sans Bengali"/>
              </a:rPr>
              <a:t>ই-বুক ও সফটওয়্যার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7950" y="3152775"/>
            <a:ext cx="573405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ই-বুক (E-Book)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7950" y="3552825"/>
            <a:ext cx="573405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00000"/>
                </a:solidFill>
                <a:latin typeface="Noto Sans Bengali"/>
              </a:rPr>
              <a:t>মোবাইলে বই পড়া যায়।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7950" y="4352925"/>
            <a:ext cx="573405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ক্যালকুলেটর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7950" y="4752975"/>
            <a:ext cx="573405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00000"/>
                </a:solidFill>
                <a:latin typeface="Noto Sans Bengali"/>
              </a:rPr>
              <a:t>সহজেই হিসাব করা যায়।</a:t>
            </a:r>
          </a:p>
        </p:txBody>
      </p:sp>
    </p:spTree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085850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85775" y="3514725"/>
            <a:ext cx="5400675" cy="1228725"/>
          </a:xfrm>
          <a:prstGeom prst="roundRect">
            <a:avLst>
              <a:gd name="adj" fmla="val 620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85775" y="3514725"/>
            <a:ext cx="38100" cy="122872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143125"/>
            <a:ext cx="5438775" cy="3429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62175"/>
            <a:ext cx="5400675" cy="339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5775" y="485775"/>
            <a:ext cx="11706225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0000"/>
                </a:solidFill>
                <a:latin typeface="Noto Sans Bengali"/>
              </a:rPr>
              <a:t>৪. চিকিৎসা ও জরুরি সেবা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775" y="2971800"/>
            <a:ext cx="6750843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00000"/>
                </a:solidFill>
                <a:latin typeface="Noto Sans Bengali"/>
              </a:rPr>
              <a:t>টেলিমেডিসিন সেবা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3705225"/>
            <a:ext cx="6226968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ফোন চিকিৎসা: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ঘরে বসে ডাক্তারের পরামর্শ।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4200525"/>
            <a:ext cx="6226968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জরুরি সেবা:</a:t>
            </a:r>
            <a:r>
              <a:rPr sz="2100" b="0" i="0" u="none">
                <a:solidFill>
                  <a:srgbClr val="000000"/>
                </a:solidFill>
                <a:latin typeface="Noto Sans Bengali"/>
              </a:rPr>
              <a:t> ৯৯৯ নম্বরে কল দিয়ে সাহায্য লাভ।</a:t>
            </a:r>
          </a:p>
        </p:txBody>
      </p:sp>
    </p:spTree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133475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85775" y="2728912"/>
            <a:ext cx="6480869" cy="2305050"/>
          </a:xfrm>
          <a:prstGeom prst="roundRect">
            <a:avLst>
              <a:gd name="adj" fmla="val 4958"/>
            </a:avLst>
          </a:prstGeom>
          <a:solidFill>
            <a:srgbClr val="FAFAFA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644" y="2214562"/>
            <a:ext cx="4358580" cy="3333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694" y="2233612"/>
            <a:ext cx="4320480" cy="3295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5775" y="485775"/>
            <a:ext cx="1170622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000000"/>
                </a:solidFill>
                <a:latin typeface="Noto Sans Bengali"/>
              </a:rPr>
              <a:t>দলীয়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2986087"/>
            <a:ext cx="7458149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00000"/>
                </a:solidFill>
                <a:latin typeface="Noto Sans Bengali"/>
              </a:rPr>
              <a:t>প্রশ্ন: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481387"/>
            <a:ext cx="6061769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000000"/>
                </a:solidFill>
                <a:latin typeface="Noto Sans Bengali"/>
              </a:rPr>
              <a:t>"সকাল থেকে রাত পর্যন্ত পরিবারে ব্যবহৃত ICT যন্ত্রের একটি তালিকা তৈরি করো।"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" y="4424362"/>
            <a:ext cx="7458149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333333"/>
                </a:solidFill>
                <a:latin typeface="Noto Sans Bengali"/>
              </a:rPr>
              <a:t>সময়: ১০ মিনিট</a:t>
            </a:r>
          </a:p>
        </p:txBody>
      </p:sp>
    </p:spTree>
  </p:cSld>
  <p:clrMapOvr>
    <a:masterClrMapping/>
  </p:clrMapOvr>
  <p:transition>
    <p:cover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085850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814566" y="2757487"/>
            <a:ext cx="5891658" cy="638175"/>
          </a:xfrm>
          <a:prstGeom prst="roundRect">
            <a:avLst>
              <a:gd name="adj" fmla="val 1194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14566" y="3538537"/>
            <a:ext cx="5891658" cy="638175"/>
          </a:xfrm>
          <a:prstGeom prst="roundRect">
            <a:avLst>
              <a:gd name="adj" fmla="val 1194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814566" y="4319587"/>
            <a:ext cx="5891658" cy="638175"/>
          </a:xfrm>
          <a:prstGeom prst="roundRect">
            <a:avLst>
              <a:gd name="adj" fmla="val 1194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2143125"/>
            <a:ext cx="4947791" cy="3429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" y="2162175"/>
            <a:ext cx="4909691" cy="3390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5775" y="485775"/>
            <a:ext cx="11706225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0000"/>
                </a:solidFill>
                <a:latin typeface="Noto Sans Bengali"/>
              </a:rPr>
              <a:t>পাঠ মূল্যায়ন (উত্তর দাও)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5066" y="2900362"/>
            <a:ext cx="6186933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১. SMS এর পূর্ণরূপ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5066" y="3681412"/>
            <a:ext cx="6186933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২. ফোন চিকিৎসাকে কী বলে?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05066" y="4462462"/>
            <a:ext cx="6186933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00000"/>
                </a:solidFill>
                <a:latin typeface="Noto Sans Bengali"/>
              </a:rPr>
              <a:t>৩. জরুরি কল নম্বর কোনটি?</a:t>
            </a:r>
          </a:p>
        </p:txBody>
      </p:sp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75" y="1133475"/>
            <a:ext cx="11220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85775" y="2857500"/>
            <a:ext cx="6480869" cy="20478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644" y="2214562"/>
            <a:ext cx="4358580" cy="3333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694" y="2233612"/>
            <a:ext cx="4320480" cy="3295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5775" y="485775"/>
            <a:ext cx="1170622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000000"/>
                </a:solidFill>
                <a:latin typeface="Noto Sans Bengali"/>
              </a:rPr>
              <a:t>বাড়ির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575" y="3162300"/>
            <a:ext cx="7339086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00000"/>
                </a:solidFill>
                <a:latin typeface="Noto Sans Bengali"/>
              </a:rPr>
              <a:t>প্রশ্ন: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575" y="3705225"/>
            <a:ext cx="7339086" cy="4000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000000"/>
                </a:solidFill>
                <a:latin typeface="Noto Sans Bengali"/>
              </a:rPr>
              <a:t>"ICT না থাকলে দৈনন্দিন জীবনে কী কী অসুবিধা হতো?"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575" y="4248150"/>
            <a:ext cx="7339086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444444"/>
                </a:solidFill>
                <a:latin typeface="Noto Sans Bengali"/>
              </a:rPr>
              <a:t>— ৫টি বাক্য লিখে আনবে।</a:t>
            </a:r>
          </a:p>
        </p:txBody>
      </p:sp>
    </p:spTree>
  </p:cSld>
  <p:clrMapOvr>
    <a:masterClrMapping/>
  </p:clrMapOvr>
  <p:transition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47875" y="1443037"/>
            <a:ext cx="8096250" cy="3971925"/>
          </a:xfrm>
          <a:prstGeom prst="roundRect">
            <a:avLst>
              <a:gd name="adj" fmla="val 3836"/>
            </a:avLst>
          </a:prstGeom>
          <a:solidFill>
            <a:srgbClr val="FFFFFF"/>
          </a:solidFill>
          <a:ln w="285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757362"/>
            <a:ext cx="7467600" cy="209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725" y="1766887"/>
            <a:ext cx="7448550" cy="2076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5387" y="4043362"/>
            <a:ext cx="9801225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00000"/>
                </a:solidFill>
                <a:latin typeface="Noto Sans Bengali"/>
              </a:rPr>
              <a:t>সবাইকে স্বাগতম ও ধন্যবাদ!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50" y="4748212"/>
            <a:ext cx="93345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333333"/>
                </a:solidFill>
                <a:latin typeface="Noto Sans Bengali"/>
              </a:rPr>
              <a:t>পরবর্তী ক্লাসে আবার দেখা হবে।</a:t>
            </a:r>
          </a:p>
        </p:txBody>
      </p:sp>
    </p:spTree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309</Words>
  <Application>Microsoft Macintosh PowerPoint</Application>
  <PresentationFormat>Custom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NikoshBAN</vt:lpstr>
      <vt:lpstr>Calibri</vt:lpstr>
      <vt:lpstr>Noto Sans Bengali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dc:description>generated using python-pptx</dc:description>
  <cp:lastModifiedBy>hp</cp:lastModifiedBy>
  <cp:revision>5</cp:revision>
  <dcterms:created xsi:type="dcterms:W3CDTF">2013-01-27T09:14:16Z</dcterms:created>
  <dcterms:modified xsi:type="dcterms:W3CDTF">2026-11-02T14:25:59Z</dcterms:modified>
</cp:coreProperties>
</file>