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1"/>
    <p:sldMasterId id="2147483734" r:id="rId2"/>
  </p:sldMasterIdLst>
  <p:notesMasterIdLst>
    <p:notesMasterId r:id="rId22"/>
  </p:notesMasterIdLst>
  <p:sldIdLst>
    <p:sldId id="638" r:id="rId3"/>
    <p:sldId id="639" r:id="rId4"/>
    <p:sldId id="259" r:id="rId5"/>
    <p:sldId id="646" r:id="rId6"/>
    <p:sldId id="260" r:id="rId7"/>
    <p:sldId id="261" r:id="rId8"/>
    <p:sldId id="262" r:id="rId9"/>
    <p:sldId id="267" r:id="rId10"/>
    <p:sldId id="647" r:id="rId11"/>
    <p:sldId id="265" r:id="rId12"/>
    <p:sldId id="645" r:id="rId13"/>
    <p:sldId id="288" r:id="rId14"/>
    <p:sldId id="266" r:id="rId15"/>
    <p:sldId id="272" r:id="rId16"/>
    <p:sldId id="273" r:id="rId17"/>
    <p:sldId id="643" r:id="rId18"/>
    <p:sldId id="274" r:id="rId19"/>
    <p:sldId id="644" r:id="rId20"/>
    <p:sldId id="270" r:id="rId21"/>
  </p:sldIdLst>
  <p:sldSz cx="13716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33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ayet Hossain" userId="d1f3bbcc8807d754" providerId="LiveId" clId="{7F6D498E-A3B3-43F7-BF7D-DCB8E0E07A97}"/>
    <pc:docChg chg="undo redo custSel addSld delSld modSld sldOrd">
      <pc:chgData name="Belayet Hossain" userId="d1f3bbcc8807d754" providerId="LiveId" clId="{7F6D498E-A3B3-43F7-BF7D-DCB8E0E07A97}" dt="2026-02-05T17:16:18.345" v="1017"/>
      <pc:docMkLst>
        <pc:docMk/>
      </pc:docMkLst>
      <pc:sldChg chg="del ord">
        <pc:chgData name="Belayet Hossain" userId="d1f3bbcc8807d754" providerId="LiveId" clId="{7F6D498E-A3B3-43F7-BF7D-DCB8E0E07A97}" dt="2026-02-05T15:57:56.248" v="109" actId="47"/>
        <pc:sldMkLst>
          <pc:docMk/>
          <pc:sldMk cId="2093223551" sldId="256"/>
        </pc:sldMkLst>
      </pc:sldChg>
      <pc:sldChg chg="addSp delSp modSp mod modAnim">
        <pc:chgData name="Belayet Hossain" userId="d1f3bbcc8807d754" providerId="LiveId" clId="{7F6D498E-A3B3-43F7-BF7D-DCB8E0E07A97}" dt="2026-02-05T17:10:56.981" v="1006" actId="20577"/>
        <pc:sldMkLst>
          <pc:docMk/>
          <pc:sldMk cId="3605641758" sldId="257"/>
        </pc:sldMkLst>
        <pc:spChg chg="mod">
          <ac:chgData name="Belayet Hossain" userId="d1f3bbcc8807d754" providerId="LiveId" clId="{7F6D498E-A3B3-43F7-BF7D-DCB8E0E07A97}" dt="2026-02-05T17:10:56.981" v="1006" actId="20577"/>
          <ac:spMkLst>
            <pc:docMk/>
            <pc:sldMk cId="3605641758" sldId="257"/>
            <ac:spMk id="6" creationId="{1687735C-ECF9-4CE1-ABE4-4D1A0B749C5E}"/>
          </ac:spMkLst>
        </pc:spChg>
        <pc:grpChg chg="del mod">
          <ac:chgData name="Belayet Hossain" userId="d1f3bbcc8807d754" providerId="LiveId" clId="{7F6D498E-A3B3-43F7-BF7D-DCB8E0E07A97}" dt="2026-02-05T16:08:51.382" v="228" actId="478"/>
          <ac:grpSpMkLst>
            <pc:docMk/>
            <pc:sldMk cId="3605641758" sldId="257"/>
            <ac:grpSpMk id="10" creationId="{3FC99F08-39C0-44C1-90C5-5D99A2AFEEA7}"/>
          </ac:grpSpMkLst>
        </pc:grpChg>
        <pc:grpChg chg="del mod">
          <ac:chgData name="Belayet Hossain" userId="d1f3bbcc8807d754" providerId="LiveId" clId="{7F6D498E-A3B3-43F7-BF7D-DCB8E0E07A97}" dt="2026-02-05T16:08:52.374" v="229" actId="478"/>
          <ac:grpSpMkLst>
            <pc:docMk/>
            <pc:sldMk cId="3605641758" sldId="257"/>
            <ac:grpSpMk id="11" creationId="{456905C6-4476-4E6A-AC4B-45CDFB2B1AD9}"/>
          </ac:grpSpMkLst>
        </pc:grpChg>
        <pc:picChg chg="add mod">
          <ac:chgData name="Belayet Hossain" userId="d1f3bbcc8807d754" providerId="LiveId" clId="{7F6D498E-A3B3-43F7-BF7D-DCB8E0E07A97}" dt="2026-02-05T16:09:26.230" v="235" actId="1076"/>
          <ac:picMkLst>
            <pc:docMk/>
            <pc:sldMk cId="3605641758" sldId="257"/>
            <ac:picMk id="7" creationId="{B12F313B-8D40-7832-3288-70F4D8FA38A6}"/>
          </ac:picMkLst>
        </pc:picChg>
        <pc:picChg chg="del mod">
          <ac:chgData name="Belayet Hossain" userId="d1f3bbcc8807d754" providerId="LiveId" clId="{7F6D498E-A3B3-43F7-BF7D-DCB8E0E07A97}" dt="2026-02-05T16:08:51.382" v="228" actId="478"/>
          <ac:picMkLst>
            <pc:docMk/>
            <pc:sldMk cId="3605641758" sldId="257"/>
            <ac:picMk id="12" creationId="{5CC6512E-1FB3-4459-9EB7-B2E184E20363}"/>
          </ac:picMkLst>
        </pc:picChg>
        <pc:picChg chg="mod">
          <ac:chgData name="Belayet Hossain" userId="d1f3bbcc8807d754" providerId="LiveId" clId="{7F6D498E-A3B3-43F7-BF7D-DCB8E0E07A97}" dt="2026-02-05T16:08:51.382" v="228" actId="478"/>
          <ac:picMkLst>
            <pc:docMk/>
            <pc:sldMk cId="3605641758" sldId="257"/>
            <ac:picMk id="13" creationId="{4764D013-5E0B-4C26-B53D-90BC80B49B8E}"/>
          </ac:picMkLst>
        </pc:picChg>
        <pc:picChg chg="mod">
          <ac:chgData name="Belayet Hossain" userId="d1f3bbcc8807d754" providerId="LiveId" clId="{7F6D498E-A3B3-43F7-BF7D-DCB8E0E07A97}" dt="2026-02-05T16:08:51.382" v="228" actId="478"/>
          <ac:picMkLst>
            <pc:docMk/>
            <pc:sldMk cId="3605641758" sldId="257"/>
            <ac:picMk id="14" creationId="{2BDD2D19-E792-4BF9-9EB3-B53AD67F8DC1}"/>
          </ac:picMkLst>
        </pc:picChg>
        <pc:picChg chg="mod">
          <ac:chgData name="Belayet Hossain" userId="d1f3bbcc8807d754" providerId="LiveId" clId="{7F6D498E-A3B3-43F7-BF7D-DCB8E0E07A97}" dt="2026-02-05T16:08:51.382" v="228" actId="478"/>
          <ac:picMkLst>
            <pc:docMk/>
            <pc:sldMk cId="3605641758" sldId="257"/>
            <ac:picMk id="15" creationId="{05D83626-89A8-4E18-8FF9-1FC351CDC892}"/>
          </ac:picMkLst>
        </pc:picChg>
      </pc:sldChg>
      <pc:sldChg chg="del ord">
        <pc:chgData name="Belayet Hossain" userId="d1f3bbcc8807d754" providerId="LiveId" clId="{7F6D498E-A3B3-43F7-BF7D-DCB8E0E07A97}" dt="2026-02-05T16:02:07.699" v="208" actId="47"/>
        <pc:sldMkLst>
          <pc:docMk/>
          <pc:sldMk cId="3888584587" sldId="258"/>
        </pc:sldMkLst>
      </pc:sldChg>
      <pc:sldChg chg="modSp mod">
        <pc:chgData name="Belayet Hossain" userId="d1f3bbcc8807d754" providerId="LiveId" clId="{7F6D498E-A3B3-43F7-BF7D-DCB8E0E07A97}" dt="2026-02-05T16:06:14.512" v="219" actId="14826"/>
        <pc:sldMkLst>
          <pc:docMk/>
          <pc:sldMk cId="1710652704" sldId="259"/>
        </pc:sldMkLst>
        <pc:spChg chg="mod">
          <ac:chgData name="Belayet Hossain" userId="d1f3bbcc8807d754" providerId="LiveId" clId="{7F6D498E-A3B3-43F7-BF7D-DCB8E0E07A97}" dt="2026-02-05T16:04:42.615" v="218" actId="20577"/>
          <ac:spMkLst>
            <pc:docMk/>
            <pc:sldMk cId="1710652704" sldId="259"/>
            <ac:spMk id="13" creationId="{FB6DAAB1-D6DC-45DA-9378-B1D9F02DA689}"/>
          </ac:spMkLst>
        </pc:spChg>
        <pc:picChg chg="mod">
          <ac:chgData name="Belayet Hossain" userId="d1f3bbcc8807d754" providerId="LiveId" clId="{7F6D498E-A3B3-43F7-BF7D-DCB8E0E07A97}" dt="2026-02-05T16:06:14.512" v="219" actId="14826"/>
          <ac:picMkLst>
            <pc:docMk/>
            <pc:sldMk cId="1710652704" sldId="259"/>
            <ac:picMk id="12" creationId="{3A46EFAF-FCA2-4526-965F-2EB6036EBE11}"/>
          </ac:picMkLst>
        </pc:picChg>
      </pc:sldChg>
      <pc:sldChg chg="modSp mod modAnim">
        <pc:chgData name="Belayet Hossain" userId="d1f3bbcc8807d754" providerId="LiveId" clId="{7F6D498E-A3B3-43F7-BF7D-DCB8E0E07A97}" dt="2026-02-05T16:11:56.656" v="264"/>
        <pc:sldMkLst>
          <pc:docMk/>
          <pc:sldMk cId="1038319486" sldId="260"/>
        </pc:sldMkLst>
        <pc:spChg chg="mod">
          <ac:chgData name="Belayet Hossain" userId="d1f3bbcc8807d754" providerId="LiveId" clId="{7F6D498E-A3B3-43F7-BF7D-DCB8E0E07A97}" dt="2026-02-05T16:10:53.372" v="258" actId="14100"/>
          <ac:spMkLst>
            <pc:docMk/>
            <pc:sldMk cId="1038319486" sldId="260"/>
            <ac:spMk id="7" creationId="{2849B628-1B4C-4DDF-89BB-58D2C91D55BB}"/>
          </ac:spMkLst>
        </pc:spChg>
        <pc:spChg chg="mod">
          <ac:chgData name="Belayet Hossain" userId="d1f3bbcc8807d754" providerId="LiveId" clId="{7F6D498E-A3B3-43F7-BF7D-DCB8E0E07A97}" dt="2026-02-05T16:11:25.803" v="262" actId="20577"/>
          <ac:spMkLst>
            <pc:docMk/>
            <pc:sldMk cId="1038319486" sldId="260"/>
            <ac:spMk id="8" creationId="{13379688-D395-474E-A267-85FBAE8F581F}"/>
          </ac:spMkLst>
        </pc:spChg>
        <pc:picChg chg="mod">
          <ac:chgData name="Belayet Hossain" userId="d1f3bbcc8807d754" providerId="LiveId" clId="{7F6D498E-A3B3-43F7-BF7D-DCB8E0E07A97}" dt="2026-02-05T16:10:13.341" v="238" actId="14826"/>
          <ac:picMkLst>
            <pc:docMk/>
            <pc:sldMk cId="1038319486" sldId="260"/>
            <ac:picMk id="10" creationId="{6C3E2545-376F-426E-85A9-CD5D6D2A40D4}"/>
          </ac:picMkLst>
        </pc:picChg>
      </pc:sldChg>
      <pc:sldChg chg="addSp delSp modSp mod modAnim">
        <pc:chgData name="Belayet Hossain" userId="d1f3bbcc8807d754" providerId="LiveId" clId="{7F6D498E-A3B3-43F7-BF7D-DCB8E0E07A97}" dt="2026-02-05T17:12:22.676" v="1007"/>
        <pc:sldMkLst>
          <pc:docMk/>
          <pc:sldMk cId="1509404016" sldId="262"/>
        </pc:sldMkLst>
        <pc:spChg chg="mod">
          <ac:chgData name="Belayet Hossain" userId="d1f3bbcc8807d754" providerId="LiveId" clId="{7F6D498E-A3B3-43F7-BF7D-DCB8E0E07A97}" dt="2026-02-05T16:22:57.233" v="365" actId="20577"/>
          <ac:spMkLst>
            <pc:docMk/>
            <pc:sldMk cId="1509404016" sldId="262"/>
            <ac:spMk id="5" creationId="{2C06D780-9EAA-4C63-BBB1-252B0CA327F2}"/>
          </ac:spMkLst>
        </pc:spChg>
        <pc:spChg chg="mod">
          <ac:chgData name="Belayet Hossain" userId="d1f3bbcc8807d754" providerId="LiveId" clId="{7F6D498E-A3B3-43F7-BF7D-DCB8E0E07A97}" dt="2026-02-05T16:19:38.242" v="335" actId="108"/>
          <ac:spMkLst>
            <pc:docMk/>
            <pc:sldMk cId="1509404016" sldId="262"/>
            <ac:spMk id="6" creationId="{EFEE0553-6A34-476A-88FE-C48550930573}"/>
          </ac:spMkLst>
        </pc:spChg>
        <pc:spChg chg="mod">
          <ac:chgData name="Belayet Hossain" userId="d1f3bbcc8807d754" providerId="LiveId" clId="{7F6D498E-A3B3-43F7-BF7D-DCB8E0E07A97}" dt="2026-02-05T16:35:16.469" v="519" actId="1076"/>
          <ac:spMkLst>
            <pc:docMk/>
            <pc:sldMk cId="1509404016" sldId="262"/>
            <ac:spMk id="7" creationId="{C2D9E940-099F-44A2-AEB3-4F980BEA6430}"/>
          </ac:spMkLst>
        </pc:spChg>
        <pc:spChg chg="mod">
          <ac:chgData name="Belayet Hossain" userId="d1f3bbcc8807d754" providerId="LiveId" clId="{7F6D498E-A3B3-43F7-BF7D-DCB8E0E07A97}" dt="2026-02-05T16:35:00.572" v="518" actId="1076"/>
          <ac:spMkLst>
            <pc:docMk/>
            <pc:sldMk cId="1509404016" sldId="262"/>
            <ac:spMk id="8" creationId="{914FF9A9-1642-4BE2-A3A5-A6EA5E36859B}"/>
          </ac:spMkLst>
        </pc:spChg>
        <pc:spChg chg="mod">
          <ac:chgData name="Belayet Hossain" userId="d1f3bbcc8807d754" providerId="LiveId" clId="{7F6D498E-A3B3-43F7-BF7D-DCB8E0E07A97}" dt="2026-02-05T16:22:42.809" v="364" actId="1076"/>
          <ac:spMkLst>
            <pc:docMk/>
            <pc:sldMk cId="1509404016" sldId="262"/>
            <ac:spMk id="10" creationId="{13CC7FB7-B4B2-40C7-B753-82D2AE073185}"/>
          </ac:spMkLst>
        </pc:spChg>
        <pc:picChg chg="del mod">
          <ac:chgData name="Belayet Hossain" userId="d1f3bbcc8807d754" providerId="LiveId" clId="{7F6D498E-A3B3-43F7-BF7D-DCB8E0E07A97}" dt="2026-02-05T16:13:00.728" v="266" actId="478"/>
          <ac:picMkLst>
            <pc:docMk/>
            <pc:sldMk cId="1509404016" sldId="262"/>
            <ac:picMk id="9" creationId="{7F2DAE1E-4C94-4351-A2D8-C913FCA8E56A}"/>
          </ac:picMkLst>
        </pc:picChg>
        <pc:picChg chg="add mod">
          <ac:chgData name="Belayet Hossain" userId="d1f3bbcc8807d754" providerId="LiveId" clId="{7F6D498E-A3B3-43F7-BF7D-DCB8E0E07A97}" dt="2026-02-05T16:34:53.672" v="517" actId="1076"/>
          <ac:picMkLst>
            <pc:docMk/>
            <pc:sldMk cId="1509404016" sldId="262"/>
            <ac:picMk id="11" creationId="{FF25A08C-1FEB-CA58-3357-E4470FEEF756}"/>
          </ac:picMkLst>
        </pc:picChg>
      </pc:sldChg>
      <pc:sldChg chg="delSp modSp mod delAnim">
        <pc:chgData name="Belayet Hossain" userId="d1f3bbcc8807d754" providerId="LiveId" clId="{7F6D498E-A3B3-43F7-BF7D-DCB8E0E07A97}" dt="2026-02-05T16:57:35.920" v="898" actId="20577"/>
        <pc:sldMkLst>
          <pc:docMk/>
          <pc:sldMk cId="2275208554" sldId="266"/>
        </pc:sldMkLst>
        <pc:spChg chg="mod">
          <ac:chgData name="Belayet Hossain" userId="d1f3bbcc8807d754" providerId="LiveId" clId="{7F6D498E-A3B3-43F7-BF7D-DCB8E0E07A97}" dt="2026-02-05T16:50:03.379" v="805" actId="20577"/>
          <ac:spMkLst>
            <pc:docMk/>
            <pc:sldMk cId="2275208554" sldId="266"/>
            <ac:spMk id="6" creationId="{639286FF-9846-4F6C-9D2D-D5E598997345}"/>
          </ac:spMkLst>
        </pc:spChg>
        <pc:spChg chg="mod">
          <ac:chgData name="Belayet Hossain" userId="d1f3bbcc8807d754" providerId="LiveId" clId="{7F6D498E-A3B3-43F7-BF7D-DCB8E0E07A97}" dt="2026-02-05T16:57:35.920" v="898" actId="20577"/>
          <ac:spMkLst>
            <pc:docMk/>
            <pc:sldMk cId="2275208554" sldId="266"/>
            <ac:spMk id="7" creationId="{D9C0F5CE-F83A-4CA8-8820-B3C205BFB9B7}"/>
          </ac:spMkLst>
        </pc:spChg>
        <pc:spChg chg="del">
          <ac:chgData name="Belayet Hossain" userId="d1f3bbcc8807d754" providerId="LiveId" clId="{7F6D498E-A3B3-43F7-BF7D-DCB8E0E07A97}" dt="2026-02-05T16:54:52.761" v="887" actId="478"/>
          <ac:spMkLst>
            <pc:docMk/>
            <pc:sldMk cId="2275208554" sldId="266"/>
            <ac:spMk id="11" creationId="{6EA07FE5-C08E-4BD0-B1F1-9DA8207AD5D3}"/>
          </ac:spMkLst>
        </pc:spChg>
        <pc:spChg chg="mod">
          <ac:chgData name="Belayet Hossain" userId="d1f3bbcc8807d754" providerId="LiveId" clId="{7F6D498E-A3B3-43F7-BF7D-DCB8E0E07A97}" dt="2026-02-05T16:44:13.222" v="693" actId="1076"/>
          <ac:spMkLst>
            <pc:docMk/>
            <pc:sldMk cId="2275208554" sldId="266"/>
            <ac:spMk id="15" creationId="{5FC2DBE1-EFB9-4BF4-8A24-3BA823616040}"/>
          </ac:spMkLst>
        </pc:spChg>
        <pc:spChg chg="mod">
          <ac:chgData name="Belayet Hossain" userId="d1f3bbcc8807d754" providerId="LiveId" clId="{7F6D498E-A3B3-43F7-BF7D-DCB8E0E07A97}" dt="2026-02-05T16:55:13.879" v="890" actId="1076"/>
          <ac:spMkLst>
            <pc:docMk/>
            <pc:sldMk cId="2275208554" sldId="266"/>
            <ac:spMk id="16" creationId="{A42773FE-06C1-4BD7-BE27-47F5A3D256B3}"/>
          </ac:spMkLst>
        </pc:spChg>
        <pc:spChg chg="mod">
          <ac:chgData name="Belayet Hossain" userId="d1f3bbcc8807d754" providerId="LiveId" clId="{7F6D498E-A3B3-43F7-BF7D-DCB8E0E07A97}" dt="2026-02-05T16:55:21.897" v="891" actId="14100"/>
          <ac:spMkLst>
            <pc:docMk/>
            <pc:sldMk cId="2275208554" sldId="266"/>
            <ac:spMk id="17" creationId="{E54DCCF7-B18A-4E5B-ADC9-F4785780A1E4}"/>
          </ac:spMkLst>
        </pc:spChg>
        <pc:spChg chg="del">
          <ac:chgData name="Belayet Hossain" userId="d1f3bbcc8807d754" providerId="LiveId" clId="{7F6D498E-A3B3-43F7-BF7D-DCB8E0E07A97}" dt="2026-02-05T16:55:00.101" v="889" actId="478"/>
          <ac:spMkLst>
            <pc:docMk/>
            <pc:sldMk cId="2275208554" sldId="266"/>
            <ac:spMk id="18" creationId="{3B580DB3-15F3-412E-A831-4A440A5D1C09}"/>
          </ac:spMkLst>
        </pc:spChg>
        <pc:spChg chg="mod">
          <ac:chgData name="Belayet Hossain" userId="d1f3bbcc8807d754" providerId="LiveId" clId="{7F6D498E-A3B3-43F7-BF7D-DCB8E0E07A97}" dt="2026-02-05T16:55:44.652" v="894" actId="14100"/>
          <ac:spMkLst>
            <pc:docMk/>
            <pc:sldMk cId="2275208554" sldId="266"/>
            <ac:spMk id="19" creationId="{3E12EE20-8676-4FFF-AA96-1EF9FFD06436}"/>
          </ac:spMkLst>
        </pc:spChg>
        <pc:spChg chg="mod">
          <ac:chgData name="Belayet Hossain" userId="d1f3bbcc8807d754" providerId="LiveId" clId="{7F6D498E-A3B3-43F7-BF7D-DCB8E0E07A97}" dt="2026-02-05T16:55:31.550" v="892" actId="14100"/>
          <ac:spMkLst>
            <pc:docMk/>
            <pc:sldMk cId="2275208554" sldId="266"/>
            <ac:spMk id="23" creationId="{9B3ACA64-7111-4A6A-B31B-8FC13FD131A0}"/>
          </ac:spMkLst>
        </pc:spChg>
      </pc:sldChg>
      <pc:sldChg chg="modSp mod">
        <pc:chgData name="Belayet Hossain" userId="d1f3bbcc8807d754" providerId="LiveId" clId="{7F6D498E-A3B3-43F7-BF7D-DCB8E0E07A97}" dt="2026-02-05T16:41:42.172" v="675" actId="108"/>
        <pc:sldMkLst>
          <pc:docMk/>
          <pc:sldMk cId="205472549" sldId="267"/>
        </pc:sldMkLst>
        <pc:spChg chg="mod">
          <ac:chgData name="Belayet Hossain" userId="d1f3bbcc8807d754" providerId="LiveId" clId="{7F6D498E-A3B3-43F7-BF7D-DCB8E0E07A97}" dt="2026-02-05T16:38:45.971" v="571" actId="1076"/>
          <ac:spMkLst>
            <pc:docMk/>
            <pc:sldMk cId="205472549" sldId="267"/>
            <ac:spMk id="6" creationId="{D9C85DA8-5EF3-42FA-8EF2-A0F0B17ABE99}"/>
          </ac:spMkLst>
        </pc:spChg>
        <pc:spChg chg="mod">
          <ac:chgData name="Belayet Hossain" userId="d1f3bbcc8807d754" providerId="LiveId" clId="{7F6D498E-A3B3-43F7-BF7D-DCB8E0E07A97}" dt="2026-02-05T16:41:42.172" v="675" actId="108"/>
          <ac:spMkLst>
            <pc:docMk/>
            <pc:sldMk cId="205472549" sldId="267"/>
            <ac:spMk id="7" creationId="{F540A09C-882B-4B5B-A9AD-855C7C2F2D00}"/>
          </ac:spMkLst>
        </pc:spChg>
        <pc:picChg chg="mod">
          <ac:chgData name="Belayet Hossain" userId="d1f3bbcc8807d754" providerId="LiveId" clId="{7F6D498E-A3B3-43F7-BF7D-DCB8E0E07A97}" dt="2026-02-05T16:40:32.526" v="665" actId="1076"/>
          <ac:picMkLst>
            <pc:docMk/>
            <pc:sldMk cId="205472549" sldId="267"/>
            <ac:picMk id="8" creationId="{BE567E96-DEB9-4ACB-A847-1C04F9183A86}"/>
          </ac:picMkLst>
        </pc:picChg>
      </pc:sldChg>
      <pc:sldChg chg="del">
        <pc:chgData name="Belayet Hossain" userId="d1f3bbcc8807d754" providerId="LiveId" clId="{7F6D498E-A3B3-43F7-BF7D-DCB8E0E07A97}" dt="2026-02-05T16:43:10.336" v="678" actId="47"/>
        <pc:sldMkLst>
          <pc:docMk/>
          <pc:sldMk cId="4149975283" sldId="268"/>
        </pc:sldMkLst>
      </pc:sldChg>
      <pc:sldChg chg="del">
        <pc:chgData name="Belayet Hossain" userId="d1f3bbcc8807d754" providerId="LiveId" clId="{7F6D498E-A3B3-43F7-BF7D-DCB8E0E07A97}" dt="2026-02-05T16:43:06.407" v="677" actId="47"/>
        <pc:sldMkLst>
          <pc:docMk/>
          <pc:sldMk cId="2660566263" sldId="269"/>
        </pc:sldMkLst>
      </pc:sldChg>
      <pc:sldChg chg="del">
        <pc:chgData name="Belayet Hossain" userId="d1f3bbcc8807d754" providerId="LiveId" clId="{7F6D498E-A3B3-43F7-BF7D-DCB8E0E07A97}" dt="2026-02-05T16:43:03.923" v="676" actId="47"/>
        <pc:sldMkLst>
          <pc:docMk/>
          <pc:sldMk cId="2042852102" sldId="270"/>
        </pc:sldMkLst>
      </pc:sldChg>
      <pc:sldChg chg="addSp delSp modSp add mod setBg modAnim">
        <pc:chgData name="Belayet Hossain" userId="d1f3bbcc8807d754" providerId="LiveId" clId="{7F6D498E-A3B3-43F7-BF7D-DCB8E0E07A97}" dt="2026-02-05T17:09:46.070" v="1005" actId="1076"/>
        <pc:sldMkLst>
          <pc:docMk/>
          <pc:sldMk cId="3167996434" sldId="270"/>
        </pc:sldMkLst>
        <pc:spChg chg="mod">
          <ac:chgData name="Belayet Hossain" userId="d1f3bbcc8807d754" providerId="LiveId" clId="{7F6D498E-A3B3-43F7-BF7D-DCB8E0E07A97}" dt="2026-02-05T17:04:22.862" v="938" actId="1076"/>
          <ac:spMkLst>
            <pc:docMk/>
            <pc:sldMk cId="3167996434" sldId="270"/>
            <ac:spMk id="36" creationId="{00000000-0000-0000-0000-000000000000}"/>
          </ac:spMkLst>
        </pc:spChg>
        <pc:spChg chg="mod">
          <ac:chgData name="Belayet Hossain" userId="d1f3bbcc8807d754" providerId="LiveId" clId="{7F6D498E-A3B3-43F7-BF7D-DCB8E0E07A97}" dt="2026-02-05T17:05:54.343" v="966" actId="1076"/>
          <ac:spMkLst>
            <pc:docMk/>
            <pc:sldMk cId="3167996434" sldId="270"/>
            <ac:spMk id="38" creationId="{00000000-0000-0000-0000-000000000000}"/>
          </ac:spMkLst>
        </pc:spChg>
        <pc:spChg chg="mod">
          <ac:chgData name="Belayet Hossain" userId="d1f3bbcc8807d754" providerId="LiveId" clId="{7F6D498E-A3B3-43F7-BF7D-DCB8E0E07A97}" dt="2026-02-05T17:05:54.861" v="967" actId="1076"/>
          <ac:spMkLst>
            <pc:docMk/>
            <pc:sldMk cId="3167996434" sldId="270"/>
            <ac:spMk id="39" creationId="{00000000-0000-0000-0000-000000000000}"/>
          </ac:spMkLst>
        </pc:spChg>
        <pc:spChg chg="mod">
          <ac:chgData name="Belayet Hossain" userId="d1f3bbcc8807d754" providerId="LiveId" clId="{7F6D498E-A3B3-43F7-BF7D-DCB8E0E07A97}" dt="2026-02-05T17:09:16.126" v="1003" actId="1076"/>
          <ac:spMkLst>
            <pc:docMk/>
            <pc:sldMk cId="3167996434" sldId="270"/>
            <ac:spMk id="40" creationId="{00000000-0000-0000-0000-000000000000}"/>
          </ac:spMkLst>
        </pc:spChg>
        <pc:spChg chg="mod">
          <ac:chgData name="Belayet Hossain" userId="d1f3bbcc8807d754" providerId="LiveId" clId="{7F6D498E-A3B3-43F7-BF7D-DCB8E0E07A97}" dt="2026-02-05T17:05:52.817" v="963" actId="1076"/>
          <ac:spMkLst>
            <pc:docMk/>
            <pc:sldMk cId="3167996434" sldId="270"/>
            <ac:spMk id="41" creationId="{00000000-0000-0000-0000-000000000000}"/>
          </ac:spMkLst>
        </pc:spChg>
        <pc:spChg chg="mod">
          <ac:chgData name="Belayet Hossain" userId="d1f3bbcc8807d754" providerId="LiveId" clId="{7F6D498E-A3B3-43F7-BF7D-DCB8E0E07A97}" dt="2026-02-05T17:09:46.070" v="1005" actId="1076"/>
          <ac:spMkLst>
            <pc:docMk/>
            <pc:sldMk cId="3167996434" sldId="270"/>
            <ac:spMk id="42" creationId="{00000000-0000-0000-0000-000000000000}"/>
          </ac:spMkLst>
        </pc:spChg>
        <pc:spChg chg="mod">
          <ac:chgData name="Belayet Hossain" userId="d1f3bbcc8807d754" providerId="LiveId" clId="{7F6D498E-A3B3-43F7-BF7D-DCB8E0E07A97}" dt="2026-02-05T17:05:53.871" v="965" actId="1076"/>
          <ac:spMkLst>
            <pc:docMk/>
            <pc:sldMk cId="3167996434" sldId="270"/>
            <ac:spMk id="45" creationId="{00000000-0000-0000-0000-000000000000}"/>
          </ac:spMkLst>
        </pc:spChg>
        <pc:grpChg chg="mod">
          <ac:chgData name="Belayet Hossain" userId="d1f3bbcc8807d754" providerId="LiveId" clId="{7F6D498E-A3B3-43F7-BF7D-DCB8E0E07A97}" dt="2026-02-05T17:05:55.349" v="968" actId="1076"/>
          <ac:grpSpMkLst>
            <pc:docMk/>
            <pc:sldMk cId="3167996434" sldId="270"/>
            <ac:grpSpMk id="52" creationId="{00000000-0000-0000-0000-000000000000}"/>
          </ac:grpSpMkLst>
        </pc:grpChg>
        <pc:cxnChg chg="add mod">
          <ac:chgData name="Belayet Hossain" userId="d1f3bbcc8807d754" providerId="LiveId" clId="{7F6D498E-A3B3-43F7-BF7D-DCB8E0E07A97}" dt="2026-02-05T17:04:46.519" v="945" actId="13822"/>
          <ac:cxnSpMkLst>
            <pc:docMk/>
            <pc:sldMk cId="3167996434" sldId="270"/>
            <ac:cxnSpMk id="2" creationId="{00000000-0000-0000-0000-000000000000}"/>
          </ac:cxnSpMkLst>
        </pc:cxnChg>
        <pc:cxnChg chg="add mod">
          <ac:chgData name="Belayet Hossain" userId="d1f3bbcc8807d754" providerId="LiveId" clId="{7F6D498E-A3B3-43F7-BF7D-DCB8E0E07A97}" dt="2026-02-05T17:05:17.860" v="952" actId="14100"/>
          <ac:cxnSpMkLst>
            <pc:docMk/>
            <pc:sldMk cId="3167996434" sldId="270"/>
            <ac:cxnSpMk id="3" creationId="{00000000-0000-0000-0000-000000000000}"/>
          </ac:cxnSpMkLst>
        </pc:cxnChg>
        <pc:cxnChg chg="add mod">
          <ac:chgData name="Belayet Hossain" userId="d1f3bbcc8807d754" providerId="LiveId" clId="{7F6D498E-A3B3-43F7-BF7D-DCB8E0E07A97}" dt="2026-02-05T17:06:00.660" v="970" actId="14100"/>
          <ac:cxnSpMkLst>
            <pc:docMk/>
            <pc:sldMk cId="3167996434" sldId="270"/>
            <ac:cxnSpMk id="6" creationId="{00000000-0000-0000-0000-000000000000}"/>
          </ac:cxnSpMkLst>
        </pc:cxnChg>
        <pc:cxnChg chg="del mod">
          <ac:chgData name="Belayet Hossain" userId="d1f3bbcc8807d754" providerId="LiveId" clId="{7F6D498E-A3B3-43F7-BF7D-DCB8E0E07A97}" dt="2026-02-05T17:04:49.962" v="946" actId="21"/>
          <ac:cxnSpMkLst>
            <pc:docMk/>
            <pc:sldMk cId="3167996434" sldId="270"/>
            <ac:cxnSpMk id="33" creationId="{00000000-0000-0000-0000-000000000000}"/>
          </ac:cxnSpMkLst>
        </pc:cxnChg>
        <pc:cxnChg chg="del mod">
          <ac:chgData name="Belayet Hossain" userId="d1f3bbcc8807d754" providerId="LiveId" clId="{7F6D498E-A3B3-43F7-BF7D-DCB8E0E07A97}" dt="2026-02-05T17:04:27.648" v="940" actId="21"/>
          <ac:cxnSpMkLst>
            <pc:docMk/>
            <pc:sldMk cId="3167996434" sldId="270"/>
            <ac:cxnSpMk id="34" creationId="{00000000-0000-0000-0000-000000000000}"/>
          </ac:cxnSpMkLst>
        </pc:cxnChg>
        <pc:cxnChg chg="del">
          <ac:chgData name="Belayet Hossain" userId="d1f3bbcc8807d754" providerId="LiveId" clId="{7F6D498E-A3B3-43F7-BF7D-DCB8E0E07A97}" dt="2026-02-05T17:05:22.545" v="953" actId="21"/>
          <ac:cxnSpMkLst>
            <pc:docMk/>
            <pc:sldMk cId="3167996434" sldId="270"/>
            <ac:cxnSpMk id="35" creationId="{00000000-0000-0000-0000-000000000000}"/>
          </ac:cxnSpMkLst>
        </pc:cxnChg>
      </pc:sldChg>
      <pc:sldChg chg="addSp delSp modSp mod">
        <pc:chgData name="Belayet Hossain" userId="d1f3bbcc8807d754" providerId="LiveId" clId="{7F6D498E-A3B3-43F7-BF7D-DCB8E0E07A97}" dt="2026-02-05T17:00:21.970" v="909" actId="14826"/>
        <pc:sldMkLst>
          <pc:docMk/>
          <pc:sldMk cId="4221320069" sldId="272"/>
        </pc:sldMkLst>
        <pc:spChg chg="mod">
          <ac:chgData name="Belayet Hossain" userId="d1f3bbcc8807d754" providerId="LiveId" clId="{7F6D498E-A3B3-43F7-BF7D-DCB8E0E07A97}" dt="2026-02-05T16:59:32.018" v="905" actId="14826"/>
          <ac:spMkLst>
            <pc:docMk/>
            <pc:sldMk cId="4221320069" sldId="272"/>
            <ac:spMk id="8" creationId="{6FF5FD6E-956F-4FA5-A729-615AC13D66EF}"/>
          </ac:spMkLst>
        </pc:spChg>
        <pc:spChg chg="mod">
          <ac:chgData name="Belayet Hossain" userId="d1f3bbcc8807d754" providerId="LiveId" clId="{7F6D498E-A3B3-43F7-BF7D-DCB8E0E07A97}" dt="2026-02-05T16:59:32.018" v="905" actId="14826"/>
          <ac:spMkLst>
            <pc:docMk/>
            <pc:sldMk cId="4221320069" sldId="272"/>
            <ac:spMk id="11" creationId="{33C3887C-EBC0-48A8-8944-04D7A4352E82}"/>
          </ac:spMkLst>
        </pc:spChg>
        <pc:spChg chg="mod">
          <ac:chgData name="Belayet Hossain" userId="d1f3bbcc8807d754" providerId="LiveId" clId="{7F6D498E-A3B3-43F7-BF7D-DCB8E0E07A97}" dt="2026-02-05T16:59:32.018" v="905" actId="14826"/>
          <ac:spMkLst>
            <pc:docMk/>
            <pc:sldMk cId="4221320069" sldId="272"/>
            <ac:spMk id="12" creationId="{7D4AE45E-6FB7-4076-BC46-06A981BF2F07}"/>
          </ac:spMkLst>
        </pc:spChg>
        <pc:spChg chg="mod">
          <ac:chgData name="Belayet Hossain" userId="d1f3bbcc8807d754" providerId="LiveId" clId="{7F6D498E-A3B3-43F7-BF7D-DCB8E0E07A97}" dt="2026-02-05T17:00:21.970" v="909" actId="14826"/>
          <ac:spMkLst>
            <pc:docMk/>
            <pc:sldMk cId="4221320069" sldId="272"/>
            <ac:spMk id="16" creationId="{DC7E91C7-6427-4EDE-8E3A-D638BE76B785}"/>
          </ac:spMkLst>
        </pc:spChg>
        <pc:spChg chg="mod">
          <ac:chgData name="Belayet Hossain" userId="d1f3bbcc8807d754" providerId="LiveId" clId="{7F6D498E-A3B3-43F7-BF7D-DCB8E0E07A97}" dt="2026-02-05T17:00:12.645" v="908" actId="14826"/>
          <ac:spMkLst>
            <pc:docMk/>
            <pc:sldMk cId="4221320069" sldId="272"/>
            <ac:spMk id="20" creationId="{BA9A860D-3F53-4908-BBC9-C70B808E5E9E}"/>
          </ac:spMkLst>
        </pc:spChg>
        <pc:spChg chg="mod">
          <ac:chgData name="Belayet Hossain" userId="d1f3bbcc8807d754" providerId="LiveId" clId="{7F6D498E-A3B3-43F7-BF7D-DCB8E0E07A97}" dt="2026-02-05T17:00:12.645" v="908" actId="14826"/>
          <ac:spMkLst>
            <pc:docMk/>
            <pc:sldMk cId="4221320069" sldId="272"/>
            <ac:spMk id="21" creationId="{83856A75-00A5-4C24-92C8-AD1022C30A9B}"/>
          </ac:spMkLst>
        </pc:spChg>
        <pc:grpChg chg="mod">
          <ac:chgData name="Belayet Hossain" userId="d1f3bbcc8807d754" providerId="LiveId" clId="{7F6D498E-A3B3-43F7-BF7D-DCB8E0E07A97}" dt="2026-02-05T16:59:32.018" v="905" actId="14826"/>
          <ac:grpSpMkLst>
            <pc:docMk/>
            <pc:sldMk cId="4221320069" sldId="272"/>
            <ac:grpSpMk id="7" creationId="{4950661C-BE7A-4F8E-A7D0-A5630B72A55E}"/>
          </ac:grpSpMkLst>
        </pc:grpChg>
        <pc:grpChg chg="mod">
          <ac:chgData name="Belayet Hossain" userId="d1f3bbcc8807d754" providerId="LiveId" clId="{7F6D498E-A3B3-43F7-BF7D-DCB8E0E07A97}" dt="2026-02-05T17:00:21.970" v="909" actId="14826"/>
          <ac:grpSpMkLst>
            <pc:docMk/>
            <pc:sldMk cId="4221320069" sldId="272"/>
            <ac:grpSpMk id="13" creationId="{C9A098C2-956F-4AFD-AA01-C57234BEF044}"/>
          </ac:grpSpMkLst>
        </pc:grpChg>
        <pc:grpChg chg="mod">
          <ac:chgData name="Belayet Hossain" userId="d1f3bbcc8807d754" providerId="LiveId" clId="{7F6D498E-A3B3-43F7-BF7D-DCB8E0E07A97}" dt="2026-02-05T17:00:12.645" v="908" actId="14826"/>
          <ac:grpSpMkLst>
            <pc:docMk/>
            <pc:sldMk cId="4221320069" sldId="272"/>
            <ac:grpSpMk id="17" creationId="{DE9D4780-53C1-4EF9-96E4-7551331DFD74}"/>
          </ac:grpSpMkLst>
        </pc:grpChg>
        <pc:picChg chg="mod">
          <ac:chgData name="Belayet Hossain" userId="d1f3bbcc8807d754" providerId="LiveId" clId="{7F6D498E-A3B3-43F7-BF7D-DCB8E0E07A97}" dt="2026-02-05T16:59:32.018" v="905" actId="14826"/>
          <ac:picMkLst>
            <pc:docMk/>
            <pc:sldMk cId="4221320069" sldId="272"/>
            <ac:picMk id="9" creationId="{E6D07E95-4853-47C6-B5B4-3EA653C78F48}"/>
          </ac:picMkLst>
        </pc:picChg>
        <pc:picChg chg="mod">
          <ac:chgData name="Belayet Hossain" userId="d1f3bbcc8807d754" providerId="LiveId" clId="{7F6D498E-A3B3-43F7-BF7D-DCB8E0E07A97}" dt="2026-02-05T16:59:32.018" v="905" actId="14826"/>
          <ac:picMkLst>
            <pc:docMk/>
            <pc:sldMk cId="4221320069" sldId="272"/>
            <ac:picMk id="10" creationId="{6F368214-8EBE-49E5-983A-E9A76702AF05}"/>
          </ac:picMkLst>
        </pc:picChg>
        <pc:picChg chg="mod">
          <ac:chgData name="Belayet Hossain" userId="d1f3bbcc8807d754" providerId="LiveId" clId="{7F6D498E-A3B3-43F7-BF7D-DCB8E0E07A97}" dt="2026-02-05T17:00:21.970" v="909" actId="14826"/>
          <ac:picMkLst>
            <pc:docMk/>
            <pc:sldMk cId="4221320069" sldId="272"/>
            <ac:picMk id="14" creationId="{B3AF7525-DF3F-47E8-A26D-8991A4AC3992}"/>
          </ac:picMkLst>
        </pc:picChg>
        <pc:picChg chg="mod">
          <ac:chgData name="Belayet Hossain" userId="d1f3bbcc8807d754" providerId="LiveId" clId="{7F6D498E-A3B3-43F7-BF7D-DCB8E0E07A97}" dt="2026-02-05T17:00:21.970" v="909" actId="14826"/>
          <ac:picMkLst>
            <pc:docMk/>
            <pc:sldMk cId="4221320069" sldId="272"/>
            <ac:picMk id="15" creationId="{2FE2ABF5-155C-40ED-B324-F8CC6EC04DB6}"/>
          </ac:picMkLst>
        </pc:picChg>
        <pc:picChg chg="add del mod">
          <ac:chgData name="Belayet Hossain" userId="d1f3bbcc8807d754" providerId="LiveId" clId="{7F6D498E-A3B3-43F7-BF7D-DCB8E0E07A97}" dt="2026-02-05T17:00:12.645" v="908" actId="14826"/>
          <ac:picMkLst>
            <pc:docMk/>
            <pc:sldMk cId="4221320069" sldId="272"/>
            <ac:picMk id="18" creationId="{5CED98DF-C1AF-47CB-A592-8E419B69D8A2}"/>
          </ac:picMkLst>
        </pc:picChg>
        <pc:picChg chg="mod">
          <ac:chgData name="Belayet Hossain" userId="d1f3bbcc8807d754" providerId="LiveId" clId="{7F6D498E-A3B3-43F7-BF7D-DCB8E0E07A97}" dt="2026-02-05T17:00:12.645" v="908" actId="14826"/>
          <ac:picMkLst>
            <pc:docMk/>
            <pc:sldMk cId="4221320069" sldId="272"/>
            <ac:picMk id="19" creationId="{C4996148-35DD-49D4-ABAD-AE879360BFE4}"/>
          </ac:picMkLst>
        </pc:picChg>
      </pc:sldChg>
      <pc:sldChg chg="modSp mod">
        <pc:chgData name="Belayet Hossain" userId="d1f3bbcc8807d754" providerId="LiveId" clId="{7F6D498E-A3B3-43F7-BF7D-DCB8E0E07A97}" dt="2026-02-05T17:01:31.063" v="928" actId="20577"/>
        <pc:sldMkLst>
          <pc:docMk/>
          <pc:sldMk cId="2599119564" sldId="273"/>
        </pc:sldMkLst>
        <pc:spChg chg="mod">
          <ac:chgData name="Belayet Hossain" userId="d1f3bbcc8807d754" providerId="LiveId" clId="{7F6D498E-A3B3-43F7-BF7D-DCB8E0E07A97}" dt="2026-02-05T17:01:31.063" v="928" actId="20577"/>
          <ac:spMkLst>
            <pc:docMk/>
            <pc:sldMk cId="2599119564" sldId="273"/>
            <ac:spMk id="7" creationId="{AE8D0A83-727F-4666-8EA9-4D51B8B1F052}"/>
          </ac:spMkLst>
        </pc:spChg>
      </pc:sldChg>
      <pc:sldChg chg="modSp mod">
        <pc:chgData name="Belayet Hossain" userId="d1f3bbcc8807d754" providerId="LiveId" clId="{7F6D498E-A3B3-43F7-BF7D-DCB8E0E07A97}" dt="2026-02-05T17:01:17.167" v="923" actId="1076"/>
        <pc:sldMkLst>
          <pc:docMk/>
          <pc:sldMk cId="261542035" sldId="274"/>
        </pc:sldMkLst>
        <pc:spChg chg="mod">
          <ac:chgData name="Belayet Hossain" userId="d1f3bbcc8807d754" providerId="LiveId" clId="{7F6D498E-A3B3-43F7-BF7D-DCB8E0E07A97}" dt="2026-02-05T17:01:14.006" v="922" actId="1076"/>
          <ac:spMkLst>
            <pc:docMk/>
            <pc:sldMk cId="261542035" sldId="274"/>
            <ac:spMk id="11" creationId="{DF56E251-9D37-43D5-907C-F7A2CBB61532}"/>
          </ac:spMkLst>
        </pc:spChg>
        <pc:spChg chg="mod">
          <ac:chgData name="Belayet Hossain" userId="d1f3bbcc8807d754" providerId="LiveId" clId="{7F6D498E-A3B3-43F7-BF7D-DCB8E0E07A97}" dt="2026-02-05T17:01:17.167" v="923" actId="1076"/>
          <ac:spMkLst>
            <pc:docMk/>
            <pc:sldMk cId="261542035" sldId="274"/>
            <ac:spMk id="12" creationId="{2700B329-C2E9-45DB-9375-7987C365E0EA}"/>
          </ac:spMkLst>
        </pc:spChg>
      </pc:sldChg>
      <pc:sldChg chg="del">
        <pc:chgData name="Belayet Hossain" userId="d1f3bbcc8807d754" providerId="LiveId" clId="{7F6D498E-A3B3-43F7-BF7D-DCB8E0E07A97}" dt="2026-02-05T17:03:28.606" v="930" actId="47"/>
        <pc:sldMkLst>
          <pc:docMk/>
          <pc:sldMk cId="1946259407" sldId="277"/>
        </pc:sldMkLst>
      </pc:sldChg>
      <pc:sldChg chg="addSp delSp modSp mod delAnim modAnim">
        <pc:chgData name="Belayet Hossain" userId="d1f3bbcc8807d754" providerId="LiveId" clId="{7F6D498E-A3B3-43F7-BF7D-DCB8E0E07A97}" dt="2026-02-05T17:15:37.832" v="1015" actId="1076"/>
        <pc:sldMkLst>
          <pc:docMk/>
          <pc:sldMk cId="1049570180" sldId="286"/>
        </pc:sldMkLst>
        <pc:spChg chg="mod">
          <ac:chgData name="Belayet Hossain" userId="d1f3bbcc8807d754" providerId="LiveId" clId="{7F6D498E-A3B3-43F7-BF7D-DCB8E0E07A97}" dt="2026-02-05T16:35:46.235" v="522" actId="108"/>
          <ac:spMkLst>
            <pc:docMk/>
            <pc:sldMk cId="1049570180" sldId="286"/>
            <ac:spMk id="2" creationId="{F6F31E90-F676-473C-971F-B49B3C91AEBA}"/>
          </ac:spMkLst>
        </pc:spChg>
        <pc:spChg chg="mod">
          <ac:chgData name="Belayet Hossain" userId="d1f3bbcc8807d754" providerId="LiveId" clId="{7F6D498E-A3B3-43F7-BF7D-DCB8E0E07A97}" dt="2026-02-05T16:35:58.531" v="525" actId="108"/>
          <ac:spMkLst>
            <pc:docMk/>
            <pc:sldMk cId="1049570180" sldId="286"/>
            <ac:spMk id="3" creationId="{AE033676-0578-4C0B-BEDD-F2BAF3C218CC}"/>
          </ac:spMkLst>
        </pc:spChg>
        <pc:spChg chg="mod">
          <ac:chgData name="Belayet Hossain" userId="d1f3bbcc8807d754" providerId="LiveId" clId="{7F6D498E-A3B3-43F7-BF7D-DCB8E0E07A97}" dt="2026-02-05T17:15:37.832" v="1015" actId="1076"/>
          <ac:spMkLst>
            <pc:docMk/>
            <pc:sldMk cId="1049570180" sldId="286"/>
            <ac:spMk id="4" creationId="{20CE9EA0-A000-439B-A084-E6A1BB7CECC8}"/>
          </ac:spMkLst>
        </pc:spChg>
        <pc:spChg chg="mod">
          <ac:chgData name="Belayet Hossain" userId="d1f3bbcc8807d754" providerId="LiveId" clId="{7F6D498E-A3B3-43F7-BF7D-DCB8E0E07A97}" dt="2026-02-05T16:36:14.085" v="529" actId="113"/>
          <ac:spMkLst>
            <pc:docMk/>
            <pc:sldMk cId="1049570180" sldId="286"/>
            <ac:spMk id="6" creationId="{530815FA-D7B6-42A2-921B-E39E92FC3AD7}"/>
          </ac:spMkLst>
        </pc:spChg>
        <pc:spChg chg="mod">
          <ac:chgData name="Belayet Hossain" userId="d1f3bbcc8807d754" providerId="LiveId" clId="{7F6D498E-A3B3-43F7-BF7D-DCB8E0E07A97}" dt="2026-02-05T16:36:47.360" v="533" actId="1076"/>
          <ac:spMkLst>
            <pc:docMk/>
            <pc:sldMk cId="1049570180" sldId="286"/>
            <ac:spMk id="7" creationId="{C2BC09D1-82DD-464A-991A-44CA90251983}"/>
          </ac:spMkLst>
        </pc:spChg>
        <pc:picChg chg="add del mod">
          <ac:chgData name="Belayet Hossain" userId="d1f3bbcc8807d754" providerId="LiveId" clId="{7F6D498E-A3B3-43F7-BF7D-DCB8E0E07A97}" dt="2026-02-05T16:30:43.412" v="482" actId="478"/>
          <ac:picMkLst>
            <pc:docMk/>
            <pc:sldMk cId="1049570180" sldId="286"/>
            <ac:picMk id="5" creationId="{22A4F2A5-9595-B7DE-2D0B-A852BB9FC277}"/>
          </ac:picMkLst>
        </pc:picChg>
        <pc:picChg chg="del">
          <ac:chgData name="Belayet Hossain" userId="d1f3bbcc8807d754" providerId="LiveId" clId="{7F6D498E-A3B3-43F7-BF7D-DCB8E0E07A97}" dt="2026-02-05T16:22:01.658" v="359" actId="478"/>
          <ac:picMkLst>
            <pc:docMk/>
            <pc:sldMk cId="1049570180" sldId="286"/>
            <ac:picMk id="11" creationId="{3492452B-5580-4861-BAC1-0C8D65828EA7}"/>
          </ac:picMkLst>
        </pc:picChg>
        <pc:picChg chg="add mod">
          <ac:chgData name="Belayet Hossain" userId="d1f3bbcc8807d754" providerId="LiveId" clId="{7F6D498E-A3B3-43F7-BF7D-DCB8E0E07A97}" dt="2026-02-05T16:36:50.381" v="534" actId="1076"/>
          <ac:picMkLst>
            <pc:docMk/>
            <pc:sldMk cId="1049570180" sldId="286"/>
            <ac:picMk id="1026" creationId="{877F75E6-31DC-1962-6ACF-229EB9755124}"/>
          </ac:picMkLst>
        </pc:picChg>
      </pc:sldChg>
      <pc:sldChg chg="addSp delSp modSp mod ord delAnim modAnim">
        <pc:chgData name="Belayet Hossain" userId="d1f3bbcc8807d754" providerId="LiveId" clId="{7F6D498E-A3B3-43F7-BF7D-DCB8E0E07A97}" dt="2026-02-05T17:14:50.416" v="1012"/>
        <pc:sldMkLst>
          <pc:docMk/>
          <pc:sldMk cId="93606819" sldId="287"/>
        </pc:sldMkLst>
        <pc:spChg chg="mod">
          <ac:chgData name="Belayet Hossain" userId="d1f3bbcc8807d754" providerId="LiveId" clId="{7F6D498E-A3B3-43F7-BF7D-DCB8E0E07A97}" dt="2026-02-05T16:33:19.360" v="496" actId="108"/>
          <ac:spMkLst>
            <pc:docMk/>
            <pc:sldMk cId="93606819" sldId="287"/>
            <ac:spMk id="3" creationId="{1E000728-E175-4F92-B2BF-5218A5CDFE0B}"/>
          </ac:spMkLst>
        </pc:spChg>
        <pc:spChg chg="mod">
          <ac:chgData name="Belayet Hossain" userId="d1f3bbcc8807d754" providerId="LiveId" clId="{7F6D498E-A3B3-43F7-BF7D-DCB8E0E07A97}" dt="2026-02-05T16:33:12.962" v="495" actId="2711"/>
          <ac:spMkLst>
            <pc:docMk/>
            <pc:sldMk cId="93606819" sldId="287"/>
            <ac:spMk id="4" creationId="{AA46DA01-221D-437E-800F-38D8098BD1E6}"/>
          </ac:spMkLst>
        </pc:spChg>
        <pc:spChg chg="mod">
          <ac:chgData name="Belayet Hossain" userId="d1f3bbcc8807d754" providerId="LiveId" clId="{7F6D498E-A3B3-43F7-BF7D-DCB8E0E07A97}" dt="2026-02-05T16:33:51.438" v="503" actId="1076"/>
          <ac:spMkLst>
            <pc:docMk/>
            <pc:sldMk cId="93606819" sldId="287"/>
            <ac:spMk id="5" creationId="{0D8CFB94-D1C5-4854-8AA0-ECACEE469764}"/>
          </ac:spMkLst>
        </pc:spChg>
        <pc:spChg chg="del mod">
          <ac:chgData name="Belayet Hossain" userId="d1f3bbcc8807d754" providerId="LiveId" clId="{7F6D498E-A3B3-43F7-BF7D-DCB8E0E07A97}" dt="2026-02-05T16:34:03.089" v="506" actId="478"/>
          <ac:spMkLst>
            <pc:docMk/>
            <pc:sldMk cId="93606819" sldId="287"/>
            <ac:spMk id="7" creationId="{339EF224-E026-44C1-9BDC-ED2BEFAEF40A}"/>
          </ac:spMkLst>
        </pc:spChg>
        <pc:spChg chg="mod">
          <ac:chgData name="Belayet Hossain" userId="d1f3bbcc8807d754" providerId="LiveId" clId="{7F6D498E-A3B3-43F7-BF7D-DCB8E0E07A97}" dt="2026-02-05T16:35:36.818" v="521" actId="1076"/>
          <ac:spMkLst>
            <pc:docMk/>
            <pc:sldMk cId="93606819" sldId="287"/>
            <ac:spMk id="8" creationId="{354E27DE-8505-4B7B-87F2-6355277D5869}"/>
          </ac:spMkLst>
        </pc:spChg>
        <pc:spChg chg="add mod">
          <ac:chgData name="Belayet Hossain" userId="d1f3bbcc8807d754" providerId="LiveId" clId="{7F6D498E-A3B3-43F7-BF7D-DCB8E0E07A97}" dt="2026-02-05T16:34:30.373" v="512" actId="1076"/>
          <ac:spMkLst>
            <pc:docMk/>
            <pc:sldMk cId="93606819" sldId="287"/>
            <ac:spMk id="13" creationId="{D8B3CFF3-6FC1-7B72-582D-77F2917C1F36}"/>
          </ac:spMkLst>
        </pc:spChg>
        <pc:picChg chg="del">
          <ac:chgData name="Belayet Hossain" userId="d1f3bbcc8807d754" providerId="LiveId" clId="{7F6D498E-A3B3-43F7-BF7D-DCB8E0E07A97}" dt="2026-02-05T16:24:12.767" v="371" actId="478"/>
          <ac:picMkLst>
            <pc:docMk/>
            <pc:sldMk cId="93606819" sldId="287"/>
            <ac:picMk id="6" creationId="{C89F6E69-E14A-4187-B979-DA8841604046}"/>
          </ac:picMkLst>
        </pc:picChg>
        <pc:picChg chg="add mod">
          <ac:chgData name="Belayet Hossain" userId="d1f3bbcc8807d754" providerId="LiveId" clId="{7F6D498E-A3B3-43F7-BF7D-DCB8E0E07A97}" dt="2026-02-05T16:24:15.331" v="372"/>
          <ac:picMkLst>
            <pc:docMk/>
            <pc:sldMk cId="93606819" sldId="287"/>
            <ac:picMk id="11" creationId="{A9488605-8081-0F91-5F77-CF249D5560FA}"/>
          </ac:picMkLst>
        </pc:picChg>
      </pc:sldChg>
      <pc:sldChg chg="modSp mod ord">
        <pc:chgData name="Belayet Hossain" userId="d1f3bbcc8807d754" providerId="LiveId" clId="{7F6D498E-A3B3-43F7-BF7D-DCB8E0E07A97}" dt="2026-02-05T17:16:18.345" v="1017"/>
        <pc:sldMkLst>
          <pc:docMk/>
          <pc:sldMk cId="1329029915" sldId="288"/>
        </pc:sldMkLst>
        <pc:spChg chg="mod">
          <ac:chgData name="Belayet Hossain" userId="d1f3bbcc8807d754" providerId="LiveId" clId="{7F6D498E-A3B3-43F7-BF7D-DCB8E0E07A97}" dt="2026-02-05T16:37:12.871" v="537" actId="2711"/>
          <ac:spMkLst>
            <pc:docMk/>
            <pc:sldMk cId="1329029915" sldId="288"/>
            <ac:spMk id="2" creationId="{E92A17AF-43D1-4EC5-A3BD-5E1664C2104C}"/>
          </ac:spMkLst>
        </pc:spChg>
        <pc:spChg chg="mod">
          <ac:chgData name="Belayet Hossain" userId="d1f3bbcc8807d754" providerId="LiveId" clId="{7F6D498E-A3B3-43F7-BF7D-DCB8E0E07A97}" dt="2026-02-05T16:37:55.836" v="552" actId="20577"/>
          <ac:spMkLst>
            <pc:docMk/>
            <pc:sldMk cId="1329029915" sldId="288"/>
            <ac:spMk id="3" creationId="{A65F3320-14E9-40BB-B60B-2133DCFF0434}"/>
          </ac:spMkLst>
        </pc:spChg>
      </pc:sldChg>
      <pc:sldChg chg="modSp add mod">
        <pc:chgData name="Belayet Hossain" userId="d1f3bbcc8807d754" providerId="LiveId" clId="{7F6D498E-A3B3-43F7-BF7D-DCB8E0E07A97}" dt="2026-02-05T16:03:05.751" v="212" actId="14100"/>
        <pc:sldMkLst>
          <pc:docMk/>
          <pc:sldMk cId="2479447391" sldId="638"/>
        </pc:sldMkLst>
        <pc:spChg chg="mod">
          <ac:chgData name="Belayet Hossain" userId="d1f3bbcc8807d754" providerId="LiveId" clId="{7F6D498E-A3B3-43F7-BF7D-DCB8E0E07A97}" dt="2026-02-05T15:45:13.957" v="49" actId="20577"/>
          <ac:spMkLst>
            <pc:docMk/>
            <pc:sldMk cId="2479447391" sldId="638"/>
            <ac:spMk id="8" creationId="{3BDB3F74-E5DB-453E-8C4A-40FF41DA8473}"/>
          </ac:spMkLst>
        </pc:spChg>
        <pc:spChg chg="mod">
          <ac:chgData name="Belayet Hossain" userId="d1f3bbcc8807d754" providerId="LiveId" clId="{7F6D498E-A3B3-43F7-BF7D-DCB8E0E07A97}" dt="2026-02-05T15:46:33.714" v="58" actId="20577"/>
          <ac:spMkLst>
            <pc:docMk/>
            <pc:sldMk cId="2479447391" sldId="638"/>
            <ac:spMk id="89" creationId="{00000000-0000-0000-0000-000000000000}"/>
          </ac:spMkLst>
        </pc:spChg>
        <pc:spChg chg="mod">
          <ac:chgData name="Belayet Hossain" userId="d1f3bbcc8807d754" providerId="LiveId" clId="{7F6D498E-A3B3-43F7-BF7D-DCB8E0E07A97}" dt="2026-02-05T15:48:11.726" v="108" actId="20577"/>
          <ac:spMkLst>
            <pc:docMk/>
            <pc:sldMk cId="2479447391" sldId="638"/>
            <ac:spMk id="92" creationId="{AC3DA02F-97A7-38E6-1969-B27C8BE79BF1}"/>
          </ac:spMkLst>
        </pc:spChg>
        <pc:picChg chg="mod">
          <ac:chgData name="Belayet Hossain" userId="d1f3bbcc8807d754" providerId="LiveId" clId="{7F6D498E-A3B3-43F7-BF7D-DCB8E0E07A97}" dt="2026-02-05T16:03:05.751" v="212" actId="14100"/>
          <ac:picMkLst>
            <pc:docMk/>
            <pc:sldMk cId="2479447391" sldId="638"/>
            <ac:picMk id="5" creationId="{CC923C0A-18EB-14BA-CF49-757BA0621222}"/>
          </ac:picMkLst>
        </pc:picChg>
      </pc:sldChg>
      <pc:sldChg chg="modSp add modAnim">
        <pc:chgData name="Belayet Hossain" userId="d1f3bbcc8807d754" providerId="LiveId" clId="{7F6D498E-A3B3-43F7-BF7D-DCB8E0E07A97}" dt="2026-02-05T16:01:01.588" v="207" actId="20577"/>
        <pc:sldMkLst>
          <pc:docMk/>
          <pc:sldMk cId="2405777865" sldId="639"/>
        </pc:sldMkLst>
        <pc:spChg chg="mod">
          <ac:chgData name="Belayet Hossain" userId="d1f3bbcc8807d754" providerId="LiveId" clId="{7F6D498E-A3B3-43F7-BF7D-DCB8E0E07A97}" dt="2026-02-05T16:00:57.784" v="205" actId="20577"/>
          <ac:spMkLst>
            <pc:docMk/>
            <pc:sldMk cId="2405777865" sldId="639"/>
            <ac:spMk id="32" creationId="{53DCB6A2-EE45-44C9-B23B-7A2762BCC26E}"/>
          </ac:spMkLst>
        </pc:spChg>
        <pc:spChg chg="mod">
          <ac:chgData name="Belayet Hossain" userId="d1f3bbcc8807d754" providerId="LiveId" clId="{7F6D498E-A3B3-43F7-BF7D-DCB8E0E07A97}" dt="2026-02-05T15:59:19.457" v="124" actId="20577"/>
          <ac:spMkLst>
            <pc:docMk/>
            <pc:sldMk cId="2405777865" sldId="639"/>
            <ac:spMk id="35" creationId="{E7CB0AD8-7431-4B1A-B79B-10D7DFEBA6B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0002E1-C7C0-44A3-A194-3C0DBAF84C77}" type="datetimeFigureOut">
              <a:rPr lang="en-US" smtClean="0"/>
              <a:t>01-Oct-26</a:t>
            </a:fld>
            <a:endParaRPr lang="en-US"/>
          </a:p>
        </p:txBody>
      </p:sp>
      <p:sp>
        <p:nvSpPr>
          <p:cNvPr id="4" name="Slide Image Placeholder 3"/>
          <p:cNvSpPr>
            <a:spLocks noGrp="1" noRot="1" noChangeAspect="1"/>
          </p:cNvSpPr>
          <p:nvPr>
            <p:ph type="sldImg" idx="2"/>
          </p:nvPr>
        </p:nvSpPr>
        <p:spPr>
          <a:xfrm>
            <a:off x="2257425" y="857250"/>
            <a:ext cx="46291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A53DF5E-EF1B-4325-9293-685E212D3938}" type="slidenum">
              <a:rPr lang="en-US" smtClean="0"/>
              <a:t>‹#›</a:t>
            </a:fld>
            <a:endParaRPr lang="en-US"/>
          </a:p>
        </p:txBody>
      </p:sp>
    </p:spTree>
    <p:extLst>
      <p:ext uri="{BB962C8B-B14F-4D97-AF65-F5344CB8AC3E}">
        <p14:creationId xmlns:p14="http://schemas.microsoft.com/office/powerpoint/2010/main" val="1887944903"/>
      </p:ext>
    </p:extLst>
  </p:cSld>
  <p:clrMap bg1="lt1" tx1="dk1" bg2="lt2" tx2="dk2" accent1="accent1" accent2="accent2" accent3="accent3" accent4="accent4" accent5="accent5" accent6="accent6" hlink="hlink" folHlink="folHlink"/>
  <p:notesStyle>
    <a:lvl1pPr marL="0" algn="l" defTabSz="870966" rtl="0" eaLnBrk="1" latinLnBrk="0" hangingPunct="1">
      <a:defRPr sz="1143" kern="1200">
        <a:solidFill>
          <a:schemeClr val="tx1"/>
        </a:solidFill>
        <a:latin typeface="+mn-lt"/>
        <a:ea typeface="+mn-ea"/>
        <a:cs typeface="+mn-cs"/>
      </a:defRPr>
    </a:lvl1pPr>
    <a:lvl2pPr marL="435483" algn="l" defTabSz="870966" rtl="0" eaLnBrk="1" latinLnBrk="0" hangingPunct="1">
      <a:defRPr sz="1143" kern="1200">
        <a:solidFill>
          <a:schemeClr val="tx1"/>
        </a:solidFill>
        <a:latin typeface="+mn-lt"/>
        <a:ea typeface="+mn-ea"/>
        <a:cs typeface="+mn-cs"/>
      </a:defRPr>
    </a:lvl2pPr>
    <a:lvl3pPr marL="870966" algn="l" defTabSz="870966" rtl="0" eaLnBrk="1" latinLnBrk="0" hangingPunct="1">
      <a:defRPr sz="1143" kern="1200">
        <a:solidFill>
          <a:schemeClr val="tx1"/>
        </a:solidFill>
        <a:latin typeface="+mn-lt"/>
        <a:ea typeface="+mn-ea"/>
        <a:cs typeface="+mn-cs"/>
      </a:defRPr>
    </a:lvl3pPr>
    <a:lvl4pPr marL="1306449" algn="l" defTabSz="870966" rtl="0" eaLnBrk="1" latinLnBrk="0" hangingPunct="1">
      <a:defRPr sz="1143" kern="1200">
        <a:solidFill>
          <a:schemeClr val="tx1"/>
        </a:solidFill>
        <a:latin typeface="+mn-lt"/>
        <a:ea typeface="+mn-ea"/>
        <a:cs typeface="+mn-cs"/>
      </a:defRPr>
    </a:lvl4pPr>
    <a:lvl5pPr marL="1741932" algn="l" defTabSz="870966" rtl="0" eaLnBrk="1" latinLnBrk="0" hangingPunct="1">
      <a:defRPr sz="1143" kern="1200">
        <a:solidFill>
          <a:schemeClr val="tx1"/>
        </a:solidFill>
        <a:latin typeface="+mn-lt"/>
        <a:ea typeface="+mn-ea"/>
        <a:cs typeface="+mn-cs"/>
      </a:defRPr>
    </a:lvl5pPr>
    <a:lvl6pPr marL="2177415" algn="l" defTabSz="870966" rtl="0" eaLnBrk="1" latinLnBrk="0" hangingPunct="1">
      <a:defRPr sz="1143" kern="1200">
        <a:solidFill>
          <a:schemeClr val="tx1"/>
        </a:solidFill>
        <a:latin typeface="+mn-lt"/>
        <a:ea typeface="+mn-ea"/>
        <a:cs typeface="+mn-cs"/>
      </a:defRPr>
    </a:lvl6pPr>
    <a:lvl7pPr marL="2612898" algn="l" defTabSz="870966" rtl="0" eaLnBrk="1" latinLnBrk="0" hangingPunct="1">
      <a:defRPr sz="1143" kern="1200">
        <a:solidFill>
          <a:schemeClr val="tx1"/>
        </a:solidFill>
        <a:latin typeface="+mn-lt"/>
        <a:ea typeface="+mn-ea"/>
        <a:cs typeface="+mn-cs"/>
      </a:defRPr>
    </a:lvl7pPr>
    <a:lvl8pPr marL="3048381" algn="l" defTabSz="870966" rtl="0" eaLnBrk="1" latinLnBrk="0" hangingPunct="1">
      <a:defRPr sz="1143" kern="1200">
        <a:solidFill>
          <a:schemeClr val="tx1"/>
        </a:solidFill>
        <a:latin typeface="+mn-lt"/>
        <a:ea typeface="+mn-ea"/>
        <a:cs typeface="+mn-cs"/>
      </a:defRPr>
    </a:lvl8pPr>
    <a:lvl9pPr marL="3483864" algn="l" defTabSz="870966" rtl="0" eaLnBrk="1" latinLnBrk="0" hangingPunct="1">
      <a:defRPr sz="114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9051" y="0"/>
            <a:ext cx="13760055"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3028948" y="1871132"/>
            <a:ext cx="7667628"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028948" y="3657597"/>
            <a:ext cx="7667628"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81137" y="5037663"/>
            <a:ext cx="1009650" cy="279400"/>
          </a:xfrm>
        </p:spPr>
        <p:txBody>
          <a:bodyPr/>
          <a:lstStyle/>
          <a:p>
            <a:fld id="{8505AA82-2122-48A1-9226-6C9C1D4DD4EE}" type="datetime1">
              <a:rPr lang="en-US" smtClean="0"/>
              <a:t>01-Oct-26</a:t>
            </a:fld>
            <a:endParaRPr lang="en-US"/>
          </a:p>
        </p:txBody>
      </p:sp>
      <p:sp>
        <p:nvSpPr>
          <p:cNvPr id="5" name="Footer Placeholder 4"/>
          <p:cNvSpPr>
            <a:spLocks noGrp="1"/>
          </p:cNvSpPr>
          <p:nvPr>
            <p:ph type="ftr" sz="quarter" idx="11"/>
          </p:nvPr>
        </p:nvSpPr>
        <p:spPr>
          <a:xfrm>
            <a:off x="3028947" y="5037663"/>
            <a:ext cx="5866464" cy="279400"/>
          </a:xfrm>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10076513" y="5037663"/>
            <a:ext cx="620063" cy="279400"/>
          </a:xfrm>
        </p:spPr>
        <p:txBody>
          <a:bodyPr/>
          <a:lstStyle/>
          <a:p>
            <a:fld id="{916A0175-5D69-42F5-B0AC-8D3343A0CFEE}" type="slidenum">
              <a:rPr lang="en-US" smtClean="0"/>
              <a:t>‹#›</a:t>
            </a:fld>
            <a:endParaRPr lang="en-US"/>
          </a:p>
        </p:txBody>
      </p:sp>
      <p:cxnSp>
        <p:nvCxnSpPr>
          <p:cNvPr id="15" name="Straight Connector 14"/>
          <p:cNvCxnSpPr/>
          <p:nvPr/>
        </p:nvCxnSpPr>
        <p:spPr>
          <a:xfrm>
            <a:off x="3028949" y="3522131"/>
            <a:ext cx="76676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4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1638E9-38C4-4E64-84B5-DB7D7B8B8A02}"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79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66953" y="1752606"/>
            <a:ext cx="9178524"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266951" y="3846052"/>
            <a:ext cx="9178526"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83B839-EDA9-485F-B64F-8362029D6F12}"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2264313" y="3710585"/>
            <a:ext cx="918380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92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60754"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54012"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60DDC5-6BB9-4184-881C-E3784EEC517D}" type="datetime1">
              <a:rPr lang="en-US" smtClean="0"/>
              <a:t>01-Oct-26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955534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57325"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57325"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53254"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953254"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B59D15-1CC1-4471-B2FD-72125ADD3CD2}" type="datetime1">
              <a:rPr lang="en-US" smtClean="0"/>
              <a:t>01-Oct-26</a:t>
            </a:fld>
            <a:endParaRPr lang="en-US"/>
          </a:p>
        </p:txBody>
      </p:sp>
      <p:sp>
        <p:nvSpPr>
          <p:cNvPr id="8" name="Footer Placeholder 7"/>
          <p:cNvSpPr>
            <a:spLocks noGrp="1"/>
          </p:cNvSpPr>
          <p:nvPr>
            <p:ph type="ftr" sz="quarter" idx="11"/>
          </p:nvPr>
        </p:nvSpPr>
        <p:spPr/>
        <p:txBody>
          <a:bodyPr/>
          <a:lstStyle/>
          <a:p>
            <a:r>
              <a:rPr lang="en-US"/>
              <a:t>Belayet Hossain, Assistant Teacher, 05 No South Jonardondi GPS, Kalkini, Madaripur.</a:t>
            </a:r>
          </a:p>
        </p:txBody>
      </p:sp>
      <p:sp>
        <p:nvSpPr>
          <p:cNvPr id="9" name="Slide Number Placeholder 8"/>
          <p:cNvSpPr>
            <a:spLocks noGrp="1"/>
          </p:cNvSpPr>
          <p:nvPr>
            <p:ph type="sldNum" sz="quarter" idx="12"/>
          </p:nvPr>
        </p:nvSpPr>
        <p:spPr/>
        <p:txBody>
          <a:bodyPr/>
          <a:lstStyle/>
          <a:p>
            <a:fld id="{916A0175-5D69-42F5-B0AC-8D3343A0CFEE}" type="slidenum">
              <a:rPr lang="en-US" smtClean="0"/>
              <a:t>‹#›</a:t>
            </a:fld>
            <a:endParaRPr lang="en-US"/>
          </a:p>
        </p:txBody>
      </p:sp>
      <p:cxnSp>
        <p:nvCxnSpPr>
          <p:cNvPr id="18" name="Straight Connector 1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62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F23CB1-05F0-4355-A5E0-CF23452AE551}" type="datetime1">
              <a:rPr lang="en-US" smtClean="0"/>
              <a:t>01-Oct-26</a:t>
            </a:fld>
            <a:endParaRPr lang="en-US"/>
          </a:p>
        </p:txBody>
      </p:sp>
      <p:sp>
        <p:nvSpPr>
          <p:cNvPr id="4" name="Footer Placeholder 3"/>
          <p:cNvSpPr>
            <a:spLocks noGrp="1"/>
          </p:cNvSpPr>
          <p:nvPr>
            <p:ph type="ftr" sz="quarter" idx="11"/>
          </p:nvPr>
        </p:nvSpPr>
        <p:spPr/>
        <p:txBody>
          <a:bodyPr/>
          <a:lstStyle/>
          <a:p>
            <a:r>
              <a:rPr lang="en-US"/>
              <a:t>Belayet Hossain, Assistant Teacher, 05 No South Jonardondi GPS, Kalkini, Madaripur.</a:t>
            </a:r>
          </a:p>
        </p:txBody>
      </p:sp>
      <p:sp>
        <p:nvSpPr>
          <p:cNvPr id="5" name="Slide Number Placeholder 4"/>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8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46DC2-813C-41FD-AA64-C31DDE97AD5C}" type="datetime1">
              <a:rPr lang="en-US" smtClean="0"/>
              <a:t>01-Oct-26</a:t>
            </a:fld>
            <a:endParaRPr lang="en-US"/>
          </a:p>
        </p:txBody>
      </p:sp>
      <p:sp>
        <p:nvSpPr>
          <p:cNvPr id="3" name="Footer Placeholder 2"/>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p:cNvSpPr>
            <a:spLocks noGrp="1"/>
          </p:cNvSpPr>
          <p:nvPr>
            <p:ph type="sldNum" sz="quarter" idx="12"/>
          </p:nvPr>
        </p:nvSpPr>
        <p:spPr/>
        <p:txBody>
          <a:bodyPr/>
          <a:lstStyle/>
          <a:p>
            <a:fld id="{916A0175-5D69-42F5-B0AC-8D3343A0CFEE}" type="slidenum">
              <a:rPr lang="en-US" smtClean="0"/>
              <a:t>‹#›</a:t>
            </a:fld>
            <a:endParaRPr lang="en-US"/>
          </a:p>
        </p:txBody>
      </p:sp>
      <p:pic>
        <p:nvPicPr>
          <p:cNvPr id="6" name="Picture 5">
            <a:extLst>
              <a:ext uri="{FF2B5EF4-FFF2-40B4-BE49-F238E27FC236}">
                <a16:creationId xmlns:a16="http://schemas.microsoft.com/office/drawing/2014/main" id="{8D490690-4574-C9DE-6A18-B80F12CFEF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001114" y="95318"/>
            <a:ext cx="714886" cy="714886"/>
          </a:xfrm>
          <a:prstGeom prst="rect">
            <a:avLst/>
          </a:prstGeom>
        </p:spPr>
      </p:pic>
    </p:spTree>
    <p:extLst>
      <p:ext uri="{BB962C8B-B14F-4D97-AF65-F5344CB8AC3E}">
        <p14:creationId xmlns:p14="http://schemas.microsoft.com/office/powerpoint/2010/main" val="46085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5538" y="1388534"/>
            <a:ext cx="4183262"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6096002" y="982132"/>
            <a:ext cx="615314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55538" y="3031065"/>
            <a:ext cx="4183262"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32C722-3079-4F36-9BB2-42CD9FDB0A9D}" type="datetime1">
              <a:rPr lang="en-US" smtClean="0"/>
              <a:t>01-Oct-26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1570690" y="2912533"/>
            <a:ext cx="39538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01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4" y="1883832"/>
            <a:ext cx="7022043"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9106686" y="1041400"/>
            <a:ext cx="3446265"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4" y="3255432"/>
            <a:ext cx="7022043"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F9A56-8CD2-4C9C-8EE0-399305EE7890}" type="datetime1">
              <a:rPr lang="en-US" smtClean="0"/>
              <a:t>01-Oct-26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2160301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6" y="4815415"/>
            <a:ext cx="1081087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71605" y="1041400"/>
            <a:ext cx="1136921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6" y="5382153"/>
            <a:ext cx="10810874"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A5546-B669-4203-875E-F071CDE6FA84}" type="datetime1">
              <a:rPr lang="en-US" smtClean="0"/>
              <a:t>01-Oct-26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39540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66851" y="982132"/>
            <a:ext cx="10791824"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66851" y="4343400"/>
            <a:ext cx="1079182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977878-3096-4D5C-8B2C-33D333A7CF45}"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851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84164" y="3352800"/>
            <a:ext cx="99441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57326" y="4343400"/>
            <a:ext cx="1081087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438EA-75F9-461F-ACEF-4AAEA9B8286F}"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4" name="TextBox 13"/>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1925300" y="2827870"/>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048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7327" y="3308581"/>
            <a:ext cx="10810877"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57326" y="4777381"/>
            <a:ext cx="10810877"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01576-70F7-4593-A183-5AA405CF64DB}"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13661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457326" y="3639312"/>
            <a:ext cx="10810877"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6" y="4529667"/>
            <a:ext cx="10810877"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79531C-009B-483E-A5F7-517160AA387E}"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2" name="TextBox 11"/>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1925300" y="2599261"/>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249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57326" y="982132"/>
            <a:ext cx="10810874"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457326" y="3630168"/>
            <a:ext cx="10810877"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5" y="4470400"/>
            <a:ext cx="10810879"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6E832-B8DE-4ADF-8ED6-81862F0F927B}"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523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ACAADF-06DF-4564-A953-3B54A64AB876}"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12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24276" y="982132"/>
            <a:ext cx="2127257"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57323" y="982132"/>
            <a:ext cx="8362153"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970CE4-AE74-42BD-A19D-F264D80D3843}" type="datetime1">
              <a:rPr lang="en-US" smtClean="0"/>
              <a:t>01-Oct-26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9971876"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593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258301" y="6172207"/>
            <a:ext cx="3771900" cy="365125"/>
          </a:xfrm>
          <a:prstGeom prst="rect">
            <a:avLst/>
          </a:prstGeom>
        </p:spPr>
        <p:txBody>
          <a:bodyPr lIns="109728" tIns="54864" rIns="109728" bIns="54864"/>
          <a:lstStyle/>
          <a:p>
            <a:fld id="{17022331-5402-4979-AF9F-54555845AA68}" type="datetime1">
              <a:rPr lang="en-US" smtClean="0"/>
              <a:t>01-Oct-26</a:t>
            </a:fld>
            <a:endParaRPr lang="en-US"/>
          </a:p>
        </p:txBody>
      </p:sp>
      <p:sp>
        <p:nvSpPr>
          <p:cNvPr id="5" name="Footer Placeholder 4"/>
          <p:cNvSpPr>
            <a:spLocks noGrp="1"/>
          </p:cNvSpPr>
          <p:nvPr>
            <p:ph type="ftr" sz="quarter" idx="11"/>
          </p:nvPr>
        </p:nvSpPr>
        <p:spPr>
          <a:xfrm>
            <a:off x="685805" y="6172207"/>
            <a:ext cx="5029201" cy="365125"/>
          </a:xfrm>
          <a:prstGeom prst="rect">
            <a:avLst/>
          </a:prstGeom>
        </p:spPr>
        <p:txBody>
          <a:bodyPr lIns="109728" tIns="54864" rIns="109728" bIns="54864"/>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5715001" y="6172207"/>
            <a:ext cx="2743200" cy="365125"/>
          </a:xfrm>
          <a:prstGeom prst="rect">
            <a:avLst/>
          </a:prstGeom>
        </p:spPr>
        <p:txBody>
          <a:bodyPr lIns="109728" tIns="54864" rIns="109728" bIns="54864"/>
          <a:lstStyle/>
          <a:p>
            <a:fld id="{9EC87CF1-E6E2-4FD3-961A-35520D21E155}" type="slidenum">
              <a:rPr lang="en-US" smtClean="0"/>
              <a:t>‹#›</a:t>
            </a:fld>
            <a:endParaRPr lang="en-US"/>
          </a:p>
        </p:txBody>
      </p:sp>
      <p:sp>
        <p:nvSpPr>
          <p:cNvPr id="8" name="Title 7"/>
          <p:cNvSpPr>
            <a:spLocks noGrp="1"/>
          </p:cNvSpPr>
          <p:nvPr>
            <p:ph type="title"/>
          </p:nvPr>
        </p:nvSpPr>
        <p:spPr>
          <a:xfrm>
            <a:off x="2689938" y="4372169"/>
            <a:ext cx="9768767" cy="1143000"/>
          </a:xfrm>
          <a:prstGeom prst="rect">
            <a:avLst/>
          </a:prstGeom>
        </p:spPr>
        <p:txBody>
          <a:bodyPr lIns="109728" tIns="54864" rIns="109728" bIns="54864"/>
          <a:lstStyle/>
          <a:p>
            <a:r>
              <a:rPr lang="en-US"/>
              <a:t>Click to edit Master title style</a:t>
            </a:r>
          </a:p>
        </p:txBody>
      </p:sp>
      <p:sp>
        <p:nvSpPr>
          <p:cNvPr id="10" name="Content Placeholder 9"/>
          <p:cNvSpPr>
            <a:spLocks noGrp="1"/>
          </p:cNvSpPr>
          <p:nvPr>
            <p:ph sz="quarter" idx="13"/>
          </p:nvPr>
        </p:nvSpPr>
        <p:spPr>
          <a:xfrm>
            <a:off x="1714501" y="731520"/>
            <a:ext cx="9601200" cy="3474720"/>
          </a:xfrm>
          <a:prstGeom prst="rect">
            <a:avLst/>
          </a:prstGeom>
        </p:spPr>
        <p:txBody>
          <a:bodyPr lIns="109728" tIns="54864" rIns="109728" bIns="5486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8B68C056-1263-82CF-F1F1-A7153F5C9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30201" y="0"/>
            <a:ext cx="685800" cy="868680"/>
          </a:xfrm>
          <a:prstGeom prst="rect">
            <a:avLst/>
          </a:prstGeom>
        </p:spPr>
      </p:pic>
    </p:spTree>
    <p:extLst>
      <p:ext uri="{BB962C8B-B14F-4D97-AF65-F5344CB8AC3E}">
        <p14:creationId xmlns:p14="http://schemas.microsoft.com/office/powerpoint/2010/main" val="180948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EAF0-BFB9-DF0F-0A00-30EC455A8650}"/>
              </a:ext>
            </a:extLst>
          </p:cNvPr>
          <p:cNvSpPr>
            <a:spLocks noGrp="1"/>
          </p:cNvSpPr>
          <p:nvPr>
            <p:ph type="ctrTitle"/>
          </p:nvPr>
        </p:nvSpPr>
        <p:spPr>
          <a:xfrm>
            <a:off x="1714500" y="1122363"/>
            <a:ext cx="10287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C0576-3675-BC24-0D8E-4C94530FB9E5}"/>
              </a:ext>
            </a:extLst>
          </p:cNvPr>
          <p:cNvSpPr>
            <a:spLocks noGrp="1"/>
          </p:cNvSpPr>
          <p:nvPr>
            <p:ph type="subTitle" idx="1"/>
          </p:nvPr>
        </p:nvSpPr>
        <p:spPr>
          <a:xfrm>
            <a:off x="1714500" y="3602038"/>
            <a:ext cx="10287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1DE82-114C-8B63-B0C2-EBA78D87E232}"/>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5" name="Footer Placeholder 4">
            <a:extLst>
              <a:ext uri="{FF2B5EF4-FFF2-40B4-BE49-F238E27FC236}">
                <a16:creationId xmlns:a16="http://schemas.microsoft.com/office/drawing/2014/main" id="{BC89F377-1315-2580-D9E7-4E2C5DCD6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27469-B277-754F-A007-1FBC0D4C1E2E}"/>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476384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1856-118A-4405-EE14-1FDF038E0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1BA34-19D5-EB5F-A4DE-3E2B7EF56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3CF9A-10C4-257E-2DC0-32C56AB61171}"/>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5" name="Footer Placeholder 4">
            <a:extLst>
              <a:ext uri="{FF2B5EF4-FFF2-40B4-BE49-F238E27FC236}">
                <a16:creationId xmlns:a16="http://schemas.microsoft.com/office/drawing/2014/main" id="{6042181B-CEC1-5539-9A67-607BA2AFE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AD5E5-C308-8FEE-6AEE-0F6C36705BC8}"/>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272803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FD34-FEBA-61F4-FA39-F730DC68437A}"/>
              </a:ext>
            </a:extLst>
          </p:cNvPr>
          <p:cNvSpPr>
            <a:spLocks noGrp="1"/>
          </p:cNvSpPr>
          <p:nvPr>
            <p:ph type="title"/>
          </p:nvPr>
        </p:nvSpPr>
        <p:spPr>
          <a:xfrm>
            <a:off x="936625" y="1709738"/>
            <a:ext cx="11830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5A846-EE68-683C-7298-A25CD5ADB6DB}"/>
              </a:ext>
            </a:extLst>
          </p:cNvPr>
          <p:cNvSpPr>
            <a:spLocks noGrp="1"/>
          </p:cNvSpPr>
          <p:nvPr>
            <p:ph type="body" idx="1"/>
          </p:nvPr>
        </p:nvSpPr>
        <p:spPr>
          <a:xfrm>
            <a:off x="936625" y="4589463"/>
            <a:ext cx="11830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AA3B4-9C71-46A4-BA0D-9400896F0754}"/>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5" name="Footer Placeholder 4">
            <a:extLst>
              <a:ext uri="{FF2B5EF4-FFF2-40B4-BE49-F238E27FC236}">
                <a16:creationId xmlns:a16="http://schemas.microsoft.com/office/drawing/2014/main" id="{7554F666-E2D3-F033-6145-B28F843F7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B616E-09ED-6176-6386-6DF79E2D5F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694433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755C-033F-D751-9183-ED2676F44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66F4B-D919-07AD-EE44-85396B3E577C}"/>
              </a:ext>
            </a:extLst>
          </p:cNvPr>
          <p:cNvSpPr>
            <a:spLocks noGrp="1"/>
          </p:cNvSpPr>
          <p:nvPr>
            <p:ph sz="half" idx="1"/>
          </p:nvPr>
        </p:nvSpPr>
        <p:spPr>
          <a:xfrm>
            <a:off x="942975"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5390A-390D-40EF-7AD6-949FD3147873}"/>
              </a:ext>
            </a:extLst>
          </p:cNvPr>
          <p:cNvSpPr>
            <a:spLocks noGrp="1"/>
          </p:cNvSpPr>
          <p:nvPr>
            <p:ph sz="half" idx="2"/>
          </p:nvPr>
        </p:nvSpPr>
        <p:spPr>
          <a:xfrm>
            <a:off x="6934200"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DED299-88C4-22BB-DB24-7C31EDE37140}"/>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6" name="Footer Placeholder 5">
            <a:extLst>
              <a:ext uri="{FF2B5EF4-FFF2-40B4-BE49-F238E27FC236}">
                <a16:creationId xmlns:a16="http://schemas.microsoft.com/office/drawing/2014/main" id="{93030864-73EF-B4A8-677D-E97582603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C4C7E-973F-C326-1DE8-1A8990BF6E0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203492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E717-5FE1-DEF2-0C22-23E780D18209}"/>
              </a:ext>
            </a:extLst>
          </p:cNvPr>
          <p:cNvSpPr>
            <a:spLocks noGrp="1"/>
          </p:cNvSpPr>
          <p:nvPr>
            <p:ph type="title"/>
          </p:nvPr>
        </p:nvSpPr>
        <p:spPr>
          <a:xfrm>
            <a:off x="944563" y="365125"/>
            <a:ext cx="1183005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E278CA-D6E1-B4F6-A677-86E80A3A0B8D}"/>
              </a:ext>
            </a:extLst>
          </p:cNvPr>
          <p:cNvSpPr>
            <a:spLocks noGrp="1"/>
          </p:cNvSpPr>
          <p:nvPr>
            <p:ph type="body" idx="1"/>
          </p:nvPr>
        </p:nvSpPr>
        <p:spPr>
          <a:xfrm>
            <a:off x="944563" y="1681163"/>
            <a:ext cx="58023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23B3F7-B33E-5588-18B4-859C1880269E}"/>
              </a:ext>
            </a:extLst>
          </p:cNvPr>
          <p:cNvSpPr>
            <a:spLocks noGrp="1"/>
          </p:cNvSpPr>
          <p:nvPr>
            <p:ph sz="half" idx="2"/>
          </p:nvPr>
        </p:nvSpPr>
        <p:spPr>
          <a:xfrm>
            <a:off x="944563" y="2505075"/>
            <a:ext cx="58023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2A239-5840-5598-0D69-57D5585D2207}"/>
              </a:ext>
            </a:extLst>
          </p:cNvPr>
          <p:cNvSpPr>
            <a:spLocks noGrp="1"/>
          </p:cNvSpPr>
          <p:nvPr>
            <p:ph type="body" sz="quarter" idx="3"/>
          </p:nvPr>
        </p:nvSpPr>
        <p:spPr>
          <a:xfrm>
            <a:off x="6943725" y="1681163"/>
            <a:ext cx="58308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7C1D7D-8633-7E53-C894-91DB4928ED21}"/>
              </a:ext>
            </a:extLst>
          </p:cNvPr>
          <p:cNvSpPr>
            <a:spLocks noGrp="1"/>
          </p:cNvSpPr>
          <p:nvPr>
            <p:ph sz="quarter" idx="4"/>
          </p:nvPr>
        </p:nvSpPr>
        <p:spPr>
          <a:xfrm>
            <a:off x="6943725" y="2505075"/>
            <a:ext cx="58308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80D7F2-99CB-D7AE-C25A-1A1982C2E967}"/>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8" name="Footer Placeholder 7">
            <a:extLst>
              <a:ext uri="{FF2B5EF4-FFF2-40B4-BE49-F238E27FC236}">
                <a16:creationId xmlns:a16="http://schemas.microsoft.com/office/drawing/2014/main" id="{D26426AA-FC86-4433-50DB-AAE5DEB05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F57E2C-3F02-D8B0-F957-9ADA79B4DBED}"/>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587054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DB5B-980A-CEED-C5B0-0A050D3CA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021EB-EE82-7446-F366-0E236C6C9AF4}"/>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4" name="Footer Placeholder 3">
            <a:extLst>
              <a:ext uri="{FF2B5EF4-FFF2-40B4-BE49-F238E27FC236}">
                <a16:creationId xmlns:a16="http://schemas.microsoft.com/office/drawing/2014/main" id="{9F9B4BEF-0C87-9A0E-0A81-E5CF3C07E8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212601-ADCC-CD94-E9CA-4F43B3E7C9D0}"/>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503359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0CAE9-9E23-2BD8-FF01-01005BC7CF86}"/>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3" name="Footer Placeholder 2">
            <a:extLst>
              <a:ext uri="{FF2B5EF4-FFF2-40B4-BE49-F238E27FC236}">
                <a16:creationId xmlns:a16="http://schemas.microsoft.com/office/drawing/2014/main" id="{571411FD-D9CA-3373-7707-7B2CAF0EC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A0A22D-A3DF-41BE-2ED7-ECE1EF930B8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835908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F587E-1C48-0589-F154-18E297878056}"/>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896D8A-998E-B030-2F2C-EA71045EFB63}"/>
              </a:ext>
            </a:extLst>
          </p:cNvPr>
          <p:cNvSpPr>
            <a:spLocks noGrp="1"/>
          </p:cNvSpPr>
          <p:nvPr>
            <p:ph idx="1"/>
          </p:nvPr>
        </p:nvSpPr>
        <p:spPr>
          <a:xfrm>
            <a:off x="5830888" y="987425"/>
            <a:ext cx="694372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2A2676-5DBD-C046-FA4A-56B7B149E22B}"/>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43D91-4660-8F01-07EA-3E4DFFC2EAFD}"/>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6" name="Footer Placeholder 5">
            <a:extLst>
              <a:ext uri="{FF2B5EF4-FFF2-40B4-BE49-F238E27FC236}">
                <a16:creationId xmlns:a16="http://schemas.microsoft.com/office/drawing/2014/main" id="{69A1E504-44FD-42BA-BAD4-1416274B6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0DD9E2-43CE-C9C5-2C4F-CA0D365BE0E4}"/>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4189998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A86D-10F4-B7A1-4462-DB86B3BD90C5}"/>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20D2A-1FE9-D631-3D3D-EA1011B56D35}"/>
              </a:ext>
            </a:extLst>
          </p:cNvPr>
          <p:cNvSpPr>
            <a:spLocks noGrp="1"/>
          </p:cNvSpPr>
          <p:nvPr>
            <p:ph type="pic" idx="1"/>
          </p:nvPr>
        </p:nvSpPr>
        <p:spPr>
          <a:xfrm>
            <a:off x="5830888" y="987425"/>
            <a:ext cx="694372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EA6129-D75B-EE4E-C344-50BA6C6762CF}"/>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4B41F3-F13B-98C2-0EEA-FCD56DF599DA}"/>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6" name="Footer Placeholder 5">
            <a:extLst>
              <a:ext uri="{FF2B5EF4-FFF2-40B4-BE49-F238E27FC236}">
                <a16:creationId xmlns:a16="http://schemas.microsoft.com/office/drawing/2014/main" id="{2AD82D3D-B4C6-3887-0A09-34AB38C9E1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8DED2-63F3-623F-095D-7D5C6BFC05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604057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959E-D403-9CD7-9B6B-01CEC107D2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E07CF0-9882-BD7B-2638-20E31B5370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F8DFE-4D9B-57F0-CC5A-339A370D81DD}"/>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5" name="Footer Placeholder 4">
            <a:extLst>
              <a:ext uri="{FF2B5EF4-FFF2-40B4-BE49-F238E27FC236}">
                <a16:creationId xmlns:a16="http://schemas.microsoft.com/office/drawing/2014/main" id="{CA066695-6876-4A72-5EB7-F866AC27C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8E69B-2BED-F8E9-785F-C6642CDEA07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178298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EC166-A420-27BC-741A-B458815A2DAD}"/>
              </a:ext>
            </a:extLst>
          </p:cNvPr>
          <p:cNvSpPr>
            <a:spLocks noGrp="1"/>
          </p:cNvSpPr>
          <p:nvPr>
            <p:ph type="title" orient="vert"/>
          </p:nvPr>
        </p:nvSpPr>
        <p:spPr>
          <a:xfrm>
            <a:off x="9815513" y="365125"/>
            <a:ext cx="295751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39B6F9-122F-A6E7-A08C-7BE30C205583}"/>
              </a:ext>
            </a:extLst>
          </p:cNvPr>
          <p:cNvSpPr>
            <a:spLocks noGrp="1"/>
          </p:cNvSpPr>
          <p:nvPr>
            <p:ph type="body" orient="vert" idx="1"/>
          </p:nvPr>
        </p:nvSpPr>
        <p:spPr>
          <a:xfrm>
            <a:off x="942975" y="365125"/>
            <a:ext cx="872013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211AD-5C05-C9CC-917E-3E3064D6A14F}"/>
              </a:ext>
            </a:extLst>
          </p:cNvPr>
          <p:cNvSpPr>
            <a:spLocks noGrp="1"/>
          </p:cNvSpPr>
          <p:nvPr>
            <p:ph type="dt" sz="half" idx="10"/>
          </p:nvPr>
        </p:nvSpPr>
        <p:spPr/>
        <p:txBody>
          <a:bodyPr/>
          <a:lstStyle/>
          <a:p>
            <a:fld id="{A373987C-44A4-413D-8FC1-63F85B8FA243}" type="datetimeFigureOut">
              <a:rPr lang="en-US" smtClean="0"/>
              <a:t>01-Oct-26</a:t>
            </a:fld>
            <a:endParaRPr lang="en-US"/>
          </a:p>
        </p:txBody>
      </p:sp>
      <p:sp>
        <p:nvSpPr>
          <p:cNvPr id="5" name="Footer Placeholder 4">
            <a:extLst>
              <a:ext uri="{FF2B5EF4-FFF2-40B4-BE49-F238E27FC236}">
                <a16:creationId xmlns:a16="http://schemas.microsoft.com/office/drawing/2014/main" id="{95D3C20C-3448-D437-C69C-17AF65AD2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83E9A-A11E-BDE5-6F1A-09B69847D861}"/>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79124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7703" y="0"/>
            <a:ext cx="13758707"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457327" y="982133"/>
            <a:ext cx="1080134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7326" y="2556932"/>
            <a:ext cx="1080134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62189" y="5969000"/>
            <a:ext cx="1800225"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D288A4-2FF1-4F34-B3D6-08FEB32C4D4C}" type="datetime1">
              <a:rPr lang="en-US" smtClean="0"/>
              <a:t>01-Oct-26</a:t>
            </a:fld>
            <a:endParaRPr lang="en-US"/>
          </a:p>
        </p:txBody>
      </p:sp>
      <p:sp>
        <p:nvSpPr>
          <p:cNvPr id="5" name="Footer Placeholder 4"/>
          <p:cNvSpPr>
            <a:spLocks noGrp="1"/>
          </p:cNvSpPr>
          <p:nvPr>
            <p:ph type="ftr" sz="quarter" idx="3"/>
          </p:nvPr>
        </p:nvSpPr>
        <p:spPr>
          <a:xfrm>
            <a:off x="1457326" y="5969000"/>
            <a:ext cx="8219138"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Belayet Hossain, Assistant Teacher, 05 No South Jonardondi GPS, Kalkini, Madaripur.</a:t>
            </a:r>
          </a:p>
        </p:txBody>
      </p:sp>
      <p:sp>
        <p:nvSpPr>
          <p:cNvPr id="6" name="Slide Number Placeholder 5"/>
          <p:cNvSpPr>
            <a:spLocks noGrp="1"/>
          </p:cNvSpPr>
          <p:nvPr>
            <p:ph type="sldNum" sz="quarter" idx="4"/>
          </p:nvPr>
        </p:nvSpPr>
        <p:spPr>
          <a:xfrm>
            <a:off x="11648139" y="5969000"/>
            <a:ext cx="610534"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6A0175-5D69-42F5-B0AC-8D3343A0CFEE}" type="slidenum">
              <a:rPr lang="en-US" smtClean="0"/>
              <a:t>‹#›</a:t>
            </a:fld>
            <a:endParaRPr lang="en-US"/>
          </a:p>
        </p:txBody>
      </p:sp>
      <p:pic>
        <p:nvPicPr>
          <p:cNvPr id="12" name="Picture 11">
            <a:extLst>
              <a:ext uri="{FF2B5EF4-FFF2-40B4-BE49-F238E27FC236}">
                <a16:creationId xmlns:a16="http://schemas.microsoft.com/office/drawing/2014/main" id="{939FC3B3-3DEA-FA63-89DE-E3F524071428}"/>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3001114" y="95318"/>
            <a:ext cx="714886" cy="714886"/>
          </a:xfrm>
          <a:prstGeom prst="rect">
            <a:avLst/>
          </a:prstGeom>
        </p:spPr>
      </p:pic>
    </p:spTree>
    <p:extLst>
      <p:ext uri="{BB962C8B-B14F-4D97-AF65-F5344CB8AC3E}">
        <p14:creationId xmlns:p14="http://schemas.microsoft.com/office/powerpoint/2010/main" val="320680918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E20C3B-CBF0-55E6-D7C0-4A420CABC44A}"/>
              </a:ext>
            </a:extLst>
          </p:cNvPr>
          <p:cNvSpPr>
            <a:spLocks noGrp="1"/>
          </p:cNvSpPr>
          <p:nvPr>
            <p:ph type="title"/>
          </p:nvPr>
        </p:nvSpPr>
        <p:spPr>
          <a:xfrm>
            <a:off x="942975" y="365125"/>
            <a:ext cx="1183005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55447E-FC18-85D5-11BB-8FD93AABD775}"/>
              </a:ext>
            </a:extLst>
          </p:cNvPr>
          <p:cNvSpPr>
            <a:spLocks noGrp="1"/>
          </p:cNvSpPr>
          <p:nvPr>
            <p:ph type="body" idx="1"/>
          </p:nvPr>
        </p:nvSpPr>
        <p:spPr>
          <a:xfrm>
            <a:off x="942975" y="1825625"/>
            <a:ext cx="118300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50F66-EE07-1340-434E-5ED41D375055}"/>
              </a:ext>
            </a:extLst>
          </p:cNvPr>
          <p:cNvSpPr>
            <a:spLocks noGrp="1"/>
          </p:cNvSpPr>
          <p:nvPr>
            <p:ph type="dt" sz="half" idx="2"/>
          </p:nvPr>
        </p:nvSpPr>
        <p:spPr>
          <a:xfrm>
            <a:off x="942975" y="6356350"/>
            <a:ext cx="30861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3987C-44A4-413D-8FC1-63F85B8FA243}" type="datetimeFigureOut">
              <a:rPr lang="en-US" smtClean="0"/>
              <a:t>01-Oct-26</a:t>
            </a:fld>
            <a:endParaRPr lang="en-US"/>
          </a:p>
        </p:txBody>
      </p:sp>
      <p:sp>
        <p:nvSpPr>
          <p:cNvPr id="5" name="Footer Placeholder 4">
            <a:extLst>
              <a:ext uri="{FF2B5EF4-FFF2-40B4-BE49-F238E27FC236}">
                <a16:creationId xmlns:a16="http://schemas.microsoft.com/office/drawing/2014/main" id="{8A9F24FE-372A-C7F1-2B9E-6DEEEDF9CE5C}"/>
              </a:ext>
            </a:extLst>
          </p:cNvPr>
          <p:cNvSpPr>
            <a:spLocks noGrp="1"/>
          </p:cNvSpPr>
          <p:nvPr>
            <p:ph type="ftr" sz="quarter" idx="3"/>
          </p:nvPr>
        </p:nvSpPr>
        <p:spPr>
          <a:xfrm>
            <a:off x="4543425" y="6356350"/>
            <a:ext cx="46291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F5B243-6045-DA5A-43E1-06DB13035EFD}"/>
              </a:ext>
            </a:extLst>
          </p:cNvPr>
          <p:cNvSpPr>
            <a:spLocks noGrp="1"/>
          </p:cNvSpPr>
          <p:nvPr>
            <p:ph type="sldNum" sz="quarter" idx="4"/>
          </p:nvPr>
        </p:nvSpPr>
        <p:spPr>
          <a:xfrm>
            <a:off x="9686925" y="6356350"/>
            <a:ext cx="30861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44BBE-B8C7-4063-86B8-32B82DC47701}" type="slidenum">
              <a:rPr lang="en-US" smtClean="0"/>
              <a:t>‹#›</a:t>
            </a:fld>
            <a:endParaRPr lang="en-US"/>
          </a:p>
        </p:txBody>
      </p:sp>
      <p:pic>
        <p:nvPicPr>
          <p:cNvPr id="8" name="Picture 7">
            <a:extLst>
              <a:ext uri="{FF2B5EF4-FFF2-40B4-BE49-F238E27FC236}">
                <a16:creationId xmlns:a16="http://schemas.microsoft.com/office/drawing/2014/main" id="{652430A2-D831-B4DD-005E-7B0C0B9D82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236606" y="20797"/>
            <a:ext cx="479394" cy="607232"/>
          </a:xfrm>
          <a:prstGeom prst="rect">
            <a:avLst/>
          </a:prstGeom>
        </p:spPr>
      </p:pic>
    </p:spTree>
    <p:extLst>
      <p:ext uri="{BB962C8B-B14F-4D97-AF65-F5344CB8AC3E}">
        <p14:creationId xmlns:p14="http://schemas.microsoft.com/office/powerpoint/2010/main" val="35757107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2.jpeg"/><Relationship Id="rId4" Type="http://schemas.openxmlformats.org/officeDocument/2006/relationships/image" Target="../media/image11.wmf"/></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8.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756D5F-36F6-28DB-D995-3DBEA87C4AFF}"/>
              </a:ext>
            </a:extLst>
          </p:cNvPr>
          <p:cNvSpPr>
            <a:spLocks noGrp="1"/>
          </p:cNvSpPr>
          <p:nvPr>
            <p:ph type="dt" sz="half" idx="10"/>
          </p:nvPr>
        </p:nvSpPr>
        <p:spPr/>
        <p:txBody>
          <a:bodyPr/>
          <a:lstStyle/>
          <a:p>
            <a:fld id="{DA0F1468-3DD7-44E2-9BD2-4FEC28578BAF}" type="datetime1">
              <a:rPr lang="en-US" smtClean="0"/>
              <a:t>01-Oct-26</a:t>
            </a:fld>
            <a:endParaRPr lang="en-US"/>
          </a:p>
        </p:txBody>
      </p:sp>
      <p:sp>
        <p:nvSpPr>
          <p:cNvPr id="9" name="Footer Placeholder 8">
            <a:extLst>
              <a:ext uri="{FF2B5EF4-FFF2-40B4-BE49-F238E27FC236}">
                <a16:creationId xmlns:a16="http://schemas.microsoft.com/office/drawing/2014/main" id="{80A69B53-ED97-D216-37DF-39FDAE58B9DF}"/>
              </a:ext>
            </a:extLst>
          </p:cNvPr>
          <p:cNvSpPr>
            <a:spLocks noGrp="1"/>
          </p:cNvSpPr>
          <p:nvPr>
            <p:ph type="ftr" sz="quarter" idx="11"/>
          </p:nvPr>
        </p:nvSpPr>
        <p:spPr/>
        <p:txBody>
          <a:bodyPr/>
          <a:lstStyle/>
          <a:p>
            <a:r>
              <a:rPr lang="en-US"/>
              <a:t>Belayet Hossain, Assistant Teacher, 05 No South Jonardondi GPS, Kalkini, Madaripur.</a:t>
            </a:r>
          </a:p>
        </p:txBody>
      </p:sp>
      <p:sp>
        <p:nvSpPr>
          <p:cNvPr id="83" name="Slide Number Placeholder 82">
            <a:extLst>
              <a:ext uri="{FF2B5EF4-FFF2-40B4-BE49-F238E27FC236}">
                <a16:creationId xmlns:a16="http://schemas.microsoft.com/office/drawing/2014/main" id="{1F657C08-C90D-F4A9-305A-FBF8FF217323}"/>
              </a:ext>
            </a:extLst>
          </p:cNvPr>
          <p:cNvSpPr>
            <a:spLocks noGrp="1"/>
          </p:cNvSpPr>
          <p:nvPr>
            <p:ph type="sldNum" sz="quarter" idx="12"/>
          </p:nvPr>
        </p:nvSpPr>
        <p:spPr/>
        <p:txBody>
          <a:bodyPr/>
          <a:lstStyle/>
          <a:p>
            <a:fld id="{9EC87CF1-E6E2-4FD3-961A-35520D21E155}" type="slidenum">
              <a:rPr lang="en-US" smtClean="0"/>
              <a:t>1</a:t>
            </a:fld>
            <a:endParaRPr lang="en-US"/>
          </a:p>
        </p:txBody>
      </p:sp>
      <p:sp>
        <p:nvSpPr>
          <p:cNvPr id="2" name="Title 1">
            <a:extLst>
              <a:ext uri="{FF2B5EF4-FFF2-40B4-BE49-F238E27FC236}">
                <a16:creationId xmlns:a16="http://schemas.microsoft.com/office/drawing/2014/main" id="{0DE18C10-61D7-1D75-4D7A-4D46ACB91C22}"/>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C923C0A-18EB-14BA-CF49-757BA0621222}"/>
              </a:ext>
            </a:extLst>
          </p:cNvPr>
          <p:cNvPicPr>
            <a:picLocks noChangeAspect="1"/>
          </p:cNvPicPr>
          <p:nvPr/>
        </p:nvPicPr>
        <p:blipFill>
          <a:blip r:embed="rId2"/>
          <a:stretch>
            <a:fillRect/>
          </a:stretch>
        </p:blipFill>
        <p:spPr>
          <a:xfrm>
            <a:off x="1" y="378"/>
            <a:ext cx="13716000" cy="6922110"/>
          </a:xfrm>
          <a:prstGeom prst="rect">
            <a:avLst/>
          </a:prstGeom>
        </p:spPr>
      </p:pic>
      <p:grpSp>
        <p:nvGrpSpPr>
          <p:cNvPr id="10" name="Group 9">
            <a:extLst>
              <a:ext uri="{FF2B5EF4-FFF2-40B4-BE49-F238E27FC236}">
                <a16:creationId xmlns:a16="http://schemas.microsoft.com/office/drawing/2014/main" id="{46876A3C-B6A5-4780-ADE3-120C544EE8D7}"/>
              </a:ext>
            </a:extLst>
          </p:cNvPr>
          <p:cNvGrpSpPr/>
          <p:nvPr/>
        </p:nvGrpSpPr>
        <p:grpSpPr>
          <a:xfrm>
            <a:off x="1118172" y="3640001"/>
            <a:ext cx="2388038" cy="2373295"/>
            <a:chOff x="-595312" y="342900"/>
            <a:chExt cx="3886200" cy="3886200"/>
          </a:xfrm>
        </p:grpSpPr>
        <p:sp>
          <p:nvSpPr>
            <p:cNvPr id="11" name="Oval 76">
              <a:extLst>
                <a:ext uri="{FF2B5EF4-FFF2-40B4-BE49-F238E27FC236}">
                  <a16:creationId xmlns:a16="http://schemas.microsoft.com/office/drawing/2014/main" id="{01A8241F-C420-4A33-8890-1B423C109793}"/>
                </a:ext>
              </a:extLst>
            </p:cNvPr>
            <p:cNvSpPr/>
            <p:nvPr/>
          </p:nvSpPr>
          <p:spPr>
            <a:xfrm rot="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2" name="Oval 77">
              <a:extLst>
                <a:ext uri="{FF2B5EF4-FFF2-40B4-BE49-F238E27FC236}">
                  <a16:creationId xmlns:a16="http://schemas.microsoft.com/office/drawing/2014/main" id="{87FBFFD5-77D1-4F99-9585-3FCA8AFB18D8}"/>
                </a:ext>
              </a:extLst>
            </p:cNvPr>
            <p:cNvSpPr/>
            <p:nvPr/>
          </p:nvSpPr>
          <p:spPr>
            <a:xfrm rot="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3" name="Oval 78">
              <a:extLst>
                <a:ext uri="{FF2B5EF4-FFF2-40B4-BE49-F238E27FC236}">
                  <a16:creationId xmlns:a16="http://schemas.microsoft.com/office/drawing/2014/main" id="{85D27667-1761-4413-B41F-7E91DEC85055}"/>
                </a:ext>
              </a:extLst>
            </p:cNvPr>
            <p:cNvSpPr/>
            <p:nvPr/>
          </p:nvSpPr>
          <p:spPr>
            <a:xfrm rot="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4" name="Oval 79">
              <a:extLst>
                <a:ext uri="{FF2B5EF4-FFF2-40B4-BE49-F238E27FC236}">
                  <a16:creationId xmlns:a16="http://schemas.microsoft.com/office/drawing/2014/main" id="{C31DED1F-8AFA-4781-ACAB-90327A883AA7}"/>
                </a:ext>
              </a:extLst>
            </p:cNvPr>
            <p:cNvSpPr/>
            <p:nvPr/>
          </p:nvSpPr>
          <p:spPr>
            <a:xfrm rot="1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5" name="Oval 80">
              <a:extLst>
                <a:ext uri="{FF2B5EF4-FFF2-40B4-BE49-F238E27FC236}">
                  <a16:creationId xmlns:a16="http://schemas.microsoft.com/office/drawing/2014/main" id="{DA3386B0-4DBB-4B38-8ADA-2C40C2FF25A1}"/>
                </a:ext>
              </a:extLst>
            </p:cNvPr>
            <p:cNvSpPr/>
            <p:nvPr/>
          </p:nvSpPr>
          <p:spPr>
            <a:xfrm rot="1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6" name="Oval 81">
              <a:extLst>
                <a:ext uri="{FF2B5EF4-FFF2-40B4-BE49-F238E27FC236}">
                  <a16:creationId xmlns:a16="http://schemas.microsoft.com/office/drawing/2014/main" id="{FA805DF1-FEA4-41D9-BB4E-D5A31A3418BB}"/>
                </a:ext>
              </a:extLst>
            </p:cNvPr>
            <p:cNvSpPr/>
            <p:nvPr/>
          </p:nvSpPr>
          <p:spPr>
            <a:xfrm rot="1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7" name="Oval 82">
              <a:extLst>
                <a:ext uri="{FF2B5EF4-FFF2-40B4-BE49-F238E27FC236}">
                  <a16:creationId xmlns:a16="http://schemas.microsoft.com/office/drawing/2014/main" id="{CD97BC72-5E53-445B-93DE-7787762B0CD5}"/>
                </a:ext>
              </a:extLst>
            </p:cNvPr>
            <p:cNvSpPr/>
            <p:nvPr/>
          </p:nvSpPr>
          <p:spPr>
            <a:xfrm rot="2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8" name="Oval 83">
              <a:extLst>
                <a:ext uri="{FF2B5EF4-FFF2-40B4-BE49-F238E27FC236}">
                  <a16:creationId xmlns:a16="http://schemas.microsoft.com/office/drawing/2014/main" id="{02AA45B0-7652-4D13-B19A-835BFAB4B60C}"/>
                </a:ext>
              </a:extLst>
            </p:cNvPr>
            <p:cNvSpPr/>
            <p:nvPr/>
          </p:nvSpPr>
          <p:spPr>
            <a:xfrm rot="2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9" name="Oval 84">
              <a:extLst>
                <a:ext uri="{FF2B5EF4-FFF2-40B4-BE49-F238E27FC236}">
                  <a16:creationId xmlns:a16="http://schemas.microsoft.com/office/drawing/2014/main" id="{7A1B391E-4F70-411C-8301-58928EBCFB26}"/>
                </a:ext>
              </a:extLst>
            </p:cNvPr>
            <p:cNvSpPr/>
            <p:nvPr/>
          </p:nvSpPr>
          <p:spPr>
            <a:xfrm rot="2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0" name="Oval 85">
              <a:extLst>
                <a:ext uri="{FF2B5EF4-FFF2-40B4-BE49-F238E27FC236}">
                  <a16:creationId xmlns:a16="http://schemas.microsoft.com/office/drawing/2014/main" id="{82EBBB97-9A02-47F9-878C-35DCCAB9BB76}"/>
                </a:ext>
              </a:extLst>
            </p:cNvPr>
            <p:cNvSpPr/>
            <p:nvPr/>
          </p:nvSpPr>
          <p:spPr>
            <a:xfrm rot="3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1" name="Oval 86">
              <a:extLst>
                <a:ext uri="{FF2B5EF4-FFF2-40B4-BE49-F238E27FC236}">
                  <a16:creationId xmlns:a16="http://schemas.microsoft.com/office/drawing/2014/main" id="{A4F7477B-E03B-47C9-B78B-8ED6170CA5F1}"/>
                </a:ext>
              </a:extLst>
            </p:cNvPr>
            <p:cNvSpPr/>
            <p:nvPr/>
          </p:nvSpPr>
          <p:spPr>
            <a:xfrm rot="3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2" name="Oval 87">
              <a:extLst>
                <a:ext uri="{FF2B5EF4-FFF2-40B4-BE49-F238E27FC236}">
                  <a16:creationId xmlns:a16="http://schemas.microsoft.com/office/drawing/2014/main" id="{97081689-3470-47A3-B09C-4AA419483BCA}"/>
                </a:ext>
              </a:extLst>
            </p:cNvPr>
            <p:cNvSpPr/>
            <p:nvPr/>
          </p:nvSpPr>
          <p:spPr>
            <a:xfrm rot="3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3" name="Oval 88">
              <a:extLst>
                <a:ext uri="{FF2B5EF4-FFF2-40B4-BE49-F238E27FC236}">
                  <a16:creationId xmlns:a16="http://schemas.microsoft.com/office/drawing/2014/main" id="{A3993B3D-BCE1-4FA9-B52D-A6455071B9A0}"/>
                </a:ext>
              </a:extLst>
            </p:cNvPr>
            <p:cNvSpPr/>
            <p:nvPr/>
          </p:nvSpPr>
          <p:spPr>
            <a:xfrm rot="3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4" name="Oval 89">
              <a:extLst>
                <a:ext uri="{FF2B5EF4-FFF2-40B4-BE49-F238E27FC236}">
                  <a16:creationId xmlns:a16="http://schemas.microsoft.com/office/drawing/2014/main" id="{C8A75740-4A26-401A-A28B-93E65D5B4D81}"/>
                </a:ext>
              </a:extLst>
            </p:cNvPr>
            <p:cNvSpPr/>
            <p:nvPr/>
          </p:nvSpPr>
          <p:spPr>
            <a:xfrm rot="4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5" name="Oval 90">
              <a:extLst>
                <a:ext uri="{FF2B5EF4-FFF2-40B4-BE49-F238E27FC236}">
                  <a16:creationId xmlns:a16="http://schemas.microsoft.com/office/drawing/2014/main" id="{EF2D0FCD-0A99-4069-8A63-E7FE5ECC0BD4}"/>
                </a:ext>
              </a:extLst>
            </p:cNvPr>
            <p:cNvSpPr/>
            <p:nvPr/>
          </p:nvSpPr>
          <p:spPr>
            <a:xfrm rot="4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6" name="Oval 91">
              <a:extLst>
                <a:ext uri="{FF2B5EF4-FFF2-40B4-BE49-F238E27FC236}">
                  <a16:creationId xmlns:a16="http://schemas.microsoft.com/office/drawing/2014/main" id="{69846AF0-42FF-4458-9C8C-693A9E767205}"/>
                </a:ext>
              </a:extLst>
            </p:cNvPr>
            <p:cNvSpPr/>
            <p:nvPr/>
          </p:nvSpPr>
          <p:spPr>
            <a:xfrm rot="4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7" name="Oval 92">
              <a:extLst>
                <a:ext uri="{FF2B5EF4-FFF2-40B4-BE49-F238E27FC236}">
                  <a16:creationId xmlns:a16="http://schemas.microsoft.com/office/drawing/2014/main" id="{C5BBFD6B-2AA6-457B-B5B2-BF70D230CA6F}"/>
                </a:ext>
              </a:extLst>
            </p:cNvPr>
            <p:cNvSpPr/>
            <p:nvPr/>
          </p:nvSpPr>
          <p:spPr>
            <a:xfrm rot="5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8" name="Oval 93">
              <a:extLst>
                <a:ext uri="{FF2B5EF4-FFF2-40B4-BE49-F238E27FC236}">
                  <a16:creationId xmlns:a16="http://schemas.microsoft.com/office/drawing/2014/main" id="{49990C18-F818-4D40-B5D4-34C387DE17AC}"/>
                </a:ext>
              </a:extLst>
            </p:cNvPr>
            <p:cNvSpPr/>
            <p:nvPr/>
          </p:nvSpPr>
          <p:spPr>
            <a:xfrm rot="5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9" name="Oval 94">
              <a:extLst>
                <a:ext uri="{FF2B5EF4-FFF2-40B4-BE49-F238E27FC236}">
                  <a16:creationId xmlns:a16="http://schemas.microsoft.com/office/drawing/2014/main" id="{C4162FB2-380A-4B33-AF79-E3829ECF3E52}"/>
                </a:ext>
              </a:extLst>
            </p:cNvPr>
            <p:cNvSpPr/>
            <p:nvPr/>
          </p:nvSpPr>
          <p:spPr>
            <a:xfrm rot="5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0" name="Oval 95">
              <a:extLst>
                <a:ext uri="{FF2B5EF4-FFF2-40B4-BE49-F238E27FC236}">
                  <a16:creationId xmlns:a16="http://schemas.microsoft.com/office/drawing/2014/main" id="{A1FBC006-0CED-4F8D-915C-0DB20D165C56}"/>
                </a:ext>
              </a:extLst>
            </p:cNvPr>
            <p:cNvSpPr/>
            <p:nvPr/>
          </p:nvSpPr>
          <p:spPr>
            <a:xfrm rot="6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1" name="Oval 96">
              <a:extLst>
                <a:ext uri="{FF2B5EF4-FFF2-40B4-BE49-F238E27FC236}">
                  <a16:creationId xmlns:a16="http://schemas.microsoft.com/office/drawing/2014/main" id="{1322B4FA-12BA-4E22-988E-F1C91D7DE7EA}"/>
                </a:ext>
              </a:extLst>
            </p:cNvPr>
            <p:cNvSpPr/>
            <p:nvPr/>
          </p:nvSpPr>
          <p:spPr>
            <a:xfrm rot="6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2" name="Oval 97">
              <a:extLst>
                <a:ext uri="{FF2B5EF4-FFF2-40B4-BE49-F238E27FC236}">
                  <a16:creationId xmlns:a16="http://schemas.microsoft.com/office/drawing/2014/main" id="{EAAC5341-2A18-415E-8842-9D8C5341A4E2}"/>
                </a:ext>
              </a:extLst>
            </p:cNvPr>
            <p:cNvSpPr/>
            <p:nvPr/>
          </p:nvSpPr>
          <p:spPr>
            <a:xfrm rot="6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3" name="Oval 98">
              <a:extLst>
                <a:ext uri="{FF2B5EF4-FFF2-40B4-BE49-F238E27FC236}">
                  <a16:creationId xmlns:a16="http://schemas.microsoft.com/office/drawing/2014/main" id="{F61C3B31-1341-4B1E-9C12-81B60DAE9175}"/>
                </a:ext>
              </a:extLst>
            </p:cNvPr>
            <p:cNvSpPr/>
            <p:nvPr/>
          </p:nvSpPr>
          <p:spPr>
            <a:xfrm rot="6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4" name="Oval 99">
              <a:extLst>
                <a:ext uri="{FF2B5EF4-FFF2-40B4-BE49-F238E27FC236}">
                  <a16:creationId xmlns:a16="http://schemas.microsoft.com/office/drawing/2014/main" id="{7E49F6E4-62F3-46EB-BCE6-88FC749B9ECE}"/>
                </a:ext>
              </a:extLst>
            </p:cNvPr>
            <p:cNvSpPr/>
            <p:nvPr/>
          </p:nvSpPr>
          <p:spPr>
            <a:xfrm rot="7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5" name="Oval 100">
              <a:extLst>
                <a:ext uri="{FF2B5EF4-FFF2-40B4-BE49-F238E27FC236}">
                  <a16:creationId xmlns:a16="http://schemas.microsoft.com/office/drawing/2014/main" id="{7A06304A-D2F3-4FE5-BCA5-4EC2A9801804}"/>
                </a:ext>
              </a:extLst>
            </p:cNvPr>
            <p:cNvSpPr/>
            <p:nvPr/>
          </p:nvSpPr>
          <p:spPr>
            <a:xfrm rot="7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6" name="Oval 101">
              <a:extLst>
                <a:ext uri="{FF2B5EF4-FFF2-40B4-BE49-F238E27FC236}">
                  <a16:creationId xmlns:a16="http://schemas.microsoft.com/office/drawing/2014/main" id="{B3B41A64-5440-44F5-9648-88326A3A80C7}"/>
                </a:ext>
              </a:extLst>
            </p:cNvPr>
            <p:cNvSpPr/>
            <p:nvPr/>
          </p:nvSpPr>
          <p:spPr>
            <a:xfrm rot="7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7" name="Oval 102">
              <a:extLst>
                <a:ext uri="{FF2B5EF4-FFF2-40B4-BE49-F238E27FC236}">
                  <a16:creationId xmlns:a16="http://schemas.microsoft.com/office/drawing/2014/main" id="{E510C665-A291-4AA5-BAD3-AC654FD25579}"/>
                </a:ext>
              </a:extLst>
            </p:cNvPr>
            <p:cNvSpPr/>
            <p:nvPr/>
          </p:nvSpPr>
          <p:spPr>
            <a:xfrm rot="8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8" name="Oval 103">
              <a:extLst>
                <a:ext uri="{FF2B5EF4-FFF2-40B4-BE49-F238E27FC236}">
                  <a16:creationId xmlns:a16="http://schemas.microsoft.com/office/drawing/2014/main" id="{D6DF71D4-6702-4B92-B125-67C31818332D}"/>
                </a:ext>
              </a:extLst>
            </p:cNvPr>
            <p:cNvSpPr/>
            <p:nvPr/>
          </p:nvSpPr>
          <p:spPr>
            <a:xfrm rot="8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9" name="Oval 104">
              <a:extLst>
                <a:ext uri="{FF2B5EF4-FFF2-40B4-BE49-F238E27FC236}">
                  <a16:creationId xmlns:a16="http://schemas.microsoft.com/office/drawing/2014/main" id="{EDACD0E6-80BA-4DC1-B713-439414BE66AE}"/>
                </a:ext>
              </a:extLst>
            </p:cNvPr>
            <p:cNvSpPr/>
            <p:nvPr/>
          </p:nvSpPr>
          <p:spPr>
            <a:xfrm rot="8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0" name="Oval 105">
              <a:extLst>
                <a:ext uri="{FF2B5EF4-FFF2-40B4-BE49-F238E27FC236}">
                  <a16:creationId xmlns:a16="http://schemas.microsoft.com/office/drawing/2014/main" id="{6084FA64-ABB9-4C72-A9F8-53F0E9647664}"/>
                </a:ext>
              </a:extLst>
            </p:cNvPr>
            <p:cNvSpPr/>
            <p:nvPr/>
          </p:nvSpPr>
          <p:spPr>
            <a:xfrm rot="9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1" name="Oval 106">
              <a:extLst>
                <a:ext uri="{FF2B5EF4-FFF2-40B4-BE49-F238E27FC236}">
                  <a16:creationId xmlns:a16="http://schemas.microsoft.com/office/drawing/2014/main" id="{D4BAF1DE-3150-42A7-8740-A08A16E0DE3C}"/>
                </a:ext>
              </a:extLst>
            </p:cNvPr>
            <p:cNvSpPr/>
            <p:nvPr/>
          </p:nvSpPr>
          <p:spPr>
            <a:xfrm rot="9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2" name="Oval 107">
              <a:extLst>
                <a:ext uri="{FF2B5EF4-FFF2-40B4-BE49-F238E27FC236}">
                  <a16:creationId xmlns:a16="http://schemas.microsoft.com/office/drawing/2014/main" id="{F80D9EC3-328B-4178-9C0E-ECD928C2618F}"/>
                </a:ext>
              </a:extLst>
            </p:cNvPr>
            <p:cNvSpPr/>
            <p:nvPr/>
          </p:nvSpPr>
          <p:spPr>
            <a:xfrm rot="9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3" name="Oval 108">
              <a:extLst>
                <a:ext uri="{FF2B5EF4-FFF2-40B4-BE49-F238E27FC236}">
                  <a16:creationId xmlns:a16="http://schemas.microsoft.com/office/drawing/2014/main" id="{D5796F53-44BF-40CB-94A0-D8C9E021CB23}"/>
                </a:ext>
              </a:extLst>
            </p:cNvPr>
            <p:cNvSpPr/>
            <p:nvPr/>
          </p:nvSpPr>
          <p:spPr>
            <a:xfrm rot="9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4" name="Oval 109">
              <a:extLst>
                <a:ext uri="{FF2B5EF4-FFF2-40B4-BE49-F238E27FC236}">
                  <a16:creationId xmlns:a16="http://schemas.microsoft.com/office/drawing/2014/main" id="{6B18C837-109E-4F00-9AB1-16247A57E7DB}"/>
                </a:ext>
              </a:extLst>
            </p:cNvPr>
            <p:cNvSpPr/>
            <p:nvPr/>
          </p:nvSpPr>
          <p:spPr>
            <a:xfrm rot="10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5" name="Oval 110">
              <a:extLst>
                <a:ext uri="{FF2B5EF4-FFF2-40B4-BE49-F238E27FC236}">
                  <a16:creationId xmlns:a16="http://schemas.microsoft.com/office/drawing/2014/main" id="{4BCBB0F6-054C-4760-920A-1F254F3B3160}"/>
                </a:ext>
              </a:extLst>
            </p:cNvPr>
            <p:cNvSpPr/>
            <p:nvPr/>
          </p:nvSpPr>
          <p:spPr>
            <a:xfrm rot="10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6" name="Oval 111">
              <a:extLst>
                <a:ext uri="{FF2B5EF4-FFF2-40B4-BE49-F238E27FC236}">
                  <a16:creationId xmlns:a16="http://schemas.microsoft.com/office/drawing/2014/main" id="{E61BE170-C762-45CA-BC55-D43EEE8D690C}"/>
                </a:ext>
              </a:extLst>
            </p:cNvPr>
            <p:cNvSpPr/>
            <p:nvPr/>
          </p:nvSpPr>
          <p:spPr>
            <a:xfrm rot="10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7" name="Oval 112">
              <a:extLst>
                <a:ext uri="{FF2B5EF4-FFF2-40B4-BE49-F238E27FC236}">
                  <a16:creationId xmlns:a16="http://schemas.microsoft.com/office/drawing/2014/main" id="{47A905AF-6CBC-4D95-84EE-420207055729}"/>
                </a:ext>
              </a:extLst>
            </p:cNvPr>
            <p:cNvSpPr/>
            <p:nvPr/>
          </p:nvSpPr>
          <p:spPr>
            <a:xfrm rot="11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8" name="Oval 113">
              <a:extLst>
                <a:ext uri="{FF2B5EF4-FFF2-40B4-BE49-F238E27FC236}">
                  <a16:creationId xmlns:a16="http://schemas.microsoft.com/office/drawing/2014/main" id="{796CAD68-7B3B-4BDC-BF92-FD6E9ABF70E9}"/>
                </a:ext>
              </a:extLst>
            </p:cNvPr>
            <p:cNvSpPr/>
            <p:nvPr/>
          </p:nvSpPr>
          <p:spPr>
            <a:xfrm rot="11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9" name="Oval 114">
              <a:extLst>
                <a:ext uri="{FF2B5EF4-FFF2-40B4-BE49-F238E27FC236}">
                  <a16:creationId xmlns:a16="http://schemas.microsoft.com/office/drawing/2014/main" id="{98F3D11A-8D52-4A10-9CC8-8B6FD5F21718}"/>
                </a:ext>
              </a:extLst>
            </p:cNvPr>
            <p:cNvSpPr/>
            <p:nvPr/>
          </p:nvSpPr>
          <p:spPr>
            <a:xfrm rot="11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0" name="Oval 115">
              <a:extLst>
                <a:ext uri="{FF2B5EF4-FFF2-40B4-BE49-F238E27FC236}">
                  <a16:creationId xmlns:a16="http://schemas.microsoft.com/office/drawing/2014/main" id="{DD5F3933-9A4F-4B76-A2FB-B3885EDCB5C3}"/>
                </a:ext>
              </a:extLst>
            </p:cNvPr>
            <p:cNvSpPr/>
            <p:nvPr/>
          </p:nvSpPr>
          <p:spPr>
            <a:xfrm rot="12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1" name="Oval 116">
              <a:extLst>
                <a:ext uri="{FF2B5EF4-FFF2-40B4-BE49-F238E27FC236}">
                  <a16:creationId xmlns:a16="http://schemas.microsoft.com/office/drawing/2014/main" id="{C1008301-5F7E-4744-BD37-C9D0646FBA08}"/>
                </a:ext>
              </a:extLst>
            </p:cNvPr>
            <p:cNvSpPr/>
            <p:nvPr/>
          </p:nvSpPr>
          <p:spPr>
            <a:xfrm rot="12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2" name="Oval 117">
              <a:extLst>
                <a:ext uri="{FF2B5EF4-FFF2-40B4-BE49-F238E27FC236}">
                  <a16:creationId xmlns:a16="http://schemas.microsoft.com/office/drawing/2014/main" id="{E2544F63-818E-43F8-AC46-AFA859738132}"/>
                </a:ext>
              </a:extLst>
            </p:cNvPr>
            <p:cNvSpPr/>
            <p:nvPr/>
          </p:nvSpPr>
          <p:spPr>
            <a:xfrm rot="12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3" name="Oval 118">
              <a:extLst>
                <a:ext uri="{FF2B5EF4-FFF2-40B4-BE49-F238E27FC236}">
                  <a16:creationId xmlns:a16="http://schemas.microsoft.com/office/drawing/2014/main" id="{3418F514-F7CC-4188-8688-261EE280F15D}"/>
                </a:ext>
              </a:extLst>
            </p:cNvPr>
            <p:cNvSpPr/>
            <p:nvPr/>
          </p:nvSpPr>
          <p:spPr>
            <a:xfrm rot="12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4" name="Oval 119">
              <a:extLst>
                <a:ext uri="{FF2B5EF4-FFF2-40B4-BE49-F238E27FC236}">
                  <a16:creationId xmlns:a16="http://schemas.microsoft.com/office/drawing/2014/main" id="{B2F8E49C-A32B-4368-9A23-65CEEBDD9412}"/>
                </a:ext>
              </a:extLst>
            </p:cNvPr>
            <p:cNvSpPr/>
            <p:nvPr/>
          </p:nvSpPr>
          <p:spPr>
            <a:xfrm rot="13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5" name="Oval 120">
              <a:extLst>
                <a:ext uri="{FF2B5EF4-FFF2-40B4-BE49-F238E27FC236}">
                  <a16:creationId xmlns:a16="http://schemas.microsoft.com/office/drawing/2014/main" id="{68537377-8623-420A-861B-037A3D8224C7}"/>
                </a:ext>
              </a:extLst>
            </p:cNvPr>
            <p:cNvSpPr/>
            <p:nvPr/>
          </p:nvSpPr>
          <p:spPr>
            <a:xfrm rot="13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6" name="Oval 121">
              <a:extLst>
                <a:ext uri="{FF2B5EF4-FFF2-40B4-BE49-F238E27FC236}">
                  <a16:creationId xmlns:a16="http://schemas.microsoft.com/office/drawing/2014/main" id="{8D0B6954-499F-415E-BBAE-106F3F28AA4B}"/>
                </a:ext>
              </a:extLst>
            </p:cNvPr>
            <p:cNvSpPr/>
            <p:nvPr/>
          </p:nvSpPr>
          <p:spPr>
            <a:xfrm rot="13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7" name="Oval 122">
              <a:extLst>
                <a:ext uri="{FF2B5EF4-FFF2-40B4-BE49-F238E27FC236}">
                  <a16:creationId xmlns:a16="http://schemas.microsoft.com/office/drawing/2014/main" id="{85552FBC-A234-4648-A477-22A3EF8FFF40}"/>
                </a:ext>
              </a:extLst>
            </p:cNvPr>
            <p:cNvSpPr/>
            <p:nvPr/>
          </p:nvSpPr>
          <p:spPr>
            <a:xfrm rot="14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8" name="Oval 123">
              <a:extLst>
                <a:ext uri="{FF2B5EF4-FFF2-40B4-BE49-F238E27FC236}">
                  <a16:creationId xmlns:a16="http://schemas.microsoft.com/office/drawing/2014/main" id="{108249F0-A83C-4644-B9B4-D2FA531F36CD}"/>
                </a:ext>
              </a:extLst>
            </p:cNvPr>
            <p:cNvSpPr/>
            <p:nvPr/>
          </p:nvSpPr>
          <p:spPr>
            <a:xfrm rot="14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9" name="Oval 124">
              <a:extLst>
                <a:ext uri="{FF2B5EF4-FFF2-40B4-BE49-F238E27FC236}">
                  <a16:creationId xmlns:a16="http://schemas.microsoft.com/office/drawing/2014/main" id="{9DA27E30-6106-49C9-9CA3-4554C6BFF7F1}"/>
                </a:ext>
              </a:extLst>
            </p:cNvPr>
            <p:cNvSpPr/>
            <p:nvPr/>
          </p:nvSpPr>
          <p:spPr>
            <a:xfrm rot="14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0" name="Oval 125">
              <a:extLst>
                <a:ext uri="{FF2B5EF4-FFF2-40B4-BE49-F238E27FC236}">
                  <a16:creationId xmlns:a16="http://schemas.microsoft.com/office/drawing/2014/main" id="{05EB9350-EE61-45D3-BA94-5038C2177438}"/>
                </a:ext>
              </a:extLst>
            </p:cNvPr>
            <p:cNvSpPr/>
            <p:nvPr/>
          </p:nvSpPr>
          <p:spPr>
            <a:xfrm rot="15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1" name="Oval 126">
              <a:extLst>
                <a:ext uri="{FF2B5EF4-FFF2-40B4-BE49-F238E27FC236}">
                  <a16:creationId xmlns:a16="http://schemas.microsoft.com/office/drawing/2014/main" id="{80B94E08-A77D-44DB-A3B1-C6739F87A3C9}"/>
                </a:ext>
              </a:extLst>
            </p:cNvPr>
            <p:cNvSpPr/>
            <p:nvPr/>
          </p:nvSpPr>
          <p:spPr>
            <a:xfrm rot="15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2" name="Oval 127">
              <a:extLst>
                <a:ext uri="{FF2B5EF4-FFF2-40B4-BE49-F238E27FC236}">
                  <a16:creationId xmlns:a16="http://schemas.microsoft.com/office/drawing/2014/main" id="{F2853393-A15F-4B56-8AEA-5C8C97CB8D04}"/>
                </a:ext>
              </a:extLst>
            </p:cNvPr>
            <p:cNvSpPr/>
            <p:nvPr/>
          </p:nvSpPr>
          <p:spPr>
            <a:xfrm rot="15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3" name="Oval 128">
              <a:extLst>
                <a:ext uri="{FF2B5EF4-FFF2-40B4-BE49-F238E27FC236}">
                  <a16:creationId xmlns:a16="http://schemas.microsoft.com/office/drawing/2014/main" id="{F8BBF725-6184-488E-A9C0-31461F25349F}"/>
                </a:ext>
              </a:extLst>
            </p:cNvPr>
            <p:cNvSpPr/>
            <p:nvPr/>
          </p:nvSpPr>
          <p:spPr>
            <a:xfrm rot="15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4" name="Oval 129">
              <a:extLst>
                <a:ext uri="{FF2B5EF4-FFF2-40B4-BE49-F238E27FC236}">
                  <a16:creationId xmlns:a16="http://schemas.microsoft.com/office/drawing/2014/main" id="{4EAE3D3A-F07D-40E5-AE03-81D46746A2F6}"/>
                </a:ext>
              </a:extLst>
            </p:cNvPr>
            <p:cNvSpPr/>
            <p:nvPr/>
          </p:nvSpPr>
          <p:spPr>
            <a:xfrm rot="16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5" name="Oval 130">
              <a:extLst>
                <a:ext uri="{FF2B5EF4-FFF2-40B4-BE49-F238E27FC236}">
                  <a16:creationId xmlns:a16="http://schemas.microsoft.com/office/drawing/2014/main" id="{4548584F-A2D6-4348-8DA0-FEB1A19C07CE}"/>
                </a:ext>
              </a:extLst>
            </p:cNvPr>
            <p:cNvSpPr/>
            <p:nvPr/>
          </p:nvSpPr>
          <p:spPr>
            <a:xfrm rot="16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6" name="Oval 131">
              <a:extLst>
                <a:ext uri="{FF2B5EF4-FFF2-40B4-BE49-F238E27FC236}">
                  <a16:creationId xmlns:a16="http://schemas.microsoft.com/office/drawing/2014/main" id="{1DF4D2DF-A72B-4A86-993A-4111BAD425ED}"/>
                </a:ext>
              </a:extLst>
            </p:cNvPr>
            <p:cNvSpPr/>
            <p:nvPr/>
          </p:nvSpPr>
          <p:spPr>
            <a:xfrm rot="16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7" name="Oval 132">
              <a:extLst>
                <a:ext uri="{FF2B5EF4-FFF2-40B4-BE49-F238E27FC236}">
                  <a16:creationId xmlns:a16="http://schemas.microsoft.com/office/drawing/2014/main" id="{160AABED-5DE5-4D69-B4C7-CDEB221EC0F1}"/>
                </a:ext>
              </a:extLst>
            </p:cNvPr>
            <p:cNvSpPr/>
            <p:nvPr/>
          </p:nvSpPr>
          <p:spPr>
            <a:xfrm rot="17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8" name="Oval 133">
              <a:extLst>
                <a:ext uri="{FF2B5EF4-FFF2-40B4-BE49-F238E27FC236}">
                  <a16:creationId xmlns:a16="http://schemas.microsoft.com/office/drawing/2014/main" id="{4AED780B-7743-49A8-950A-6B2AFE85EB0F}"/>
                </a:ext>
              </a:extLst>
            </p:cNvPr>
            <p:cNvSpPr/>
            <p:nvPr/>
          </p:nvSpPr>
          <p:spPr>
            <a:xfrm rot="17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9" name="Oval 134">
              <a:extLst>
                <a:ext uri="{FF2B5EF4-FFF2-40B4-BE49-F238E27FC236}">
                  <a16:creationId xmlns:a16="http://schemas.microsoft.com/office/drawing/2014/main" id="{C85F54D5-1984-4383-AE20-02DD30C8C0DE}"/>
                </a:ext>
              </a:extLst>
            </p:cNvPr>
            <p:cNvSpPr/>
            <p:nvPr/>
          </p:nvSpPr>
          <p:spPr>
            <a:xfrm rot="17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0" name="Oval 135">
              <a:extLst>
                <a:ext uri="{FF2B5EF4-FFF2-40B4-BE49-F238E27FC236}">
                  <a16:creationId xmlns:a16="http://schemas.microsoft.com/office/drawing/2014/main" id="{001F1E2B-51DE-40DF-9CA5-E240CEF94C36}"/>
                </a:ext>
              </a:extLst>
            </p:cNvPr>
            <p:cNvSpPr/>
            <p:nvPr/>
          </p:nvSpPr>
          <p:spPr>
            <a:xfrm rot="18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1" name="Oval 136">
              <a:extLst>
                <a:ext uri="{FF2B5EF4-FFF2-40B4-BE49-F238E27FC236}">
                  <a16:creationId xmlns:a16="http://schemas.microsoft.com/office/drawing/2014/main" id="{E1EBC0B8-86D5-4DFA-9945-31AEE9B04BCC}"/>
                </a:ext>
              </a:extLst>
            </p:cNvPr>
            <p:cNvSpPr/>
            <p:nvPr/>
          </p:nvSpPr>
          <p:spPr>
            <a:xfrm rot="18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2" name="Oval 137">
              <a:extLst>
                <a:ext uri="{FF2B5EF4-FFF2-40B4-BE49-F238E27FC236}">
                  <a16:creationId xmlns:a16="http://schemas.microsoft.com/office/drawing/2014/main" id="{ACB85DE7-2FC9-4FA5-AA09-C914AB3AB331}"/>
                </a:ext>
              </a:extLst>
            </p:cNvPr>
            <p:cNvSpPr/>
            <p:nvPr/>
          </p:nvSpPr>
          <p:spPr>
            <a:xfrm rot="18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3" name="Oval 138">
              <a:extLst>
                <a:ext uri="{FF2B5EF4-FFF2-40B4-BE49-F238E27FC236}">
                  <a16:creationId xmlns:a16="http://schemas.microsoft.com/office/drawing/2014/main" id="{552510BD-5A39-48DE-8E8B-5BDA0FB9C93D}"/>
                </a:ext>
              </a:extLst>
            </p:cNvPr>
            <p:cNvSpPr/>
            <p:nvPr/>
          </p:nvSpPr>
          <p:spPr>
            <a:xfrm rot="18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4" name="Oval 139">
              <a:extLst>
                <a:ext uri="{FF2B5EF4-FFF2-40B4-BE49-F238E27FC236}">
                  <a16:creationId xmlns:a16="http://schemas.microsoft.com/office/drawing/2014/main" id="{B314A78E-833C-4EA4-90CC-672E1242F730}"/>
                </a:ext>
              </a:extLst>
            </p:cNvPr>
            <p:cNvSpPr/>
            <p:nvPr/>
          </p:nvSpPr>
          <p:spPr>
            <a:xfrm rot="19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5" name="Oval 140">
              <a:extLst>
                <a:ext uri="{FF2B5EF4-FFF2-40B4-BE49-F238E27FC236}">
                  <a16:creationId xmlns:a16="http://schemas.microsoft.com/office/drawing/2014/main" id="{891D9916-8BF3-4358-8170-48AB3A3EE797}"/>
                </a:ext>
              </a:extLst>
            </p:cNvPr>
            <p:cNvSpPr/>
            <p:nvPr/>
          </p:nvSpPr>
          <p:spPr>
            <a:xfrm rot="19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6" name="Oval 141">
              <a:extLst>
                <a:ext uri="{FF2B5EF4-FFF2-40B4-BE49-F238E27FC236}">
                  <a16:creationId xmlns:a16="http://schemas.microsoft.com/office/drawing/2014/main" id="{DB94D838-1733-4B3A-AD6B-86CD6E1348A2}"/>
                </a:ext>
              </a:extLst>
            </p:cNvPr>
            <p:cNvSpPr/>
            <p:nvPr/>
          </p:nvSpPr>
          <p:spPr>
            <a:xfrm rot="19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7" name="Oval 142">
              <a:extLst>
                <a:ext uri="{FF2B5EF4-FFF2-40B4-BE49-F238E27FC236}">
                  <a16:creationId xmlns:a16="http://schemas.microsoft.com/office/drawing/2014/main" id="{C0DE2374-0959-4EFA-A539-6D369D2B9ED5}"/>
                </a:ext>
              </a:extLst>
            </p:cNvPr>
            <p:cNvSpPr/>
            <p:nvPr/>
          </p:nvSpPr>
          <p:spPr>
            <a:xfrm rot="20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8" name="Oval 143">
              <a:extLst>
                <a:ext uri="{FF2B5EF4-FFF2-40B4-BE49-F238E27FC236}">
                  <a16:creationId xmlns:a16="http://schemas.microsoft.com/office/drawing/2014/main" id="{CB86D1E1-7B85-439A-88F5-B57D660241DB}"/>
                </a:ext>
              </a:extLst>
            </p:cNvPr>
            <p:cNvSpPr/>
            <p:nvPr/>
          </p:nvSpPr>
          <p:spPr>
            <a:xfrm rot="20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9" name="Oval 144">
              <a:extLst>
                <a:ext uri="{FF2B5EF4-FFF2-40B4-BE49-F238E27FC236}">
                  <a16:creationId xmlns:a16="http://schemas.microsoft.com/office/drawing/2014/main" id="{E2E25A74-4161-4359-A0CE-F590D098E90C}"/>
                </a:ext>
              </a:extLst>
            </p:cNvPr>
            <p:cNvSpPr/>
            <p:nvPr/>
          </p:nvSpPr>
          <p:spPr>
            <a:xfrm rot="20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0" name="Oval 145">
              <a:extLst>
                <a:ext uri="{FF2B5EF4-FFF2-40B4-BE49-F238E27FC236}">
                  <a16:creationId xmlns:a16="http://schemas.microsoft.com/office/drawing/2014/main" id="{F4F9AE5B-9D1F-41A7-8463-4276CF8D5170}"/>
                </a:ext>
              </a:extLst>
            </p:cNvPr>
            <p:cNvSpPr/>
            <p:nvPr/>
          </p:nvSpPr>
          <p:spPr>
            <a:xfrm rot="21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1" name="Oval 146">
              <a:extLst>
                <a:ext uri="{FF2B5EF4-FFF2-40B4-BE49-F238E27FC236}">
                  <a16:creationId xmlns:a16="http://schemas.microsoft.com/office/drawing/2014/main" id="{7DA2EA5D-52BA-4F20-8264-DB7551BC5E5D}"/>
                </a:ext>
              </a:extLst>
            </p:cNvPr>
            <p:cNvSpPr/>
            <p:nvPr/>
          </p:nvSpPr>
          <p:spPr>
            <a:xfrm rot="21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2" name="Oval 147">
              <a:extLst>
                <a:ext uri="{FF2B5EF4-FFF2-40B4-BE49-F238E27FC236}">
                  <a16:creationId xmlns:a16="http://schemas.microsoft.com/office/drawing/2014/main" id="{CE32DB6F-5030-4ADA-B490-11779D430760}"/>
                </a:ext>
              </a:extLst>
            </p:cNvPr>
            <p:cNvSpPr/>
            <p:nvPr/>
          </p:nvSpPr>
          <p:spPr>
            <a:xfrm rot="21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grpSp>
      <p:pic>
        <p:nvPicPr>
          <p:cNvPr id="6" name="Picture 5">
            <a:extLst>
              <a:ext uri="{FF2B5EF4-FFF2-40B4-BE49-F238E27FC236}">
                <a16:creationId xmlns:a16="http://schemas.microsoft.com/office/drawing/2014/main" id="{E1DC8597-6303-6120-78F2-F2EFED3112D7}"/>
              </a:ext>
            </a:extLst>
          </p:cNvPr>
          <p:cNvPicPr>
            <a:picLocks noChangeAspect="1"/>
          </p:cNvPicPr>
          <p:nvPr/>
        </p:nvPicPr>
        <p:blipFill>
          <a:blip r:embed="rId3"/>
          <a:srcRect/>
          <a:stretch/>
        </p:blipFill>
        <p:spPr>
          <a:xfrm>
            <a:off x="1766768" y="4206156"/>
            <a:ext cx="1124561" cy="1124561"/>
          </a:xfrm>
          <a:prstGeom prst="ellipse">
            <a:avLst/>
          </a:prstGeom>
          <a:ln>
            <a:noFill/>
          </a:ln>
          <a:effectLst>
            <a:softEdge rad="112500"/>
          </a:effectLst>
        </p:spPr>
      </p:pic>
      <p:sp>
        <p:nvSpPr>
          <p:cNvPr id="8" name="Rectangle 7">
            <a:extLst>
              <a:ext uri="{FF2B5EF4-FFF2-40B4-BE49-F238E27FC236}">
                <a16:creationId xmlns:a16="http://schemas.microsoft.com/office/drawing/2014/main" id="{3BDB3F74-E5DB-453E-8C4A-40FF41DA8473}"/>
              </a:ext>
            </a:extLst>
          </p:cNvPr>
          <p:cNvSpPr/>
          <p:nvPr/>
        </p:nvSpPr>
        <p:spPr>
          <a:xfrm>
            <a:off x="5306401" y="322181"/>
            <a:ext cx="5820086" cy="899493"/>
          </a:xfrm>
          <a:prstGeom prst="rect">
            <a:avLst/>
          </a:prstGeom>
          <a:noFill/>
        </p:spPr>
        <p:txBody>
          <a:bodyPr wrap="square" lIns="77145" tIns="38572" rIns="77145" bIns="38572" numCol="1">
            <a:prstTxWarp prst="textWave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672" b="1">
                <a:ln w="76200">
                  <a:solidFill>
                    <a:srgbClr val="7030A0"/>
                  </a:solidFill>
                </a:ln>
                <a:solidFill>
                  <a:srgbClr val="C00000"/>
                </a:solidFill>
                <a:latin typeface="Niskosband"/>
              </a:rPr>
              <a:t>WEL COME</a:t>
            </a:r>
            <a:endParaRPr lang="en-US" sz="2672" b="1" dirty="0">
              <a:ln w="76200">
                <a:solidFill>
                  <a:srgbClr val="7030A0"/>
                </a:solidFill>
              </a:ln>
              <a:solidFill>
                <a:srgbClr val="C00000"/>
              </a:solidFill>
              <a:latin typeface="Niskosband"/>
            </a:endParaRPr>
          </a:p>
        </p:txBody>
      </p:sp>
      <p:pic>
        <p:nvPicPr>
          <p:cNvPr id="7" name="Picture 6" descr="C:\Program Files\Microsoft Office\MEDIA\CAGCAT10\j0195384.wmf">
            <a:extLst>
              <a:ext uri="{FF2B5EF4-FFF2-40B4-BE49-F238E27FC236}">
                <a16:creationId xmlns:a16="http://schemas.microsoft.com/office/drawing/2014/main" id="{A49109D7-8040-FC03-9A1E-EBC2228202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2337" y="4111598"/>
            <a:ext cx="2318431" cy="1831945"/>
          </a:xfrm>
          <a:prstGeom prst="rect">
            <a:avLst/>
          </a:prstGeom>
          <a:noFill/>
          <a:extLst>
            <a:ext uri="{909E8E84-426E-40DD-AFC4-6F175D3DCCD1}">
              <a14:hiddenFill xmlns:a14="http://schemas.microsoft.com/office/drawing/2010/main">
                <a:solidFill>
                  <a:srgbClr val="FFFFFF"/>
                </a:solidFill>
              </a14:hiddenFill>
            </a:ext>
          </a:extLst>
        </p:spPr>
      </p:pic>
      <p:sp>
        <p:nvSpPr>
          <p:cNvPr id="89" name="laptop"/>
          <p:cNvSpPr>
            <a:spLocks noEditPoints="1" noChangeArrowheads="1"/>
          </p:cNvSpPr>
          <p:nvPr/>
        </p:nvSpPr>
        <p:spPr bwMode="auto">
          <a:xfrm>
            <a:off x="8868401" y="1631312"/>
            <a:ext cx="3330532" cy="1756513"/>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77145" tIns="38572" rIns="77145" bIns="38572" numCol="1" anchor="t" anchorCtr="0" compatLnSpc="1">
            <a:prstTxWarp prst="textNoShape">
              <a:avLst/>
            </a:prstTxWarp>
          </a:bodyPr>
          <a:lstStyle/>
          <a:p>
            <a:pPr algn="ctr"/>
            <a:r>
              <a:rPr lang="en-US" sz="1688" b="1">
                <a:solidFill>
                  <a:srgbClr val="C00000"/>
                </a:solidFill>
                <a:latin typeface="Times New Roman" panose="02020603050405020304" pitchFamily="18" charset="0"/>
                <a:cs typeface="Times New Roman" panose="02020603050405020304" pitchFamily="18" charset="0"/>
              </a:rPr>
              <a:t>Class - Four</a:t>
            </a:r>
          </a:p>
          <a:p>
            <a:pPr algn="ctr"/>
            <a:r>
              <a:rPr lang="en-US" sz="1688" b="1">
                <a:solidFill>
                  <a:srgbClr val="C00000"/>
                </a:solidFill>
                <a:latin typeface="Times New Roman" panose="02020603050405020304" pitchFamily="18" charset="0"/>
                <a:cs typeface="Times New Roman" panose="02020603050405020304" pitchFamily="18" charset="0"/>
              </a:rPr>
              <a:t>Subject - English</a:t>
            </a:r>
            <a:endParaRPr lang="en-US" sz="1688" b="1" dirty="0">
              <a:solidFill>
                <a:srgbClr val="C00000"/>
              </a:solidFill>
              <a:latin typeface="Times New Roman" panose="02020603050405020304" pitchFamily="18" charset="0"/>
              <a:cs typeface="Times New Roman" panose="02020603050405020304" pitchFamily="18" charset="0"/>
            </a:endParaRPr>
          </a:p>
          <a:p>
            <a:pPr algn="ctr"/>
            <a:r>
              <a:rPr lang="en-US" sz="1688" b="1">
                <a:solidFill>
                  <a:srgbClr val="C00000"/>
                </a:solidFill>
                <a:latin typeface="Times New Roman" panose="02020603050405020304" pitchFamily="18" charset="0"/>
                <a:cs typeface="Times New Roman" panose="02020603050405020304" pitchFamily="18" charset="0"/>
              </a:rPr>
              <a:t>Unit - 9</a:t>
            </a:r>
            <a:endParaRPr lang="ru-RU" sz="1688" b="1" dirty="0">
              <a:solidFill>
                <a:srgbClr val="C00000"/>
              </a:solidFill>
              <a:latin typeface="Times New Roman" panose="02020603050405020304" pitchFamily="18" charset="0"/>
              <a:cs typeface="Times New Roman" panose="02020603050405020304" pitchFamily="18" charset="0"/>
            </a:endParaRPr>
          </a:p>
        </p:txBody>
      </p:sp>
      <p:sp>
        <p:nvSpPr>
          <p:cNvPr id="88" name="computr3">
            <a:extLst>
              <a:ext uri="{FF2B5EF4-FFF2-40B4-BE49-F238E27FC236}">
                <a16:creationId xmlns:a16="http://schemas.microsoft.com/office/drawing/2014/main" id="{B7DF48EC-88F0-A4F2-3BF6-3BC6C7E12934}"/>
              </a:ext>
            </a:extLst>
          </p:cNvPr>
          <p:cNvSpPr>
            <a:spLocks noEditPoints="1" noChangeArrowheads="1"/>
          </p:cNvSpPr>
          <p:nvPr/>
        </p:nvSpPr>
        <p:spPr bwMode="auto">
          <a:xfrm>
            <a:off x="4362011" y="4535633"/>
            <a:ext cx="2737755" cy="1831945"/>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vert="horz" wrap="square" lIns="64287" tIns="32144" rIns="64287" bIns="32144" numCol="1" anchor="t" anchorCtr="0" compatLnSpc="1">
            <a:prstTxWarp prst="textNoShape">
              <a:avLst/>
            </a:prstTxWarp>
          </a:bodyPr>
          <a:lstStyle/>
          <a:p>
            <a:endParaRPr lang="ru-RU" sz="1266"/>
          </a:p>
        </p:txBody>
      </p:sp>
      <p:sp>
        <p:nvSpPr>
          <p:cNvPr id="91" name="TextBox 90">
            <a:extLst>
              <a:ext uri="{FF2B5EF4-FFF2-40B4-BE49-F238E27FC236}">
                <a16:creationId xmlns:a16="http://schemas.microsoft.com/office/drawing/2014/main" id="{87539B43-E91D-A8C0-A465-2F03DB5113ED}"/>
              </a:ext>
            </a:extLst>
          </p:cNvPr>
          <p:cNvSpPr txBox="1"/>
          <p:nvPr/>
        </p:nvSpPr>
        <p:spPr>
          <a:xfrm>
            <a:off x="9987370" y="4312658"/>
            <a:ext cx="772087" cy="655051"/>
          </a:xfrm>
          <a:prstGeom prst="rect">
            <a:avLst/>
          </a:prstGeom>
          <a:solidFill>
            <a:schemeClr val="bg1"/>
          </a:solidFill>
        </p:spPr>
        <p:txBody>
          <a:bodyPr wrap="square" rtlCol="0">
            <a:spAutoFit/>
          </a:bodyPr>
          <a:lstStyle/>
          <a:p>
            <a:pPr algn="ctr"/>
            <a:r>
              <a:rPr lang="en-US" sz="914" b="1" dirty="0">
                <a:solidFill>
                  <a:srgbClr val="002060"/>
                </a:solidFill>
                <a:latin typeface="Arial Black" panose="020B0A04020102020204" pitchFamily="34" charset="0"/>
              </a:rPr>
              <a:t>I want </a:t>
            </a:r>
          </a:p>
          <a:p>
            <a:pPr algn="ctr"/>
            <a:r>
              <a:rPr lang="en-US" sz="914" b="1" dirty="0">
                <a:solidFill>
                  <a:srgbClr val="002060"/>
                </a:solidFill>
                <a:latin typeface="Arial Black" panose="020B0A04020102020204" pitchFamily="34" charset="0"/>
              </a:rPr>
              <a:t>to join </a:t>
            </a:r>
          </a:p>
          <a:p>
            <a:pPr algn="ctr"/>
            <a:r>
              <a:rPr lang="en-US" sz="914" b="1">
                <a:solidFill>
                  <a:srgbClr val="002060"/>
                </a:solidFill>
                <a:latin typeface="Arial Black" panose="020B0A04020102020204" pitchFamily="34" charset="0"/>
              </a:rPr>
              <a:t>English </a:t>
            </a:r>
            <a:r>
              <a:rPr lang="en-US" sz="914" b="1" dirty="0">
                <a:solidFill>
                  <a:srgbClr val="002060"/>
                </a:solidFill>
                <a:latin typeface="Arial Black" panose="020B0A04020102020204" pitchFamily="34" charset="0"/>
              </a:rPr>
              <a:t>class</a:t>
            </a:r>
            <a:endParaRPr lang="ru-RU" sz="914" b="1" dirty="0">
              <a:solidFill>
                <a:srgbClr val="002060"/>
              </a:solidFill>
              <a:latin typeface="Arial Black" panose="020B0A04020102020204" pitchFamily="34" charset="0"/>
            </a:endParaRPr>
          </a:p>
        </p:txBody>
      </p:sp>
      <p:sp>
        <p:nvSpPr>
          <p:cNvPr id="92" name="TextBox 91">
            <a:extLst>
              <a:ext uri="{FF2B5EF4-FFF2-40B4-BE49-F238E27FC236}">
                <a16:creationId xmlns:a16="http://schemas.microsoft.com/office/drawing/2014/main" id="{AC3DA02F-97A7-38E6-1969-B27C8BE79BF1}"/>
              </a:ext>
            </a:extLst>
          </p:cNvPr>
          <p:cNvSpPr txBox="1"/>
          <p:nvPr/>
        </p:nvSpPr>
        <p:spPr>
          <a:xfrm>
            <a:off x="-7962998" y="5828068"/>
            <a:ext cx="10561715" cy="570212"/>
          </a:xfrm>
          <a:prstGeom prst="rect">
            <a:avLst/>
          </a:prstGeom>
          <a:noFill/>
        </p:spPr>
        <p:txBody>
          <a:bodyPr wrap="square" lIns="77145" tIns="38572" rIns="77145" bIns="38572" rtlCol="0">
            <a:spAutoFit/>
          </a:bodyPr>
          <a:lstStyle/>
          <a:p>
            <a:pPr algn="ct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*05 No South Jonardondi GPS*</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Kalkini</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Madaripur.</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endParaRPr lang="ru-RU" sz="3199" dirty="0">
              <a:gradFill>
                <a:gsLst>
                  <a:gs pos="53000">
                    <a:srgbClr val="FF0000"/>
                  </a:gs>
                  <a:gs pos="29000">
                    <a:schemeClr val="accent6">
                      <a:lumMod val="75000"/>
                    </a:schemeClr>
                  </a:gs>
                  <a:gs pos="82000">
                    <a:srgbClr val="00B050"/>
                  </a:gs>
                </a:gsLst>
                <a:lin ang="5400000" scaled="1"/>
              </a:gradFill>
              <a:cs typeface="NikoshBAN" panose="02000000000000000000" pitchFamily="2" charset="0"/>
            </a:endParaRPr>
          </a:p>
        </p:txBody>
      </p:sp>
      <p:pic>
        <p:nvPicPr>
          <p:cNvPr id="96" name="Content Placeholder 92">
            <a:extLst>
              <a:ext uri="{FF2B5EF4-FFF2-40B4-BE49-F238E27FC236}">
                <a16:creationId xmlns:a16="http://schemas.microsoft.com/office/drawing/2014/main" id="{0CF48AA0-AC1B-161F-4790-0E60D4D81B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3432" y="4757579"/>
            <a:ext cx="757361" cy="757361"/>
          </a:xfrm>
          <a:prstGeom prst="rect">
            <a:avLst/>
          </a:prstGeom>
        </p:spPr>
      </p:pic>
    </p:spTree>
    <p:extLst>
      <p:ext uri="{BB962C8B-B14F-4D97-AF65-F5344CB8AC3E}">
        <p14:creationId xmlns:p14="http://schemas.microsoft.com/office/powerpoint/2010/main" val="247944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7500" fill="hold"/>
                                        <p:tgtEl>
                                          <p:spTgt spid="10"/>
                                        </p:tgtEl>
                                        <p:attrNameLst>
                                          <p:attrName>r</p:attrName>
                                        </p:attrNameLst>
                                      </p:cBhvr>
                                    </p:animRot>
                                  </p:childTnLst>
                                </p:cTn>
                              </p:par>
                              <p:par>
                                <p:cTn id="7" presetID="53" presetClass="entr" presetSubtype="16" repeatCount="indefinite"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2750" fill="hold"/>
                                        <p:tgtEl>
                                          <p:spTgt spid="6"/>
                                        </p:tgtEl>
                                        <p:attrNameLst>
                                          <p:attrName>ppt_w</p:attrName>
                                        </p:attrNameLst>
                                      </p:cBhvr>
                                      <p:tavLst>
                                        <p:tav tm="0">
                                          <p:val>
                                            <p:fltVal val="0"/>
                                          </p:val>
                                        </p:tav>
                                        <p:tav tm="100000">
                                          <p:val>
                                            <p:strVal val="#ppt_w"/>
                                          </p:val>
                                        </p:tav>
                                      </p:tavLst>
                                    </p:anim>
                                    <p:anim calcmode="lin" valueType="num">
                                      <p:cBhvr>
                                        <p:cTn id="10" dur="2750" fill="hold"/>
                                        <p:tgtEl>
                                          <p:spTgt spid="6"/>
                                        </p:tgtEl>
                                        <p:attrNameLst>
                                          <p:attrName>ppt_h</p:attrName>
                                        </p:attrNameLst>
                                      </p:cBhvr>
                                      <p:tavLst>
                                        <p:tav tm="0">
                                          <p:val>
                                            <p:fltVal val="0"/>
                                          </p:val>
                                        </p:tav>
                                        <p:tav tm="100000">
                                          <p:val>
                                            <p:strVal val="#ppt_h"/>
                                          </p:val>
                                        </p:tav>
                                      </p:tavLst>
                                    </p:anim>
                                    <p:animEffect transition="in" filter="fade">
                                      <p:cBhvr>
                                        <p:cTn id="11" dur="2750"/>
                                        <p:tgtEl>
                                          <p:spTgt spid="6"/>
                                        </p:tgtEl>
                                      </p:cBhvr>
                                    </p:animEffect>
                                  </p:childTnLst>
                                </p:cTn>
                              </p:par>
                              <p:par>
                                <p:cTn id="12" presetID="53" presetClass="entr" presetSubtype="16" repeatCount="indefinite"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500" fill="hold"/>
                                        <p:tgtEl>
                                          <p:spTgt spid="8"/>
                                        </p:tgtEl>
                                        <p:attrNameLst>
                                          <p:attrName>ppt_w</p:attrName>
                                        </p:attrNameLst>
                                      </p:cBhvr>
                                      <p:tavLst>
                                        <p:tav tm="0">
                                          <p:val>
                                            <p:fltVal val="0"/>
                                          </p:val>
                                        </p:tav>
                                        <p:tav tm="100000">
                                          <p:val>
                                            <p:strVal val="#ppt_w"/>
                                          </p:val>
                                        </p:tav>
                                      </p:tavLst>
                                    </p:anim>
                                    <p:anim calcmode="lin" valueType="num">
                                      <p:cBhvr>
                                        <p:cTn id="15" dur="5500" fill="hold"/>
                                        <p:tgtEl>
                                          <p:spTgt spid="8"/>
                                        </p:tgtEl>
                                        <p:attrNameLst>
                                          <p:attrName>ppt_h</p:attrName>
                                        </p:attrNameLst>
                                      </p:cBhvr>
                                      <p:tavLst>
                                        <p:tav tm="0">
                                          <p:val>
                                            <p:fltVal val="0"/>
                                          </p:val>
                                        </p:tav>
                                        <p:tav tm="100000">
                                          <p:val>
                                            <p:strVal val="#ppt_h"/>
                                          </p:val>
                                        </p:tav>
                                      </p:tavLst>
                                    </p:anim>
                                    <p:animEffect transition="in" filter="fade">
                                      <p:cBhvr>
                                        <p:cTn id="16" dur="5500"/>
                                        <p:tgtEl>
                                          <p:spTgt spid="8"/>
                                        </p:tgtEl>
                                      </p:cBhvr>
                                    </p:animEffect>
                                  </p:childTnLst>
                                </p:cTn>
                              </p:par>
                              <p:par>
                                <p:cTn id="17" presetID="2" presetClass="entr" presetSubtype="2" repeatCount="indefinite"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2000" fill="hold"/>
                                        <p:tgtEl>
                                          <p:spTgt spid="92"/>
                                        </p:tgtEl>
                                        <p:attrNameLst>
                                          <p:attrName>ppt_x</p:attrName>
                                        </p:attrNameLst>
                                      </p:cBhvr>
                                      <p:tavLst>
                                        <p:tav tm="0">
                                          <p:val>
                                            <p:strVal val="1+#ppt_w/2"/>
                                          </p:val>
                                        </p:tav>
                                        <p:tav tm="100000">
                                          <p:val>
                                            <p:strVal val="#ppt_x"/>
                                          </p:val>
                                        </p:tav>
                                      </p:tavLst>
                                    </p:anim>
                                    <p:anim calcmode="lin" valueType="num">
                                      <p:cBhvr additive="base">
                                        <p:cTn id="20" dur="12000" fill="hold"/>
                                        <p:tgtEl>
                                          <p:spTgt spid="92"/>
                                        </p:tgtEl>
                                        <p:attrNameLst>
                                          <p:attrName>ppt_y</p:attrName>
                                        </p:attrNameLst>
                                      </p:cBhvr>
                                      <p:tavLst>
                                        <p:tav tm="0">
                                          <p:val>
                                            <p:strVal val="#ppt_y"/>
                                          </p:val>
                                        </p:tav>
                                        <p:tav tm="100000">
                                          <p:val>
                                            <p:strVal val="#ppt_y"/>
                                          </p:val>
                                        </p:tav>
                                      </p:tavLst>
                                    </p:anim>
                                  </p:childTnLst>
                                </p:cTn>
                              </p:par>
                              <p:par>
                                <p:cTn id="21" presetID="53" presetClass="entr" presetSubtype="16" repeatCount="indefinite"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p:cTn id="23" dur="2750" fill="hold"/>
                                        <p:tgtEl>
                                          <p:spTgt spid="96"/>
                                        </p:tgtEl>
                                        <p:attrNameLst>
                                          <p:attrName>ppt_w</p:attrName>
                                        </p:attrNameLst>
                                      </p:cBhvr>
                                      <p:tavLst>
                                        <p:tav tm="0">
                                          <p:val>
                                            <p:fltVal val="0"/>
                                          </p:val>
                                        </p:tav>
                                        <p:tav tm="100000">
                                          <p:val>
                                            <p:strVal val="#ppt_w"/>
                                          </p:val>
                                        </p:tav>
                                      </p:tavLst>
                                    </p:anim>
                                    <p:anim calcmode="lin" valueType="num">
                                      <p:cBhvr>
                                        <p:cTn id="24" dur="2750" fill="hold"/>
                                        <p:tgtEl>
                                          <p:spTgt spid="96"/>
                                        </p:tgtEl>
                                        <p:attrNameLst>
                                          <p:attrName>ppt_h</p:attrName>
                                        </p:attrNameLst>
                                      </p:cBhvr>
                                      <p:tavLst>
                                        <p:tav tm="0">
                                          <p:val>
                                            <p:fltVal val="0"/>
                                          </p:val>
                                        </p:tav>
                                        <p:tav tm="100000">
                                          <p:val>
                                            <p:strVal val="#ppt_h"/>
                                          </p:val>
                                        </p:tav>
                                      </p:tavLst>
                                    </p:anim>
                                    <p:animEffect transition="in" filter="fade">
                                      <p:cBhvr>
                                        <p:cTn id="25" dur="27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rapezoid 19">
            <a:extLst>
              <a:ext uri="{FF2B5EF4-FFF2-40B4-BE49-F238E27FC236}">
                <a16:creationId xmlns:a16="http://schemas.microsoft.com/office/drawing/2014/main" id="{0A2415F8-53B9-4E4E-B388-920B7D61EBD8}"/>
              </a:ext>
            </a:extLst>
          </p:cNvPr>
          <p:cNvSpPr/>
          <p:nvPr/>
        </p:nvSpPr>
        <p:spPr>
          <a:xfrm>
            <a:off x="8502905" y="2808835"/>
            <a:ext cx="3900186" cy="3754459"/>
          </a:xfrm>
          <a:prstGeom prst="trapezoid">
            <a:avLst>
              <a:gd name="adj" fmla="val 23503"/>
            </a:avLst>
          </a:prstGeom>
          <a:gradFill>
            <a:gsLst>
              <a:gs pos="0">
                <a:schemeClr val="accent1">
                  <a:lumMod val="5000"/>
                  <a:lumOff val="95000"/>
                </a:schemeClr>
              </a:gs>
              <a:gs pos="0">
                <a:srgbClr val="FFFF00"/>
              </a:gs>
              <a:gs pos="61000">
                <a:srgbClr val="FFFF00">
                  <a:alpha val="40000"/>
                </a:srgbClr>
              </a:gs>
              <a:gs pos="99000">
                <a:srgbClr val="FFFF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5" name="Group 24">
            <a:extLst>
              <a:ext uri="{FF2B5EF4-FFF2-40B4-BE49-F238E27FC236}">
                <a16:creationId xmlns:a16="http://schemas.microsoft.com/office/drawing/2014/main" id="{EE2093BC-2776-4D1D-8C64-BEF378E24585}"/>
              </a:ext>
            </a:extLst>
          </p:cNvPr>
          <p:cNvGrpSpPr/>
          <p:nvPr/>
        </p:nvGrpSpPr>
        <p:grpSpPr>
          <a:xfrm>
            <a:off x="9151928" y="-317290"/>
            <a:ext cx="2586402" cy="3138648"/>
            <a:chOff x="5148200" y="450937"/>
            <a:chExt cx="2398793" cy="2910981"/>
          </a:xfrm>
          <a:solidFill>
            <a:schemeClr val="tx2">
              <a:lumMod val="20000"/>
              <a:lumOff val="80000"/>
            </a:schemeClr>
          </a:solidFill>
        </p:grpSpPr>
        <p:cxnSp>
          <p:nvCxnSpPr>
            <p:cNvPr id="4" name="Straight Connector 3">
              <a:extLst>
                <a:ext uri="{FF2B5EF4-FFF2-40B4-BE49-F238E27FC236}">
                  <a16:creationId xmlns:a16="http://schemas.microsoft.com/office/drawing/2014/main" id="{84D2FBB3-0F46-4C7A-A9FE-58C18B2CE513}"/>
                </a:ext>
              </a:extLst>
            </p:cNvPr>
            <p:cNvCxnSpPr>
              <a:cxnSpLocks/>
            </p:cNvCxnSpPr>
            <p:nvPr/>
          </p:nvCxnSpPr>
          <p:spPr>
            <a:xfrm>
              <a:off x="6333994" y="450937"/>
              <a:ext cx="0" cy="1089304"/>
            </a:xfrm>
            <a:prstGeom prst="line">
              <a:avLst/>
            </a:prstGeom>
            <a:grpFill/>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rapezoid 1">
              <a:extLst>
                <a:ext uri="{FF2B5EF4-FFF2-40B4-BE49-F238E27FC236}">
                  <a16:creationId xmlns:a16="http://schemas.microsoft.com/office/drawing/2014/main" id="{40B8AFBD-46A9-41B1-B813-6EE1879E161A}"/>
                </a:ext>
              </a:extLst>
            </p:cNvPr>
            <p:cNvSpPr/>
            <p:nvPr/>
          </p:nvSpPr>
          <p:spPr>
            <a:xfrm>
              <a:off x="5148200" y="1427507"/>
              <a:ext cx="2398793" cy="1934411"/>
            </a:xfrm>
            <a:prstGeom prst="trapezoid">
              <a:avLst>
                <a:gd name="adj" fmla="val 52127"/>
              </a:avLst>
            </a:prstGeom>
            <a:solidFill>
              <a:srgbClr val="0070C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21" name="Oval 20">
            <a:extLst>
              <a:ext uri="{FF2B5EF4-FFF2-40B4-BE49-F238E27FC236}">
                <a16:creationId xmlns:a16="http://schemas.microsoft.com/office/drawing/2014/main" id="{D321E9EE-37E0-4951-AE13-CFF726DA4FCB}"/>
              </a:ext>
            </a:extLst>
          </p:cNvPr>
          <p:cNvSpPr/>
          <p:nvPr/>
        </p:nvSpPr>
        <p:spPr>
          <a:xfrm>
            <a:off x="9036622" y="3202876"/>
            <a:ext cx="2812253" cy="2864385"/>
          </a:xfrm>
          <a:prstGeom prst="ellips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Diagonal Corners Snipped 31">
            <a:extLst>
              <a:ext uri="{FF2B5EF4-FFF2-40B4-BE49-F238E27FC236}">
                <a16:creationId xmlns:a16="http://schemas.microsoft.com/office/drawing/2014/main" id="{53DCB6A2-EE45-44C9-B23B-7A2762BCC26E}"/>
              </a:ext>
            </a:extLst>
          </p:cNvPr>
          <p:cNvSpPr/>
          <p:nvPr/>
        </p:nvSpPr>
        <p:spPr>
          <a:xfrm>
            <a:off x="663156" y="2950900"/>
            <a:ext cx="8032771" cy="3321050"/>
          </a:xfrm>
          <a:prstGeom prst="snip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latin typeface="Monotype Corsiva" panose="03010101010201010101" pitchFamily="66" charset="0"/>
                <a:cs typeface="NikoshBAN" panose="02000000000000000000" pitchFamily="2" charset="0"/>
              </a:rPr>
              <a:t>Belayet Hossain</a:t>
            </a:r>
            <a:endParaRPr lang="en-US" sz="4800" b="1"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Assistant Teacher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05 No South Jonardondi GPS</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Kalkini, Madaripur.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dirty="0">
                <a:solidFill>
                  <a:schemeClr val="tx1"/>
                </a:solidFill>
                <a:latin typeface="Monotype Corsiva" panose="03010101010201010101" pitchFamily="66" charset="0"/>
                <a:cs typeface="NikoshBAN" panose="02000000000000000000" pitchFamily="2" charset="0"/>
              </a:rPr>
              <a:t>Gmail </a:t>
            </a:r>
            <a:r>
              <a:rPr lang="en-US" sz="3599">
                <a:solidFill>
                  <a:schemeClr val="tx1"/>
                </a:solidFill>
                <a:latin typeface="Monotype Corsiva" panose="03010101010201010101" pitchFamily="66" charset="0"/>
                <a:cs typeface="NikoshBAN" panose="02000000000000000000" pitchFamily="2" charset="0"/>
              </a:rPr>
              <a:t>: belayet01715205765@gmail.com</a:t>
            </a:r>
            <a:endParaRPr lang="en-US" sz="3599" dirty="0">
              <a:solidFill>
                <a:schemeClr val="tx1"/>
              </a:solidFill>
              <a:latin typeface="Monotype Corsiva" panose="03010101010201010101" pitchFamily="66" charset="0"/>
              <a:cs typeface="NikoshBAN" panose="02000000000000000000" pitchFamily="2" charset="0"/>
            </a:endParaRPr>
          </a:p>
        </p:txBody>
      </p:sp>
      <p:sp>
        <p:nvSpPr>
          <p:cNvPr id="35" name="Rectangle 34">
            <a:extLst>
              <a:ext uri="{FF2B5EF4-FFF2-40B4-BE49-F238E27FC236}">
                <a16:creationId xmlns:a16="http://schemas.microsoft.com/office/drawing/2014/main" id="{E7CB0AD8-7431-4B1A-B79B-10D7DFEBA6BF}"/>
              </a:ext>
            </a:extLst>
          </p:cNvPr>
          <p:cNvSpPr/>
          <p:nvPr/>
        </p:nvSpPr>
        <p:spPr>
          <a:xfrm>
            <a:off x="4174790" y="744507"/>
            <a:ext cx="3945720" cy="923330"/>
          </a:xfrm>
          <a:prstGeom prst="rect">
            <a:avLst/>
          </a:prstGeom>
          <a:ln w="28575">
            <a:solidFill>
              <a:schemeClr val="tx1"/>
            </a:solidFill>
            <a:prstDash val="sysDash"/>
          </a:ln>
        </p:spPr>
        <p:txBody>
          <a:bodyPr wrap="square">
            <a:spAutoFit/>
          </a:bodyPr>
          <a:lstStyle/>
          <a:p>
            <a:pPr algn="ctr"/>
            <a:r>
              <a:rPr lang="en-US" sz="5400" b="1">
                <a:ln>
                  <a:solidFill>
                    <a:srgbClr val="FF0000"/>
                  </a:solidFill>
                </a:ln>
                <a:solidFill>
                  <a:srgbClr val="92D050"/>
                </a:solidFill>
                <a:latin typeface="Monotype Corsiva" panose="03010101010201010101" pitchFamily="66" charset="0"/>
                <a:cs typeface="NikoshBAN" panose="02000000000000000000" pitchFamily="2" charset="0"/>
              </a:rPr>
              <a:t>Introducing</a:t>
            </a:r>
            <a:endParaRPr lang="en-US" sz="5400" b="1" dirty="0">
              <a:ln>
                <a:solidFill>
                  <a:srgbClr val="FF0000"/>
                </a:solidFill>
              </a:ln>
              <a:solidFill>
                <a:srgbClr val="92D050"/>
              </a:solidFill>
              <a:latin typeface="Monotype Corsiva" panose="03010101010201010101" pitchFamily="66" charset="0"/>
              <a:cs typeface="NikoshBAN" panose="02000000000000000000" pitchFamily="2" charset="0"/>
            </a:endParaRPr>
          </a:p>
        </p:txBody>
      </p:sp>
      <p:sp>
        <p:nvSpPr>
          <p:cNvPr id="3" name="Date Placeholder 2">
            <a:extLst>
              <a:ext uri="{FF2B5EF4-FFF2-40B4-BE49-F238E27FC236}">
                <a16:creationId xmlns:a16="http://schemas.microsoft.com/office/drawing/2014/main" id="{660A2979-64CD-B345-172B-B789B5DDF909}"/>
              </a:ext>
            </a:extLst>
          </p:cNvPr>
          <p:cNvSpPr>
            <a:spLocks noGrp="1"/>
          </p:cNvSpPr>
          <p:nvPr>
            <p:ph type="dt" sz="half" idx="10"/>
          </p:nvPr>
        </p:nvSpPr>
        <p:spPr/>
        <p:txBody>
          <a:bodyPr/>
          <a:lstStyle/>
          <a:p>
            <a:fld id="{92732464-E4C0-4353-8D81-D65DD1FD1281}" type="datetime1">
              <a:rPr lang="en-US" smtClean="0"/>
              <a:t>01-Oct-26</a:t>
            </a:fld>
            <a:endParaRPr lang="en-US"/>
          </a:p>
        </p:txBody>
      </p:sp>
      <p:sp>
        <p:nvSpPr>
          <p:cNvPr id="5" name="Footer Placeholder 4">
            <a:extLst>
              <a:ext uri="{FF2B5EF4-FFF2-40B4-BE49-F238E27FC236}">
                <a16:creationId xmlns:a16="http://schemas.microsoft.com/office/drawing/2014/main" id="{4B4262AD-DC70-929B-D6C9-CBD9486F1A76}"/>
              </a:ext>
            </a:extLst>
          </p:cNvPr>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a:extLst>
              <a:ext uri="{FF2B5EF4-FFF2-40B4-BE49-F238E27FC236}">
                <a16:creationId xmlns:a16="http://schemas.microsoft.com/office/drawing/2014/main" id="{52F15DE7-10CF-85EB-9875-7360D02BD838}"/>
              </a:ext>
            </a:extLst>
          </p:cNvPr>
          <p:cNvSpPr>
            <a:spLocks noGrp="1"/>
          </p:cNvSpPr>
          <p:nvPr>
            <p:ph type="sldNum" sz="quarter" idx="12"/>
          </p:nvPr>
        </p:nvSpPr>
        <p:spPr/>
        <p:txBody>
          <a:bodyPr/>
          <a:lstStyle/>
          <a:p>
            <a:fld id="{EFAA4D09-F6E3-441A-8D89-8009F99C8A4D}" type="slidenum">
              <a:rPr lang="en-US" smtClean="0"/>
              <a:t>2</a:t>
            </a:fld>
            <a:endParaRPr lang="en-US"/>
          </a:p>
        </p:txBody>
      </p:sp>
    </p:spTree>
    <p:extLst>
      <p:ext uri="{BB962C8B-B14F-4D97-AF65-F5344CB8AC3E}">
        <p14:creationId xmlns:p14="http://schemas.microsoft.com/office/powerpoint/2010/main" val="24057778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14:presetBounceEnd="30000">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14:bounceEnd="30000">
                                          <p:cBhvr additive="base">
                                            <p:cTn id="61" dur="500" fill="hold"/>
                                            <p:tgtEl>
                                              <p:spTgt spid="25"/>
                                            </p:tgtEl>
                                            <p:attrNameLst>
                                              <p:attrName>ppt_x</p:attrName>
                                            </p:attrNameLst>
                                          </p:cBhvr>
                                          <p:tavLst>
                                            <p:tav tm="0">
                                              <p:val>
                                                <p:strVal val="#ppt_x"/>
                                              </p:val>
                                            </p:tav>
                                            <p:tav tm="100000">
                                              <p:val>
                                                <p:strVal val="#ppt_x"/>
                                              </p:val>
                                            </p:tav>
                                          </p:tavLst>
                                        </p:anim>
                                        <p:anim calcmode="lin" valueType="num" p14:bounceEnd="30000">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BC48D69-6DE7-47D6-B60A-EF04753E0499}"/>
              </a:ext>
            </a:extLst>
          </p:cNvPr>
          <p:cNvGrpSpPr/>
          <p:nvPr/>
        </p:nvGrpSpPr>
        <p:grpSpPr>
          <a:xfrm>
            <a:off x="1602250" y="1003370"/>
            <a:ext cx="10394810" cy="1596747"/>
            <a:chOff x="1356102" y="577569"/>
            <a:chExt cx="6019800" cy="1676400"/>
          </a:xfrm>
        </p:grpSpPr>
        <p:sp>
          <p:nvSpPr>
            <p:cNvPr id="10" name="Flowchart: Decision 9">
              <a:extLst>
                <a:ext uri="{FF2B5EF4-FFF2-40B4-BE49-F238E27FC236}">
                  <a16:creationId xmlns:a16="http://schemas.microsoft.com/office/drawing/2014/main" id="{55E2F092-7905-46D9-92F2-A2A4629F23D3}"/>
                </a:ext>
              </a:extLst>
            </p:cNvPr>
            <p:cNvSpPr/>
            <p:nvPr/>
          </p:nvSpPr>
          <p:spPr>
            <a:xfrm>
              <a:off x="1356102" y="577569"/>
              <a:ext cx="6019800" cy="1676400"/>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634"/>
            </a:p>
          </p:txBody>
        </p:sp>
        <p:sp>
          <p:nvSpPr>
            <p:cNvPr id="11" name="Rectangle 10">
              <a:extLst>
                <a:ext uri="{FF2B5EF4-FFF2-40B4-BE49-F238E27FC236}">
                  <a16:creationId xmlns:a16="http://schemas.microsoft.com/office/drawing/2014/main" id="{5911721A-4B53-4A65-95BD-6EBAC9EC1F5D}"/>
                </a:ext>
              </a:extLst>
            </p:cNvPr>
            <p:cNvSpPr/>
            <p:nvPr/>
          </p:nvSpPr>
          <p:spPr>
            <a:xfrm>
              <a:off x="3276099" y="1050009"/>
              <a:ext cx="2339563" cy="712501"/>
            </a:xfrm>
            <a:prstGeom prst="rect">
              <a:avLst/>
            </a:prstGeom>
          </p:spPr>
          <p:txBody>
            <a:bodyPr wrap="none">
              <a:spAutoFit/>
            </a:bodyPr>
            <a:lstStyle/>
            <a:p>
              <a:pPr algn="ctr"/>
              <a:r>
                <a:rPr lang="en-US" sz="381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anose="02000000000000000000" pitchFamily="2" charset="0"/>
                  <a:cs typeface="NikoshBAN" panose="02000000000000000000" pitchFamily="2" charset="0"/>
                </a:rPr>
                <a:t>INTRODUCING</a:t>
              </a:r>
            </a:p>
          </p:txBody>
        </p:sp>
      </p:grpSp>
      <p:pic>
        <p:nvPicPr>
          <p:cNvPr id="12" name="Picture 11">
            <a:extLst>
              <a:ext uri="{FF2B5EF4-FFF2-40B4-BE49-F238E27FC236}">
                <a16:creationId xmlns:a16="http://schemas.microsoft.com/office/drawing/2014/main" id="{3A46EFAF-FCA2-4526-965F-2EB6036EB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8866" y="2879773"/>
            <a:ext cx="1644788" cy="2170471"/>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FB6DAAB1-D6DC-45DA-9378-B1D9F02DA689}"/>
              </a:ext>
            </a:extLst>
          </p:cNvPr>
          <p:cNvSpPr txBox="1"/>
          <p:nvPr/>
        </p:nvSpPr>
        <p:spPr>
          <a:xfrm>
            <a:off x="6937585" y="2139790"/>
            <a:ext cx="6152815" cy="37862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Class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Four</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Subject : </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Eng</a:t>
            </a:r>
            <a:r>
              <a:rPr lang="en-US"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l</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ish</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Unit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9</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Gardening</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Activity</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bn-BD"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1.1, 1.2, 1.3, 1.4</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Page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34, 35.</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Time </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45 min</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tes</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E0E77B63-11E1-4A21-8F2F-129145412FE7}"/>
              </a:ext>
            </a:extLst>
          </p:cNvPr>
          <p:cNvSpPr>
            <a:spLocks noGrp="1"/>
          </p:cNvSpPr>
          <p:nvPr>
            <p:ph type="dt" sz="half" idx="10"/>
          </p:nvPr>
        </p:nvSpPr>
        <p:spPr/>
        <p:txBody>
          <a:bodyPr/>
          <a:lstStyle/>
          <a:p>
            <a:fld id="{0BFFB5BE-F978-4DAA-BC3A-1694CC70570F}" type="datetime1">
              <a:rPr lang="en-US" smtClean="0"/>
              <a:t>01-Oct-26</a:t>
            </a:fld>
            <a:endParaRPr lang="en-US"/>
          </a:p>
        </p:txBody>
      </p:sp>
      <p:sp>
        <p:nvSpPr>
          <p:cNvPr id="3" name="Footer Placeholder 2">
            <a:extLst>
              <a:ext uri="{FF2B5EF4-FFF2-40B4-BE49-F238E27FC236}">
                <a16:creationId xmlns:a16="http://schemas.microsoft.com/office/drawing/2014/main" id="{019ABCED-9639-4F02-89EA-8B872463ACA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5DCA02D-7E75-48A9-8E24-638EE8A51CBC}"/>
              </a:ext>
            </a:extLst>
          </p:cNvPr>
          <p:cNvSpPr>
            <a:spLocks noGrp="1"/>
          </p:cNvSpPr>
          <p:nvPr>
            <p:ph type="sldNum" sz="quarter" idx="12"/>
          </p:nvPr>
        </p:nvSpPr>
        <p:spPr/>
        <p:txBody>
          <a:bodyPr/>
          <a:lstStyle/>
          <a:p>
            <a:fld id="{916A0175-5D69-42F5-B0AC-8D3343A0CFEE}" type="slidenum">
              <a:rPr lang="en-US" smtClean="0"/>
              <a:t>3</a:t>
            </a:fld>
            <a:endParaRPr lang="en-US"/>
          </a:p>
        </p:txBody>
      </p:sp>
    </p:spTree>
    <p:extLst>
      <p:ext uri="{BB962C8B-B14F-4D97-AF65-F5344CB8AC3E}">
        <p14:creationId xmlns:p14="http://schemas.microsoft.com/office/powerpoint/2010/main" val="171065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7735C-ECF9-4CE1-ABE4-4D1A0B749C5E}"/>
              </a:ext>
            </a:extLst>
          </p:cNvPr>
          <p:cNvSpPr/>
          <p:nvPr/>
        </p:nvSpPr>
        <p:spPr>
          <a:xfrm>
            <a:off x="2661178" y="736272"/>
            <a:ext cx="8393644" cy="620042"/>
          </a:xfrm>
          <a:prstGeom prst="rect">
            <a:avLst/>
          </a:prstGeom>
        </p:spPr>
        <p:txBody>
          <a:bodyPr wrap="none">
            <a:spAutoFit/>
          </a:bodyPr>
          <a:lstStyle/>
          <a:p>
            <a:pPr algn="ctr"/>
            <a:r>
              <a:rPr lang="en-US" sz="3429" dirty="0">
                <a:latin typeface="Book Antiqua" pitchFamily="18" charset="0"/>
              </a:rPr>
              <a:t>Can you guess what is </a:t>
            </a:r>
            <a:r>
              <a:rPr lang="en-US" sz="3429">
                <a:latin typeface="Book Antiqua" pitchFamily="18" charset="0"/>
              </a:rPr>
              <a:t>our today's </a:t>
            </a:r>
            <a:r>
              <a:rPr lang="en-US" sz="3429" dirty="0">
                <a:latin typeface="Book Antiqua" pitchFamily="18" charset="0"/>
              </a:rPr>
              <a:t>lesson?</a:t>
            </a:r>
          </a:p>
        </p:txBody>
      </p:sp>
      <p:sp>
        <p:nvSpPr>
          <p:cNvPr id="9" name="Rectangle 8">
            <a:extLst>
              <a:ext uri="{FF2B5EF4-FFF2-40B4-BE49-F238E27FC236}">
                <a16:creationId xmlns:a16="http://schemas.microsoft.com/office/drawing/2014/main" id="{0F1BB7FC-BB92-4870-B9B5-47E270786FE3}"/>
              </a:ext>
            </a:extLst>
          </p:cNvPr>
          <p:cNvSpPr/>
          <p:nvPr/>
        </p:nvSpPr>
        <p:spPr>
          <a:xfrm>
            <a:off x="2915254" y="1184096"/>
            <a:ext cx="7885492" cy="620042"/>
          </a:xfrm>
          <a:prstGeom prst="rect">
            <a:avLst/>
          </a:prstGeom>
        </p:spPr>
        <p:txBody>
          <a:bodyPr wrap="none">
            <a:spAutoFit/>
          </a:bodyPr>
          <a:lstStyle/>
          <a:p>
            <a:pPr algn="ctr"/>
            <a:r>
              <a:rPr lang="en-US" sz="3429" dirty="0">
                <a:latin typeface="Book Antiqua" pitchFamily="18" charset="0"/>
              </a:rPr>
              <a:t>What is the relationship between them?</a:t>
            </a:r>
          </a:p>
        </p:txBody>
      </p:sp>
      <p:sp>
        <p:nvSpPr>
          <p:cNvPr id="2" name="Date Placeholder 1">
            <a:extLst>
              <a:ext uri="{FF2B5EF4-FFF2-40B4-BE49-F238E27FC236}">
                <a16:creationId xmlns:a16="http://schemas.microsoft.com/office/drawing/2014/main" id="{AC4C3493-36DA-4138-868D-9D8B714480BC}"/>
              </a:ext>
            </a:extLst>
          </p:cNvPr>
          <p:cNvSpPr>
            <a:spLocks noGrp="1"/>
          </p:cNvSpPr>
          <p:nvPr>
            <p:ph type="dt" sz="half" idx="10"/>
          </p:nvPr>
        </p:nvSpPr>
        <p:spPr/>
        <p:txBody>
          <a:bodyPr/>
          <a:lstStyle/>
          <a:p>
            <a:fld id="{599EF540-9C80-4778-AAFB-47D1FCE0B175}" type="datetime1">
              <a:rPr lang="en-US" smtClean="0"/>
              <a:t>01-Oct-26</a:t>
            </a:fld>
            <a:endParaRPr lang="en-US"/>
          </a:p>
        </p:txBody>
      </p:sp>
      <p:sp>
        <p:nvSpPr>
          <p:cNvPr id="3" name="Footer Placeholder 2">
            <a:extLst>
              <a:ext uri="{FF2B5EF4-FFF2-40B4-BE49-F238E27FC236}">
                <a16:creationId xmlns:a16="http://schemas.microsoft.com/office/drawing/2014/main" id="{5BCD1040-B559-4405-A969-59B867C5F6F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76ACEEF1-BAAA-469E-8EDA-40BFD22D293E}"/>
              </a:ext>
            </a:extLst>
          </p:cNvPr>
          <p:cNvSpPr>
            <a:spLocks noGrp="1"/>
          </p:cNvSpPr>
          <p:nvPr>
            <p:ph type="sldNum" sz="quarter" idx="12"/>
          </p:nvPr>
        </p:nvSpPr>
        <p:spPr/>
        <p:txBody>
          <a:bodyPr/>
          <a:lstStyle/>
          <a:p>
            <a:fld id="{916A0175-5D69-42F5-B0AC-8D3343A0CFEE}" type="slidenum">
              <a:rPr lang="en-US" smtClean="0"/>
              <a:t>4</a:t>
            </a:fld>
            <a:endParaRPr lang="en-US"/>
          </a:p>
        </p:txBody>
      </p:sp>
      <p:pic>
        <p:nvPicPr>
          <p:cNvPr id="8" name="Picture 7">
            <a:extLst>
              <a:ext uri="{FF2B5EF4-FFF2-40B4-BE49-F238E27FC236}">
                <a16:creationId xmlns:a16="http://schemas.microsoft.com/office/drawing/2014/main" id="{F7757DC6-2261-2E5A-833E-5B37CC0C61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9827" y="2194856"/>
            <a:ext cx="10614516" cy="3306830"/>
          </a:xfrm>
          <a:prstGeom prst="rect">
            <a:avLst/>
          </a:prstGeom>
        </p:spPr>
      </p:pic>
    </p:spTree>
    <p:extLst>
      <p:ext uri="{BB962C8B-B14F-4D97-AF65-F5344CB8AC3E}">
        <p14:creationId xmlns:p14="http://schemas.microsoft.com/office/powerpoint/2010/main" val="242903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8)">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2D05B4-0587-46CE-8FFD-28CC10D8C50D}"/>
              </a:ext>
            </a:extLst>
          </p:cNvPr>
          <p:cNvSpPr txBox="1"/>
          <p:nvPr/>
        </p:nvSpPr>
        <p:spPr>
          <a:xfrm flipH="1">
            <a:off x="4569237" y="1016432"/>
            <a:ext cx="4577528" cy="620042"/>
          </a:xfrm>
          <a:prstGeom prst="rect">
            <a:avLst/>
          </a:prstGeom>
          <a:noFill/>
          <a:ln>
            <a:solidFill>
              <a:schemeClr val="accent6">
                <a:lumMod val="40000"/>
                <a:lumOff val="60000"/>
              </a:schemeClr>
            </a:solidFill>
          </a:ln>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429" dirty="0">
                <a:solidFill>
                  <a:schemeClr val="tx1"/>
                </a:solidFill>
                <a:latin typeface="Book Antiqua" pitchFamily="18" charset="0"/>
              </a:rPr>
              <a:t>Today's</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Our</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Lesson</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7" name="TextBox 6">
            <a:extLst>
              <a:ext uri="{FF2B5EF4-FFF2-40B4-BE49-F238E27FC236}">
                <a16:creationId xmlns:a16="http://schemas.microsoft.com/office/drawing/2014/main" id="{2849B628-1B4C-4DDF-89BB-58D2C91D55BB}"/>
              </a:ext>
            </a:extLst>
          </p:cNvPr>
          <p:cNvSpPr txBox="1"/>
          <p:nvPr/>
        </p:nvSpPr>
        <p:spPr>
          <a:xfrm>
            <a:off x="1357460" y="2007326"/>
            <a:ext cx="8049299" cy="2988880"/>
          </a:xfrm>
          <a:prstGeom prst="rect">
            <a:avLst/>
          </a:prstGeom>
          <a:noFill/>
        </p:spPr>
        <p:txBody>
          <a:bodyPr wrap="square" rtlCol="0">
            <a:prstTxWarp prst="textWave1">
              <a:avLst/>
            </a:prstTxWarp>
            <a:spAutoFit/>
          </a:bodyPr>
          <a:lstStyle/>
          <a:p>
            <a:pPr algn="ctr"/>
            <a:r>
              <a:rPr lang="en-US" sz="4191" b="1">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rPr>
              <a:t>Gardening</a:t>
            </a:r>
            <a:endParaRPr lang="en-US" sz="4191" b="1" dirty="0">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endParaRPr>
          </a:p>
        </p:txBody>
      </p:sp>
      <p:sp>
        <p:nvSpPr>
          <p:cNvPr id="8" name="Rectangle 7">
            <a:extLst>
              <a:ext uri="{FF2B5EF4-FFF2-40B4-BE49-F238E27FC236}">
                <a16:creationId xmlns:a16="http://schemas.microsoft.com/office/drawing/2014/main" id="{13379688-D395-474E-A267-85FBAE8F581F}"/>
              </a:ext>
            </a:extLst>
          </p:cNvPr>
          <p:cNvSpPr/>
          <p:nvPr/>
        </p:nvSpPr>
        <p:spPr>
          <a:xfrm>
            <a:off x="1707191" y="4219308"/>
            <a:ext cx="3664577" cy="1147750"/>
          </a:xfrm>
          <a:prstGeom prst="rect">
            <a:avLst/>
          </a:prstGeom>
          <a:ln>
            <a:solidFill>
              <a:schemeClr val="accent5">
                <a:lumMod val="40000"/>
                <a:lumOff val="60000"/>
              </a:schemeClr>
            </a:solidFill>
          </a:ln>
        </p:spPr>
        <p:txBody>
          <a:bodyPr wrap="square">
            <a:spAutoFit/>
          </a:bodyPr>
          <a:lstStyle/>
          <a:p>
            <a:r>
              <a:rPr lang="en-US" sz="3429" dirty="0">
                <a:latin typeface="Book Antiqua" pitchFamily="18" charset="0"/>
              </a:rPr>
              <a:t>Unit </a:t>
            </a:r>
            <a:r>
              <a:rPr lang="en-US" sz="3429">
                <a:latin typeface="Book Antiqua" pitchFamily="18" charset="0"/>
              </a:rPr>
              <a:t>- 9.</a:t>
            </a:r>
            <a:endParaRPr lang="en-US" sz="3429" dirty="0">
              <a:latin typeface="Book Antiqua" pitchFamily="18" charset="0"/>
            </a:endParaRPr>
          </a:p>
          <a:p>
            <a:r>
              <a:rPr lang="en-US" sz="3429">
                <a:latin typeface="Book Antiqua" pitchFamily="18" charset="0"/>
              </a:rPr>
              <a:t>1.1, 1.2, 1.3, 1.4</a:t>
            </a:r>
            <a:endParaRPr lang="en-US" sz="3429" dirty="0">
              <a:latin typeface="Book Antiqua" pitchFamily="18" charset="0"/>
            </a:endParaRPr>
          </a:p>
        </p:txBody>
      </p:sp>
      <p:sp>
        <p:nvSpPr>
          <p:cNvPr id="2" name="Date Placeholder 1">
            <a:extLst>
              <a:ext uri="{FF2B5EF4-FFF2-40B4-BE49-F238E27FC236}">
                <a16:creationId xmlns:a16="http://schemas.microsoft.com/office/drawing/2014/main" id="{77DC3F10-55BA-4C4D-9773-B5804C5533BA}"/>
              </a:ext>
            </a:extLst>
          </p:cNvPr>
          <p:cNvSpPr>
            <a:spLocks noGrp="1"/>
          </p:cNvSpPr>
          <p:nvPr>
            <p:ph type="dt" sz="half" idx="10"/>
          </p:nvPr>
        </p:nvSpPr>
        <p:spPr/>
        <p:txBody>
          <a:bodyPr/>
          <a:lstStyle/>
          <a:p>
            <a:fld id="{0037C303-6C97-4410-A5FF-F4BE812BE6AC}" type="datetime1">
              <a:rPr lang="en-US" smtClean="0"/>
              <a:t>01-Oct-26</a:t>
            </a:fld>
            <a:endParaRPr lang="en-US"/>
          </a:p>
        </p:txBody>
      </p:sp>
      <p:sp>
        <p:nvSpPr>
          <p:cNvPr id="3" name="Footer Placeholder 2">
            <a:extLst>
              <a:ext uri="{FF2B5EF4-FFF2-40B4-BE49-F238E27FC236}">
                <a16:creationId xmlns:a16="http://schemas.microsoft.com/office/drawing/2014/main" id="{E775AE1B-2217-4520-9D79-738DE0ED874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5E584A43-CB35-4240-844E-C323BCA70BD6}"/>
              </a:ext>
            </a:extLst>
          </p:cNvPr>
          <p:cNvSpPr>
            <a:spLocks noGrp="1"/>
          </p:cNvSpPr>
          <p:nvPr>
            <p:ph type="sldNum" sz="quarter" idx="12"/>
          </p:nvPr>
        </p:nvSpPr>
        <p:spPr/>
        <p:txBody>
          <a:bodyPr/>
          <a:lstStyle/>
          <a:p>
            <a:fld id="{916A0175-5D69-42F5-B0AC-8D3343A0CFEE}" type="slidenum">
              <a:rPr lang="en-US" smtClean="0"/>
              <a:t>5</a:t>
            </a:fld>
            <a:endParaRPr lang="en-US"/>
          </a:p>
        </p:txBody>
      </p:sp>
      <p:pic>
        <p:nvPicPr>
          <p:cNvPr id="10" name="Picture 9">
            <a:extLst>
              <a:ext uri="{FF2B5EF4-FFF2-40B4-BE49-F238E27FC236}">
                <a16:creationId xmlns:a16="http://schemas.microsoft.com/office/drawing/2014/main" id="{79D7EE57-6B4D-D05D-8286-6ADA645F9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6759" y="3119016"/>
            <a:ext cx="3404268" cy="1060561"/>
          </a:xfrm>
          <a:prstGeom prst="rect">
            <a:avLst/>
          </a:prstGeom>
        </p:spPr>
      </p:pic>
    </p:spTree>
    <p:extLst>
      <p:ext uri="{BB962C8B-B14F-4D97-AF65-F5344CB8AC3E}">
        <p14:creationId xmlns:p14="http://schemas.microsoft.com/office/powerpoint/2010/main" val="103831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1"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8)">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95BF10-A3A4-42B8-973F-835A6EE90E81}"/>
              </a:ext>
            </a:extLst>
          </p:cNvPr>
          <p:cNvSpPr txBox="1"/>
          <p:nvPr/>
        </p:nvSpPr>
        <p:spPr>
          <a:xfrm>
            <a:off x="4797380" y="841172"/>
            <a:ext cx="4134465"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b="1" dirty="0">
                <a:solidFill>
                  <a:schemeClr val="tx1"/>
                </a:solidFill>
                <a:latin typeface="Book Antiqua" pitchFamily="18" charset="0"/>
              </a:rPr>
              <a:t>Learning Outcomes</a:t>
            </a:r>
          </a:p>
        </p:txBody>
      </p:sp>
      <p:sp>
        <p:nvSpPr>
          <p:cNvPr id="8" name="TextBox 7">
            <a:extLst>
              <a:ext uri="{FF2B5EF4-FFF2-40B4-BE49-F238E27FC236}">
                <a16:creationId xmlns:a16="http://schemas.microsoft.com/office/drawing/2014/main" id="{76FF8500-95A5-4061-8DA5-21232952353A}"/>
              </a:ext>
            </a:extLst>
          </p:cNvPr>
          <p:cNvSpPr txBox="1"/>
          <p:nvPr/>
        </p:nvSpPr>
        <p:spPr>
          <a:xfrm>
            <a:off x="2710876" y="1426694"/>
            <a:ext cx="4445448" cy="56137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048" dirty="0">
                <a:solidFill>
                  <a:schemeClr val="tx1"/>
                </a:solidFill>
                <a:latin typeface="Book Antiqua" pitchFamily="18" charset="0"/>
              </a:rPr>
              <a:t>Students will be able to:-</a:t>
            </a:r>
          </a:p>
        </p:txBody>
      </p:sp>
      <p:sp>
        <p:nvSpPr>
          <p:cNvPr id="9" name="TextBox 8">
            <a:extLst>
              <a:ext uri="{FF2B5EF4-FFF2-40B4-BE49-F238E27FC236}">
                <a16:creationId xmlns:a16="http://schemas.microsoft.com/office/drawing/2014/main" id="{8597B938-F78C-4AF5-8D3A-725BD47CE37C}"/>
              </a:ext>
            </a:extLst>
          </p:cNvPr>
          <p:cNvSpPr txBox="1"/>
          <p:nvPr/>
        </p:nvSpPr>
        <p:spPr>
          <a:xfrm>
            <a:off x="2710876" y="1983683"/>
            <a:ext cx="8853292" cy="419666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667" i="1" dirty="0">
                <a:solidFill>
                  <a:srgbClr val="0070C0"/>
                </a:solidFill>
                <a:latin typeface="Book Antiqua" pitchFamily="18" charset="0"/>
              </a:rPr>
              <a:t>Listening:-</a:t>
            </a:r>
          </a:p>
          <a:p>
            <a:r>
              <a:rPr lang="en-US" sz="2667" dirty="0">
                <a:solidFill>
                  <a:schemeClr val="tx1"/>
                </a:solidFill>
                <a:latin typeface="Book Antiqua" pitchFamily="18" charset="0"/>
              </a:rPr>
              <a:t>    4.3.1 - enjoy and understand simple stories.</a:t>
            </a:r>
          </a:p>
          <a:p>
            <a:r>
              <a:rPr lang="en-US" sz="2667" i="1" dirty="0">
                <a:solidFill>
                  <a:srgbClr val="0070C0"/>
                </a:solidFill>
                <a:latin typeface="Book Antiqua" pitchFamily="18" charset="0"/>
              </a:rPr>
              <a:t>Speaking:-</a:t>
            </a:r>
          </a:p>
          <a:p>
            <a:r>
              <a:rPr lang="en-US" sz="2667" dirty="0">
                <a:solidFill>
                  <a:schemeClr val="tx1"/>
                </a:solidFill>
                <a:latin typeface="Book Antiqua" pitchFamily="18" charset="0"/>
              </a:rPr>
              <a:t>    3.1.1 - ask and answer </a:t>
            </a:r>
            <a:r>
              <a:rPr lang="en-US" sz="2667" dirty="0" err="1">
                <a:solidFill>
                  <a:schemeClr val="tx1"/>
                </a:solidFill>
                <a:latin typeface="Book Antiqua" pitchFamily="18" charset="0"/>
              </a:rPr>
              <a:t>Wh</a:t>
            </a:r>
            <a:r>
              <a:rPr lang="en-US" sz="2667" dirty="0">
                <a:solidFill>
                  <a:schemeClr val="tx1"/>
                </a:solidFill>
                <a:latin typeface="Book Antiqua" pitchFamily="18" charset="0"/>
              </a:rPr>
              <a:t> questions.</a:t>
            </a:r>
          </a:p>
          <a:p>
            <a:r>
              <a:rPr lang="en-US" sz="2667" i="1" dirty="0">
                <a:solidFill>
                  <a:srgbClr val="0070C0"/>
                </a:solidFill>
                <a:latin typeface="Book Antiqua" pitchFamily="18" charset="0"/>
              </a:rPr>
              <a:t>Reading:-</a:t>
            </a:r>
          </a:p>
          <a:p>
            <a:r>
              <a:rPr lang="en-US" sz="2667" dirty="0">
                <a:solidFill>
                  <a:schemeClr val="tx1"/>
                </a:solidFill>
                <a:latin typeface="Book Antiqua" pitchFamily="18" charset="0"/>
              </a:rPr>
              <a:t>    5.1.1 - read simple paragraphs.</a:t>
            </a:r>
          </a:p>
          <a:p>
            <a:r>
              <a:rPr lang="en-US" sz="2667" i="1" dirty="0">
                <a:solidFill>
                  <a:srgbClr val="0070C0"/>
                </a:solidFill>
                <a:latin typeface="Book Antiqua" pitchFamily="18" charset="0"/>
              </a:rPr>
              <a:t>Writing:-</a:t>
            </a:r>
          </a:p>
          <a:p>
            <a:r>
              <a:rPr lang="en-US" sz="2667" dirty="0">
                <a:solidFill>
                  <a:schemeClr val="tx1"/>
                </a:solidFill>
                <a:latin typeface="Book Antiqua" pitchFamily="18" charset="0"/>
              </a:rPr>
              <a:t>    8.1.3 - write sentence from the text book or model.</a:t>
            </a:r>
          </a:p>
          <a:p>
            <a:r>
              <a:rPr lang="en-US" sz="2667" dirty="0">
                <a:solidFill>
                  <a:schemeClr val="tx1"/>
                </a:solidFill>
                <a:latin typeface="Book Antiqua" pitchFamily="18" charset="0"/>
              </a:rPr>
              <a:t>    10.1.1 - write short and simple paragraphs answering a</a:t>
            </a:r>
          </a:p>
          <a:p>
            <a:r>
              <a:rPr lang="en-US" sz="2667" dirty="0">
                <a:solidFill>
                  <a:schemeClr val="tx1"/>
                </a:solidFill>
                <a:latin typeface="Book Antiqua" pitchFamily="18" charset="0"/>
              </a:rPr>
              <a:t>    set of questions.</a:t>
            </a:r>
          </a:p>
        </p:txBody>
      </p:sp>
      <p:sp>
        <p:nvSpPr>
          <p:cNvPr id="2" name="Date Placeholder 1">
            <a:extLst>
              <a:ext uri="{FF2B5EF4-FFF2-40B4-BE49-F238E27FC236}">
                <a16:creationId xmlns:a16="http://schemas.microsoft.com/office/drawing/2014/main" id="{B25A8D15-5BB9-4A0B-A114-6147B53DF3F5}"/>
              </a:ext>
            </a:extLst>
          </p:cNvPr>
          <p:cNvSpPr>
            <a:spLocks noGrp="1"/>
          </p:cNvSpPr>
          <p:nvPr>
            <p:ph type="dt" sz="half" idx="10"/>
          </p:nvPr>
        </p:nvSpPr>
        <p:spPr/>
        <p:txBody>
          <a:bodyPr/>
          <a:lstStyle/>
          <a:p>
            <a:fld id="{1BACE24B-ADAF-455C-8FC0-E09457BD8103}" type="datetime1">
              <a:rPr lang="en-US" smtClean="0"/>
              <a:t>01-Oct-26</a:t>
            </a:fld>
            <a:endParaRPr lang="en-US"/>
          </a:p>
        </p:txBody>
      </p:sp>
      <p:sp>
        <p:nvSpPr>
          <p:cNvPr id="3" name="Footer Placeholder 2">
            <a:extLst>
              <a:ext uri="{FF2B5EF4-FFF2-40B4-BE49-F238E27FC236}">
                <a16:creationId xmlns:a16="http://schemas.microsoft.com/office/drawing/2014/main" id="{A93ED3B7-81BC-4AE9-82C6-0EEC2274AB93}"/>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C9CC31CA-5802-44A3-A064-381206C6DE5A}"/>
              </a:ext>
            </a:extLst>
          </p:cNvPr>
          <p:cNvSpPr>
            <a:spLocks noGrp="1"/>
          </p:cNvSpPr>
          <p:nvPr>
            <p:ph type="sldNum" sz="quarter" idx="12"/>
          </p:nvPr>
        </p:nvSpPr>
        <p:spPr/>
        <p:txBody>
          <a:bodyPr/>
          <a:lstStyle/>
          <a:p>
            <a:fld id="{916A0175-5D69-42F5-B0AC-8D3343A0CFEE}" type="slidenum">
              <a:rPr lang="en-US" smtClean="0"/>
              <a:t>6</a:t>
            </a:fld>
            <a:endParaRPr lang="en-US"/>
          </a:p>
        </p:txBody>
      </p:sp>
    </p:spTree>
    <p:extLst>
      <p:ext uri="{BB962C8B-B14F-4D97-AF65-F5344CB8AC3E}">
        <p14:creationId xmlns:p14="http://schemas.microsoft.com/office/powerpoint/2010/main" val="331371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06D780-9EAA-4C63-BBB1-252B0CA327F2}"/>
              </a:ext>
            </a:extLst>
          </p:cNvPr>
          <p:cNvSpPr/>
          <p:nvPr/>
        </p:nvSpPr>
        <p:spPr>
          <a:xfrm>
            <a:off x="3835567" y="318348"/>
            <a:ext cx="5926622" cy="620042"/>
          </a:xfrm>
          <a:prstGeom prst="rect">
            <a:avLst/>
          </a:prstGeom>
        </p:spPr>
        <p:txBody>
          <a:bodyPr wrap="none">
            <a:spAutoFit/>
          </a:bodyPr>
          <a:lstStyle/>
          <a:p>
            <a:pPr algn="ctr"/>
            <a:r>
              <a:rPr lang="en-US" sz="3429">
                <a:latin typeface="Times New Roman" panose="02020603050405020304" pitchFamily="18" charset="0"/>
                <a:cs typeface="Times New Roman" panose="02020603050405020304" pitchFamily="18" charset="0"/>
              </a:rPr>
              <a:t>Who </a:t>
            </a:r>
            <a:r>
              <a:rPr lang="en-US" sz="3429" dirty="0">
                <a:latin typeface="Times New Roman" panose="02020603050405020304" pitchFamily="18" charset="0"/>
                <a:cs typeface="Times New Roman" panose="02020603050405020304" pitchFamily="18" charset="0"/>
              </a:rPr>
              <a:t>can you see in the picture?</a:t>
            </a:r>
          </a:p>
        </p:txBody>
      </p:sp>
      <p:sp>
        <p:nvSpPr>
          <p:cNvPr id="6" name="Rectangle 5">
            <a:extLst>
              <a:ext uri="{FF2B5EF4-FFF2-40B4-BE49-F238E27FC236}">
                <a16:creationId xmlns:a16="http://schemas.microsoft.com/office/drawing/2014/main" id="{EFEE0553-6A34-476A-88FE-C48550930573}"/>
              </a:ext>
            </a:extLst>
          </p:cNvPr>
          <p:cNvSpPr/>
          <p:nvPr/>
        </p:nvSpPr>
        <p:spPr>
          <a:xfrm>
            <a:off x="759354" y="938390"/>
            <a:ext cx="2254271" cy="620042"/>
          </a:xfrm>
          <a:prstGeom prst="rect">
            <a:avLst/>
          </a:prstGeom>
        </p:spPr>
        <p:txBody>
          <a:bodyPr wrap="none">
            <a:spAutoFit/>
          </a:bodyPr>
          <a:lstStyle/>
          <a:p>
            <a:pPr algn="ctr"/>
            <a:r>
              <a:rPr lang="en-US" sz="3429" dirty="0">
                <a:latin typeface="Times New Roman" panose="02020603050405020304" pitchFamily="18" charset="0"/>
                <a:cs typeface="Times New Roman" panose="02020603050405020304" pitchFamily="18" charset="0"/>
              </a:rPr>
              <a:t>New Words</a:t>
            </a:r>
          </a:p>
        </p:txBody>
      </p:sp>
      <p:sp>
        <p:nvSpPr>
          <p:cNvPr id="7" name="Rectangle 6">
            <a:extLst>
              <a:ext uri="{FF2B5EF4-FFF2-40B4-BE49-F238E27FC236}">
                <a16:creationId xmlns:a16="http://schemas.microsoft.com/office/drawing/2014/main" id="{C2D9E940-099F-44A2-AEB3-4F980BEA6430}"/>
              </a:ext>
            </a:extLst>
          </p:cNvPr>
          <p:cNvSpPr/>
          <p:nvPr/>
        </p:nvSpPr>
        <p:spPr>
          <a:xfrm>
            <a:off x="754526" y="2367926"/>
            <a:ext cx="1627369" cy="620042"/>
          </a:xfrm>
          <a:prstGeom prst="rect">
            <a:avLst/>
          </a:prstGeom>
        </p:spPr>
        <p:txBody>
          <a:bodyPr wrap="none">
            <a:spAutoFit/>
          </a:bodyPr>
          <a:lstStyle/>
          <a:p>
            <a:pPr algn="ctr"/>
            <a:r>
              <a:rPr lang="en-US" sz="3429" b="1">
                <a:latin typeface="Times New Roman" panose="02020603050405020304" pitchFamily="18" charset="0"/>
                <a:cs typeface="Times New Roman" panose="02020603050405020304" pitchFamily="18" charset="0"/>
              </a:rPr>
              <a:t>Garden</a:t>
            </a:r>
            <a:endParaRPr lang="en-US" sz="3429" b="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914FF9A9-1642-4BE2-A3A5-A6EA5E36859B}"/>
              </a:ext>
            </a:extLst>
          </p:cNvPr>
          <p:cNvSpPr/>
          <p:nvPr/>
        </p:nvSpPr>
        <p:spPr>
          <a:xfrm>
            <a:off x="8254590" y="2405304"/>
            <a:ext cx="4797640" cy="620042"/>
          </a:xfrm>
          <a:prstGeom prst="rect">
            <a:avLst/>
          </a:prstGeom>
          <a:noFill/>
          <a:ln>
            <a:solidFill>
              <a:schemeClr val="accent6">
                <a:lumMod val="60000"/>
                <a:lumOff val="40000"/>
              </a:schemeClr>
            </a:solidFill>
          </a:ln>
        </p:spPr>
        <p:txBody>
          <a:bodyPr wrap="square">
            <a:spAutoFit/>
          </a:bodyPr>
          <a:lstStyle/>
          <a:p>
            <a:pPr algn="ctr"/>
            <a:r>
              <a:rPr lang="en-US" sz="3429" b="1">
                <a:latin typeface="Times New Roman" panose="02020603050405020304" pitchFamily="18" charset="0"/>
                <a:cs typeface="Times New Roman" panose="02020603050405020304" pitchFamily="18" charset="0"/>
              </a:rPr>
              <a:t>Where plants are found.</a:t>
            </a:r>
            <a:endParaRPr lang="en-US" sz="3429" b="1"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6E1072E6-1C59-4722-9356-6E172FB55FD8}"/>
              </a:ext>
            </a:extLst>
          </p:cNvPr>
          <p:cNvSpPr>
            <a:spLocks noGrp="1"/>
          </p:cNvSpPr>
          <p:nvPr>
            <p:ph type="dt" sz="half" idx="10"/>
          </p:nvPr>
        </p:nvSpPr>
        <p:spPr/>
        <p:txBody>
          <a:bodyPr/>
          <a:lstStyle/>
          <a:p>
            <a:fld id="{0A690682-4277-4A4D-93AC-9ECE6B1D84F3}" type="datetime1">
              <a:rPr lang="en-US" smtClean="0"/>
              <a:t>01-Oct-26</a:t>
            </a:fld>
            <a:endParaRPr lang="en-US"/>
          </a:p>
        </p:txBody>
      </p:sp>
      <p:sp>
        <p:nvSpPr>
          <p:cNvPr id="3" name="Footer Placeholder 2">
            <a:extLst>
              <a:ext uri="{FF2B5EF4-FFF2-40B4-BE49-F238E27FC236}">
                <a16:creationId xmlns:a16="http://schemas.microsoft.com/office/drawing/2014/main" id="{45E0D9CB-BBCE-4D6D-8A5F-78DC2705933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60903217-35E1-428B-ABAE-11744CF8EB44}"/>
              </a:ext>
            </a:extLst>
          </p:cNvPr>
          <p:cNvSpPr>
            <a:spLocks noGrp="1"/>
          </p:cNvSpPr>
          <p:nvPr>
            <p:ph type="sldNum" sz="quarter" idx="12"/>
          </p:nvPr>
        </p:nvSpPr>
        <p:spPr/>
        <p:txBody>
          <a:bodyPr/>
          <a:lstStyle/>
          <a:p>
            <a:fld id="{916A0175-5D69-42F5-B0AC-8D3343A0CFEE}" type="slidenum">
              <a:rPr lang="en-US" smtClean="0"/>
              <a:t>7</a:t>
            </a:fld>
            <a:endParaRPr lang="en-US"/>
          </a:p>
        </p:txBody>
      </p:sp>
      <p:sp>
        <p:nvSpPr>
          <p:cNvPr id="12" name="TextBox 11">
            <a:extLst>
              <a:ext uri="{FF2B5EF4-FFF2-40B4-BE49-F238E27FC236}">
                <a16:creationId xmlns:a16="http://schemas.microsoft.com/office/drawing/2014/main" id="{B6B3C96E-8787-6E11-FEA8-8D331F3E6838}"/>
              </a:ext>
            </a:extLst>
          </p:cNvPr>
          <p:cNvSpPr txBox="1"/>
          <p:nvPr/>
        </p:nvSpPr>
        <p:spPr>
          <a:xfrm>
            <a:off x="947394" y="3473777"/>
            <a:ext cx="11821212" cy="2585323"/>
          </a:xfrm>
          <a:prstGeom prst="rect">
            <a:avLst/>
          </a:prstGeom>
          <a:noFill/>
        </p:spPr>
        <p:txBody>
          <a:bodyPr wrap="square">
            <a:spAutoFit/>
          </a:bodyPr>
          <a:lstStyle/>
          <a:p>
            <a:pPr algn="just"/>
            <a:r>
              <a:rPr lang="en-US">
                <a:latin typeface="Times New Roman" panose="02020603050405020304" pitchFamily="18" charset="0"/>
                <a:cs typeface="Times New Roman" panose="02020603050405020304" pitchFamily="18" charset="0"/>
              </a:rPr>
              <a:t>Rina wanted to make a garden. She discussed with her father about gardening. They discussed how to use the land in front of their house. Rina was excited. She and her father used a spade to dig the land. They prepared the soil with cow dung Rina wanted to make the garden colourful. Rina and her father bought different flower plants from a nearby nursery. They also bought some tubs and a watenng pot. Then, they planted the flower plants in the garden. Rina took care of the plants in her leisure time. She also watered the plants early in the morning. The green plants were growing up. Soon, the flowers were in full bloom. The colourful flowers and butterflies made her family happy. Rina's mother also wanted to grow vegetables in this garden. Rina was pleased to see her mother's interest. They collected some seeds to plant in their garden. Rina helped her mother to grow tomatoes, onions and beans. They picked the vegetables together from the garden. They enjoyed the fresh vegetables in their daily meals. Gardening became their favourite pastime.</a:t>
            </a:r>
            <a:endParaRPr lang="en-US" b="1"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2010EE14-22BD-E751-E299-FCCCC9E28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2957" y="858222"/>
            <a:ext cx="3181633" cy="2733256"/>
          </a:xfrm>
          <a:prstGeom prst="rect">
            <a:avLst/>
          </a:prstGeom>
        </p:spPr>
      </p:pic>
    </p:spTree>
    <p:extLst>
      <p:ext uri="{BB962C8B-B14F-4D97-AF65-F5344CB8AC3E}">
        <p14:creationId xmlns:p14="http://schemas.microsoft.com/office/powerpoint/2010/main" val="15094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5"/>
                                        </p:tgtEl>
                                        <p:attrNameLst>
                                          <p:attrName>ppt_x</p:attrName>
                                        </p:attrNameLst>
                                      </p:cBhvr>
                                    </p:anim>
                                    <p:anim from="0" to="-1.0" calcmode="lin" valueType="num">
                                      <p:cBhvr>
                                        <p:cTn id="7" dur="200" accel="50000">
                                          <p:stCondLst>
                                            <p:cond delay="0"/>
                                          </p:stCondLst>
                                        </p:cTn>
                                        <p:tgtEl>
                                          <p:spTgt spid="5"/>
                                        </p:tgtEl>
                                        <p:attrNameLst>
                                          <p:attrName>xshear</p:attrName>
                                        </p:attrNameLst>
                                      </p:cBhvr>
                                    </p:anim>
                                    <p:set>
                                      <p:cBhvr>
                                        <p:cTn id="8" dur="800">
                                          <p:stCondLst>
                                            <p:cond delay="200"/>
                                          </p:stCondLst>
                                        </p:cTn>
                                        <p:tgtEl>
                                          <p:spTgt spid="5"/>
                                        </p:tgtEl>
                                        <p:attrNameLst>
                                          <p:attrName>xshear</p:attrName>
                                        </p:attrNameLst>
                                      </p:cBhvr>
                                      <p:to>
                                        <p:strVal val="-1.0"/>
                                      </p:to>
                                    </p:set>
                                    <p:set>
                                      <p:cBhvr>
                                        <p:cTn id="9" dur="1" fill="hold">
                                          <p:stCondLst>
                                            <p:cond delay="999"/>
                                          </p:stCondLst>
                                        </p:cTn>
                                        <p:tgtEl>
                                          <p:spTgt spid="5"/>
                                        </p:tgtEl>
                                        <p:attrNameLst>
                                          <p:attrName>style.visibility</p:attrName>
                                        </p:attrNameLst>
                                      </p:cBhvr>
                                      <p:to>
                                        <p:strVal val="hidden"/>
                                      </p:to>
                                    </p:set>
                                  </p:childTnLst>
                                </p:cTn>
                              </p:par>
                              <p:par>
                                <p:cTn id="10" presetID="6" presetClass="entr" presetSubtype="16" fill="hold" grpId="0" nodeType="withEffect">
                                  <p:stCondLst>
                                    <p:cond delay="0"/>
                                  </p:stCondLst>
                                  <p:iterate type="lt">
                                    <p:tmPct val="0"/>
                                  </p:iterate>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par>
                                <p:cTn id="13" presetID="20" presetClass="emph" presetSubtype="0" fill="hold" grpId="1" nodeType="withEffect">
                                  <p:stCondLst>
                                    <p:cond delay="0"/>
                                  </p:stCondLst>
                                  <p:iterate type="lt">
                                    <p:tmPct val="10000"/>
                                  </p:iterate>
                                  <p:childTnLst>
                                    <p:set>
                                      <p:cBhvr override="childStyle">
                                        <p:cTn id="14" dur="500" autoRev="1" fill="hold"/>
                                        <p:tgtEl>
                                          <p:spTgt spid="7"/>
                                        </p:tgtEl>
                                        <p:attrNameLst>
                                          <p:attrName>style.color</p:attrName>
                                        </p:attrNameLst>
                                      </p:cBhvr>
                                      <p:to>
                                        <p:clrVal>
                                          <a:schemeClr val="accent2"/>
                                        </p:clrVal>
                                      </p:to>
                                    </p:set>
                                    <p:set>
                                      <p:cBhvr>
                                        <p:cTn id="15" dur="500" autoRev="1" fill="hold"/>
                                        <p:tgtEl>
                                          <p:spTgt spid="7"/>
                                        </p:tgtEl>
                                        <p:attrNameLst>
                                          <p:attrName>fillcolor</p:attrName>
                                        </p:attrNameLst>
                                      </p:cBhvr>
                                      <p:to>
                                        <p:clrVal>
                                          <a:schemeClr val="accent2"/>
                                        </p:clrVal>
                                      </p:to>
                                    </p:set>
                                    <p:set>
                                      <p:cBhvr>
                                        <p:cTn id="16" dur="500" autoRev="1" fill="hold"/>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C85DA8-5EF3-42FA-8EF2-A0F0B17ABE99}"/>
              </a:ext>
            </a:extLst>
          </p:cNvPr>
          <p:cNvSpPr/>
          <p:nvPr/>
        </p:nvSpPr>
        <p:spPr>
          <a:xfrm>
            <a:off x="6772991" y="114429"/>
            <a:ext cx="2361544" cy="620042"/>
          </a:xfrm>
          <a:prstGeom prst="rect">
            <a:avLst/>
          </a:prstGeom>
        </p:spPr>
        <p:txBody>
          <a:bodyPr wrap="none">
            <a:spAutoFit/>
          </a:bodyPr>
          <a:lstStyle/>
          <a:p>
            <a:r>
              <a:rPr lang="en-US" sz="3429" b="1">
                <a:latin typeface="Book Antiqua" pitchFamily="18" charset="0"/>
              </a:rPr>
              <a:t>Gardening</a:t>
            </a:r>
            <a:endParaRPr lang="en-US" sz="3429" dirty="0"/>
          </a:p>
        </p:txBody>
      </p:sp>
      <p:sp>
        <p:nvSpPr>
          <p:cNvPr id="7" name="Oval Callout 4">
            <a:extLst>
              <a:ext uri="{FF2B5EF4-FFF2-40B4-BE49-F238E27FC236}">
                <a16:creationId xmlns:a16="http://schemas.microsoft.com/office/drawing/2014/main" id="{F540A09C-882B-4B5B-A9AD-855C7C2F2D00}"/>
              </a:ext>
            </a:extLst>
          </p:cNvPr>
          <p:cNvSpPr/>
          <p:nvPr/>
        </p:nvSpPr>
        <p:spPr>
          <a:xfrm>
            <a:off x="3782291" y="1140643"/>
            <a:ext cx="8907327" cy="4901938"/>
          </a:xfrm>
          <a:prstGeom prst="wedgeEllipseCallout">
            <a:avLst>
              <a:gd name="adj1" fmla="val -60828"/>
              <a:gd name="adj2" fmla="val 33344"/>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solidFill>
                  <a:schemeClr val="tx1"/>
                </a:solidFill>
                <a:latin typeface="Times New Roman" panose="02020603050405020304" pitchFamily="18" charset="0"/>
                <a:cs typeface="Times New Roman" panose="02020603050405020304" pitchFamily="18" charset="0"/>
              </a:rPr>
              <a:t>Rina wanted to make a garden. She discussed with her father about gardening. They discussed how to use the land in front of their house. Rina was excited. She and her father used a spade to dig the land. They prepared the soil with cow dung Rina wanted to make the garden colourful. Rina and her father bought different flower plants from a nearby nursery. They also bought some tubs and a watenng pot. Then, they planted the flower plants in the garden. Rina took care of the plants in her leisure time. She also watered the plants early in the morning. </a:t>
            </a:r>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8" name="Picture 6">
            <a:extLst>
              <a:ext uri="{FF2B5EF4-FFF2-40B4-BE49-F238E27FC236}">
                <a16:creationId xmlns:a16="http://schemas.microsoft.com/office/drawing/2014/main" id="{BE567E96-DEB9-4ACB-A847-1C04F9183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832" b="6832"/>
          <a:stretch/>
        </p:blipFill>
        <p:spPr bwMode="auto">
          <a:xfrm>
            <a:off x="875733" y="3607686"/>
            <a:ext cx="1983387" cy="216901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3E42693-3DC9-43DB-A5D6-A2A0CC8D0954}"/>
              </a:ext>
            </a:extLst>
          </p:cNvPr>
          <p:cNvSpPr>
            <a:spLocks noGrp="1"/>
          </p:cNvSpPr>
          <p:nvPr>
            <p:ph type="dt" sz="half" idx="10"/>
          </p:nvPr>
        </p:nvSpPr>
        <p:spPr/>
        <p:txBody>
          <a:bodyPr/>
          <a:lstStyle/>
          <a:p>
            <a:fld id="{0F800342-3F30-4018-BF40-76D62EBC61BE}" type="datetime1">
              <a:rPr lang="en-US" smtClean="0"/>
              <a:t>01-Oct-26</a:t>
            </a:fld>
            <a:endParaRPr lang="en-US"/>
          </a:p>
        </p:txBody>
      </p:sp>
      <p:sp>
        <p:nvSpPr>
          <p:cNvPr id="3" name="Footer Placeholder 2">
            <a:extLst>
              <a:ext uri="{FF2B5EF4-FFF2-40B4-BE49-F238E27FC236}">
                <a16:creationId xmlns:a16="http://schemas.microsoft.com/office/drawing/2014/main" id="{5BE79FA2-F320-4B4A-ACEC-51F1CFAF198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008D74F-2FC2-42BC-AF3B-CF9E0F29CB10}"/>
              </a:ext>
            </a:extLst>
          </p:cNvPr>
          <p:cNvSpPr>
            <a:spLocks noGrp="1"/>
          </p:cNvSpPr>
          <p:nvPr>
            <p:ph type="sldNum" sz="quarter" idx="12"/>
          </p:nvPr>
        </p:nvSpPr>
        <p:spPr/>
        <p:txBody>
          <a:bodyPr/>
          <a:lstStyle/>
          <a:p>
            <a:fld id="{916A0175-5D69-42F5-B0AC-8D3343A0CFEE}" type="slidenum">
              <a:rPr lang="en-US" smtClean="0"/>
              <a:t>8</a:t>
            </a:fld>
            <a:endParaRPr lang="en-US"/>
          </a:p>
        </p:txBody>
      </p:sp>
    </p:spTree>
    <p:extLst>
      <p:ext uri="{BB962C8B-B14F-4D97-AF65-F5344CB8AC3E}">
        <p14:creationId xmlns:p14="http://schemas.microsoft.com/office/powerpoint/2010/main" val="20547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C1F6C-143C-D7DE-08BF-2B7466F711F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8DD70B8-CBD3-E23D-43AE-9EAFC3CC426E}"/>
              </a:ext>
            </a:extLst>
          </p:cNvPr>
          <p:cNvSpPr/>
          <p:nvPr/>
        </p:nvSpPr>
        <p:spPr>
          <a:xfrm>
            <a:off x="6772991" y="114429"/>
            <a:ext cx="2361544" cy="620042"/>
          </a:xfrm>
          <a:prstGeom prst="rect">
            <a:avLst/>
          </a:prstGeom>
        </p:spPr>
        <p:txBody>
          <a:bodyPr wrap="none">
            <a:spAutoFit/>
          </a:bodyPr>
          <a:lstStyle/>
          <a:p>
            <a:r>
              <a:rPr lang="en-US" sz="3429" b="1">
                <a:latin typeface="Book Antiqua" pitchFamily="18" charset="0"/>
              </a:rPr>
              <a:t>Gardening</a:t>
            </a:r>
            <a:endParaRPr lang="en-US" sz="3429" dirty="0"/>
          </a:p>
        </p:txBody>
      </p:sp>
      <p:sp>
        <p:nvSpPr>
          <p:cNvPr id="7" name="Oval Callout 4">
            <a:extLst>
              <a:ext uri="{FF2B5EF4-FFF2-40B4-BE49-F238E27FC236}">
                <a16:creationId xmlns:a16="http://schemas.microsoft.com/office/drawing/2014/main" id="{391187C7-35E9-A3EB-6316-17FA5D081A22}"/>
              </a:ext>
            </a:extLst>
          </p:cNvPr>
          <p:cNvSpPr/>
          <p:nvPr/>
        </p:nvSpPr>
        <p:spPr>
          <a:xfrm>
            <a:off x="3782291" y="1140643"/>
            <a:ext cx="8907327" cy="4901938"/>
          </a:xfrm>
          <a:prstGeom prst="wedgeEllipseCallout">
            <a:avLst>
              <a:gd name="adj1" fmla="val -60828"/>
              <a:gd name="adj2" fmla="val 33344"/>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solidFill>
                  <a:schemeClr val="tx1"/>
                </a:solidFill>
                <a:latin typeface="Times New Roman" panose="02020603050405020304" pitchFamily="18" charset="0"/>
                <a:cs typeface="Times New Roman" panose="02020603050405020304" pitchFamily="18" charset="0"/>
              </a:rPr>
              <a:t>The green plants were growing up. Soon, the flowers were in full bloom. The colourful flowers and butterflies made her family happy. Rina's mother also wanted to grow vegetables in this garden. Rina was pleased to see her mother's interest. They collected some seeds to plant in their garden. Rina helped her mother to grow tomatoes, onions and beans. They picked the vegetables together from the garden. They enjoyed the fresh vegetables in their daily meals. Gardening became their favourite pastime.</a:t>
            </a:r>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8" name="Picture 6">
            <a:extLst>
              <a:ext uri="{FF2B5EF4-FFF2-40B4-BE49-F238E27FC236}">
                <a16:creationId xmlns:a16="http://schemas.microsoft.com/office/drawing/2014/main" id="{AEDED7A7-101C-88EC-5AE9-8A01042937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832" b="6832"/>
          <a:stretch/>
        </p:blipFill>
        <p:spPr bwMode="auto">
          <a:xfrm>
            <a:off x="875733" y="3607686"/>
            <a:ext cx="1983387" cy="216901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00BB239-57F8-04C5-0B0F-DC9C5103E058}"/>
              </a:ext>
            </a:extLst>
          </p:cNvPr>
          <p:cNvSpPr>
            <a:spLocks noGrp="1"/>
          </p:cNvSpPr>
          <p:nvPr>
            <p:ph type="dt" sz="half" idx="10"/>
          </p:nvPr>
        </p:nvSpPr>
        <p:spPr/>
        <p:txBody>
          <a:bodyPr/>
          <a:lstStyle/>
          <a:p>
            <a:fld id="{0F800342-3F30-4018-BF40-76D62EBC61BE}" type="datetime1">
              <a:rPr lang="en-US" smtClean="0"/>
              <a:t>01-Oct-26</a:t>
            </a:fld>
            <a:endParaRPr lang="en-US"/>
          </a:p>
        </p:txBody>
      </p:sp>
      <p:sp>
        <p:nvSpPr>
          <p:cNvPr id="3" name="Footer Placeholder 2">
            <a:extLst>
              <a:ext uri="{FF2B5EF4-FFF2-40B4-BE49-F238E27FC236}">
                <a16:creationId xmlns:a16="http://schemas.microsoft.com/office/drawing/2014/main" id="{608A7ED4-25A1-67D0-A5EA-5B3FB0E475EF}"/>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D162FC6A-1714-9CCC-EC17-7FCB4D333A10}"/>
              </a:ext>
            </a:extLst>
          </p:cNvPr>
          <p:cNvSpPr>
            <a:spLocks noGrp="1"/>
          </p:cNvSpPr>
          <p:nvPr>
            <p:ph type="sldNum" sz="quarter" idx="12"/>
          </p:nvPr>
        </p:nvSpPr>
        <p:spPr/>
        <p:txBody>
          <a:bodyPr/>
          <a:lstStyle/>
          <a:p>
            <a:fld id="{916A0175-5D69-42F5-B0AC-8D3343A0CFEE}" type="slidenum">
              <a:rPr lang="en-US" smtClean="0"/>
              <a:t>9</a:t>
            </a:fld>
            <a:endParaRPr lang="en-US"/>
          </a:p>
        </p:txBody>
      </p:sp>
    </p:spTree>
    <p:extLst>
      <p:ext uri="{BB962C8B-B14F-4D97-AF65-F5344CB8AC3E}">
        <p14:creationId xmlns:p14="http://schemas.microsoft.com/office/powerpoint/2010/main" val="38292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44F4B7-143F-4600-812B-D88AB3879EDB}"/>
              </a:ext>
            </a:extLst>
          </p:cNvPr>
          <p:cNvSpPr txBox="1"/>
          <p:nvPr/>
        </p:nvSpPr>
        <p:spPr>
          <a:xfrm>
            <a:off x="5333411" y="841316"/>
            <a:ext cx="3639138"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dirty="0">
                <a:solidFill>
                  <a:schemeClr val="tx1"/>
                </a:solidFill>
                <a:latin typeface="Book Antiqua" pitchFamily="18" charset="0"/>
              </a:rPr>
              <a:t>Teacher’s reading</a:t>
            </a:r>
          </a:p>
        </p:txBody>
      </p:sp>
      <p:pic>
        <p:nvPicPr>
          <p:cNvPr id="7" name="Picture 6">
            <a:extLst>
              <a:ext uri="{FF2B5EF4-FFF2-40B4-BE49-F238E27FC236}">
                <a16:creationId xmlns:a16="http://schemas.microsoft.com/office/drawing/2014/main" id="{EB2E3ADD-72A1-4E38-A628-13A697FC9A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0144" y="1461358"/>
            <a:ext cx="3365671" cy="4487563"/>
          </a:xfrm>
          <a:prstGeom prst="rect">
            <a:avLst/>
          </a:prstGeom>
        </p:spPr>
      </p:pic>
      <p:sp>
        <p:nvSpPr>
          <p:cNvPr id="2" name="Date Placeholder 1">
            <a:extLst>
              <a:ext uri="{FF2B5EF4-FFF2-40B4-BE49-F238E27FC236}">
                <a16:creationId xmlns:a16="http://schemas.microsoft.com/office/drawing/2014/main" id="{1107DB54-15BA-403E-AEC4-7A98284F73BE}"/>
              </a:ext>
            </a:extLst>
          </p:cNvPr>
          <p:cNvSpPr>
            <a:spLocks noGrp="1"/>
          </p:cNvSpPr>
          <p:nvPr>
            <p:ph type="dt" sz="half" idx="10"/>
          </p:nvPr>
        </p:nvSpPr>
        <p:spPr/>
        <p:txBody>
          <a:bodyPr/>
          <a:lstStyle/>
          <a:p>
            <a:fld id="{15BB0A98-991A-44C9-8FC5-C3BB439092C5}" type="datetime1">
              <a:rPr lang="en-US" smtClean="0"/>
              <a:t>01-Oct-26</a:t>
            </a:fld>
            <a:endParaRPr lang="en-US"/>
          </a:p>
        </p:txBody>
      </p:sp>
      <p:sp>
        <p:nvSpPr>
          <p:cNvPr id="3" name="Footer Placeholder 2">
            <a:extLst>
              <a:ext uri="{FF2B5EF4-FFF2-40B4-BE49-F238E27FC236}">
                <a16:creationId xmlns:a16="http://schemas.microsoft.com/office/drawing/2014/main" id="{F795D720-C018-48B5-AAD9-725BA07DB7CF}"/>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F74789D-B710-4A9E-A226-67034FCE9B27}"/>
              </a:ext>
            </a:extLst>
          </p:cNvPr>
          <p:cNvSpPr>
            <a:spLocks noGrp="1"/>
          </p:cNvSpPr>
          <p:nvPr>
            <p:ph type="sldNum" sz="quarter" idx="12"/>
          </p:nvPr>
        </p:nvSpPr>
        <p:spPr/>
        <p:txBody>
          <a:bodyPr/>
          <a:lstStyle/>
          <a:p>
            <a:fld id="{916A0175-5D69-42F5-B0AC-8D3343A0CFEE}" type="slidenum">
              <a:rPr lang="en-US" smtClean="0"/>
              <a:t>10</a:t>
            </a:fld>
            <a:endParaRPr lang="en-US"/>
          </a:p>
        </p:txBody>
      </p:sp>
    </p:spTree>
    <p:extLst>
      <p:ext uri="{BB962C8B-B14F-4D97-AF65-F5344CB8AC3E}">
        <p14:creationId xmlns:p14="http://schemas.microsoft.com/office/powerpoint/2010/main" val="249010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anim calcmode="lin" valueType="num">
                                      <p:cBhvr>
                                        <p:cTn id="17" dur="2000" fill="hold"/>
                                        <p:tgtEl>
                                          <p:spTgt spid="7"/>
                                        </p:tgtEl>
                                        <p:attrNameLst>
                                          <p:attrName>ppt_w</p:attrName>
                                        </p:attrNameLst>
                                      </p:cBhvr>
                                      <p:tavLst>
                                        <p:tav tm="0" fmla="#ppt_w*sin(2.5*pi*$)">
                                          <p:val>
                                            <p:fltVal val="0"/>
                                          </p:val>
                                        </p:tav>
                                        <p:tav tm="100000">
                                          <p:val>
                                            <p:fltVal val="1"/>
                                          </p:val>
                                        </p:tav>
                                      </p:tavLst>
                                    </p:anim>
                                    <p:anim calcmode="lin" valueType="num">
                                      <p:cBhvr>
                                        <p:cTn id="18"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7F1219-8510-F8C4-2A4E-C67B8844D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24844" y="1002311"/>
            <a:ext cx="3530218" cy="4598336"/>
          </a:xfrm>
          <a:prstGeom prst="rect">
            <a:avLst/>
          </a:prstGeom>
        </p:spPr>
      </p:pic>
      <p:pic>
        <p:nvPicPr>
          <p:cNvPr id="5" name="Picture 4">
            <a:extLst>
              <a:ext uri="{FF2B5EF4-FFF2-40B4-BE49-F238E27FC236}">
                <a16:creationId xmlns:a16="http://schemas.microsoft.com/office/drawing/2014/main" id="{A1A1F76D-A5FF-FDDC-6C9D-B15D9583C2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7701" y="1008536"/>
            <a:ext cx="3507361" cy="4592111"/>
          </a:xfrm>
          <a:prstGeom prst="rect">
            <a:avLst/>
          </a:prstGeom>
        </p:spPr>
      </p:pic>
      <p:sp>
        <p:nvSpPr>
          <p:cNvPr id="2" name="Date Placeholder 1">
            <a:extLst>
              <a:ext uri="{FF2B5EF4-FFF2-40B4-BE49-F238E27FC236}">
                <a16:creationId xmlns:a16="http://schemas.microsoft.com/office/drawing/2014/main" id="{936419E4-954F-A230-8129-F8A5F607D2BD}"/>
              </a:ext>
            </a:extLst>
          </p:cNvPr>
          <p:cNvSpPr>
            <a:spLocks noGrp="1"/>
          </p:cNvSpPr>
          <p:nvPr>
            <p:ph type="dt" sz="half" idx="10"/>
          </p:nvPr>
        </p:nvSpPr>
        <p:spPr/>
        <p:txBody>
          <a:bodyPr/>
          <a:lstStyle/>
          <a:p>
            <a:fld id="{8C34622E-6A21-4D7C-84FE-E04A4D26F25E}" type="datetime1">
              <a:rPr lang="en-US" smtClean="0"/>
              <a:t>01-Oct-26</a:t>
            </a:fld>
            <a:endParaRPr lang="en-US"/>
          </a:p>
        </p:txBody>
      </p:sp>
      <p:sp>
        <p:nvSpPr>
          <p:cNvPr id="3" name="Footer Placeholder 2">
            <a:extLst>
              <a:ext uri="{FF2B5EF4-FFF2-40B4-BE49-F238E27FC236}">
                <a16:creationId xmlns:a16="http://schemas.microsoft.com/office/drawing/2014/main" id="{E2523E27-F060-C66F-4DD2-73B61FCFA44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FAF6975D-E4D7-D785-D21A-5CE98875C992}"/>
              </a:ext>
            </a:extLst>
          </p:cNvPr>
          <p:cNvSpPr>
            <a:spLocks noGrp="1"/>
          </p:cNvSpPr>
          <p:nvPr>
            <p:ph type="sldNum" sz="quarter" idx="12"/>
          </p:nvPr>
        </p:nvSpPr>
        <p:spPr/>
        <p:txBody>
          <a:bodyPr/>
          <a:lstStyle/>
          <a:p>
            <a:fld id="{916A0175-5D69-42F5-B0AC-8D3343A0CFEE}" type="slidenum">
              <a:rPr lang="en-US" smtClean="0"/>
              <a:t>11</a:t>
            </a:fld>
            <a:endParaRPr lang="en-US"/>
          </a:p>
        </p:txBody>
      </p:sp>
      <p:sp>
        <p:nvSpPr>
          <p:cNvPr id="8" name="TextBox 7">
            <a:extLst>
              <a:ext uri="{FF2B5EF4-FFF2-40B4-BE49-F238E27FC236}">
                <a16:creationId xmlns:a16="http://schemas.microsoft.com/office/drawing/2014/main" id="{542A6B32-1BE9-4545-DFDB-042A5C16945B}"/>
              </a:ext>
            </a:extLst>
          </p:cNvPr>
          <p:cNvSpPr txBox="1"/>
          <p:nvPr/>
        </p:nvSpPr>
        <p:spPr>
          <a:xfrm>
            <a:off x="3357715" y="504007"/>
            <a:ext cx="6858001" cy="523220"/>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Open your English book at </a:t>
            </a:r>
            <a:r>
              <a:rPr lang="en-US" sz="2800">
                <a:solidFill>
                  <a:srgbClr val="FF0000"/>
                </a:solidFill>
                <a:latin typeface="Times New Roman" panose="02020603050405020304" pitchFamily="18" charset="0"/>
                <a:cs typeface="Times New Roman" panose="02020603050405020304" pitchFamily="18" charset="0"/>
              </a:rPr>
              <a:t>page- 34 &amp; 35.</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4C0DD55-3975-4F21-2A83-2E305549DB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96057" y="1027227"/>
            <a:ext cx="3559005" cy="4696480"/>
          </a:xfrm>
          <a:prstGeom prst="rect">
            <a:avLst/>
          </a:prstGeom>
        </p:spPr>
      </p:pic>
    </p:spTree>
    <p:extLst>
      <p:ext uri="{BB962C8B-B14F-4D97-AF65-F5344CB8AC3E}">
        <p14:creationId xmlns:p14="http://schemas.microsoft.com/office/powerpoint/2010/main" val="189682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4.81481E-6 0 L 0.33855 -0.00231 " pathEditMode="relative" rAng="0" ptsTypes="AA">
                                      <p:cBhvr>
                                        <p:cTn id="13" dur="2000" fill="hold"/>
                                        <p:tgtEl>
                                          <p:spTgt spid="6"/>
                                        </p:tgtEl>
                                        <p:attrNameLst>
                                          <p:attrName>ppt_x</p:attrName>
                                          <p:attrName>ppt_y</p:attrName>
                                        </p:attrNameLst>
                                      </p:cBhvr>
                                      <p:rCtr x="16921" y="-116"/>
                                    </p:animMotion>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nodeType="clickEffect">
                                  <p:stCondLst>
                                    <p:cond delay="0"/>
                                  </p:stCondLst>
                                  <p:childTnLst>
                                    <p:animMotion origin="layout" path="M 5E-6 -2.96296E-6 L 0.5919 -0.00324 " pathEditMode="relative" rAng="0" ptsTypes="AA">
                                      <p:cBhvr>
                                        <p:cTn id="17" dur="2000" fill="hold"/>
                                        <p:tgtEl>
                                          <p:spTgt spid="5"/>
                                        </p:tgtEl>
                                        <p:attrNameLst>
                                          <p:attrName>ppt_x</p:attrName>
                                          <p:attrName>ppt_y</p:attrName>
                                        </p:attrNameLst>
                                      </p:cBhvr>
                                      <p:rCtr x="29595"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A17AF-43D1-4EC5-A3BD-5E1664C2104C}"/>
              </a:ext>
            </a:extLst>
          </p:cNvPr>
          <p:cNvSpPr/>
          <p:nvPr/>
        </p:nvSpPr>
        <p:spPr>
          <a:xfrm>
            <a:off x="5329312" y="906382"/>
            <a:ext cx="3057375" cy="620042"/>
          </a:xfrm>
          <a:prstGeom prst="rect">
            <a:avLst/>
          </a:prstGeom>
          <a:ln>
            <a:solidFill>
              <a:schemeClr val="accent6">
                <a:lumMod val="40000"/>
                <a:lumOff val="60000"/>
              </a:schemeClr>
            </a:solidFill>
          </a:ln>
        </p:spPr>
        <p:txBody>
          <a:bodyPr wrap="none">
            <a:spAutoFit/>
          </a:bodyPr>
          <a:lstStyle/>
          <a:p>
            <a:pPr algn="ctr"/>
            <a:r>
              <a:rPr lang="en-US" sz="3429">
                <a:latin typeface="Times New Roman" panose="02020603050405020304" pitchFamily="18" charset="0"/>
                <a:cs typeface="Times New Roman" panose="02020603050405020304" pitchFamily="18" charset="0"/>
              </a:rPr>
              <a:t>Individual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65F3320-14E9-40BB-B60B-2133DCFF0434}"/>
              </a:ext>
            </a:extLst>
          </p:cNvPr>
          <p:cNvSpPr/>
          <p:nvPr/>
        </p:nvSpPr>
        <p:spPr>
          <a:xfrm>
            <a:off x="3791142" y="1605072"/>
            <a:ext cx="5639685" cy="3258584"/>
          </a:xfrm>
          <a:prstGeom prst="rect">
            <a:avLst/>
          </a:prstGeom>
        </p:spPr>
        <p:txBody>
          <a:bodyPr wrap="none">
            <a:spAutoFit/>
          </a:bodyPr>
          <a:lstStyle/>
          <a:p>
            <a:r>
              <a:rPr lang="en-US" sz="3429" b="1" dirty="0">
                <a:latin typeface="Times New Roman" panose="02020603050405020304" pitchFamily="18" charset="0"/>
                <a:cs typeface="Times New Roman" panose="02020603050405020304" pitchFamily="18" charset="0"/>
              </a:rPr>
              <a:t>Make sentence by the words:</a:t>
            </a:r>
          </a:p>
          <a:p>
            <a:endParaRPr lang="en-US" sz="3429" b="1"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Garden</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Land</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Flower</a:t>
            </a:r>
            <a:endParaRPr lang="en-US" sz="3429" dirty="0">
              <a:latin typeface="Times New Roman" panose="02020603050405020304" pitchFamily="18" charset="0"/>
              <a:cs typeface="Times New Roman" panose="02020603050405020304" pitchFamily="18" charset="0"/>
            </a:endParaRPr>
          </a:p>
          <a:p>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4" name="Picture 2" descr="C:\Users\NAGPS\Desktop\School\IMG_20170916_111831.jpg">
            <a:extLst>
              <a:ext uri="{FF2B5EF4-FFF2-40B4-BE49-F238E27FC236}">
                <a16:creationId xmlns:a16="http://schemas.microsoft.com/office/drawing/2014/main" id="{EF113B36-2CF8-40BD-B334-BE917F3E63C4}"/>
              </a:ext>
            </a:extLst>
          </p:cNvPr>
          <p:cNvPicPr>
            <a:picLocks noChangeAspect="1" noChangeArrowheads="1"/>
          </p:cNvPicPr>
          <p:nvPr/>
        </p:nvPicPr>
        <p:blipFill>
          <a:blip r:embed="rId2" cstate="print"/>
          <a:srcRect/>
          <a:stretch>
            <a:fillRect/>
          </a:stretch>
        </p:blipFill>
        <p:spPr bwMode="auto">
          <a:xfrm>
            <a:off x="10020198" y="891129"/>
            <a:ext cx="1868920" cy="2491894"/>
          </a:xfrm>
          <a:prstGeom prst="ellipse">
            <a:avLst/>
          </a:prstGeom>
          <a:ln>
            <a:noFill/>
          </a:ln>
          <a:effectLst>
            <a:softEdge rad="112500"/>
          </a:effectLst>
        </p:spPr>
      </p:pic>
      <p:sp>
        <p:nvSpPr>
          <p:cNvPr id="5" name="Date Placeholder 4">
            <a:extLst>
              <a:ext uri="{FF2B5EF4-FFF2-40B4-BE49-F238E27FC236}">
                <a16:creationId xmlns:a16="http://schemas.microsoft.com/office/drawing/2014/main" id="{5984E03E-41C6-4906-AB59-09CC65AC139C}"/>
              </a:ext>
            </a:extLst>
          </p:cNvPr>
          <p:cNvSpPr>
            <a:spLocks noGrp="1"/>
          </p:cNvSpPr>
          <p:nvPr>
            <p:ph type="dt" sz="half" idx="10"/>
          </p:nvPr>
        </p:nvSpPr>
        <p:spPr/>
        <p:txBody>
          <a:bodyPr/>
          <a:lstStyle/>
          <a:p>
            <a:fld id="{67A103CC-FC69-4FFA-8A0D-1BD1F3D1B569}" type="datetime1">
              <a:rPr lang="en-US" smtClean="0"/>
              <a:t>01-Oct-26</a:t>
            </a:fld>
            <a:endParaRPr lang="en-US"/>
          </a:p>
        </p:txBody>
      </p:sp>
      <p:sp>
        <p:nvSpPr>
          <p:cNvPr id="6" name="Footer Placeholder 5">
            <a:extLst>
              <a:ext uri="{FF2B5EF4-FFF2-40B4-BE49-F238E27FC236}">
                <a16:creationId xmlns:a16="http://schemas.microsoft.com/office/drawing/2014/main" id="{00C70214-A909-40AC-B6F0-050920AC32EB}"/>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69E1DB6A-7D12-4221-8002-AB31CA60DFC7}"/>
              </a:ext>
            </a:extLst>
          </p:cNvPr>
          <p:cNvSpPr>
            <a:spLocks noGrp="1"/>
          </p:cNvSpPr>
          <p:nvPr>
            <p:ph type="sldNum" sz="quarter" idx="12"/>
          </p:nvPr>
        </p:nvSpPr>
        <p:spPr/>
        <p:txBody>
          <a:bodyPr/>
          <a:lstStyle/>
          <a:p>
            <a:fld id="{916A0175-5D69-42F5-B0AC-8D3343A0CFEE}" type="slidenum">
              <a:rPr lang="en-US" smtClean="0"/>
              <a:t>12</a:t>
            </a:fld>
            <a:endParaRPr lang="en-US"/>
          </a:p>
        </p:txBody>
      </p:sp>
    </p:spTree>
    <p:extLst>
      <p:ext uri="{BB962C8B-B14F-4D97-AF65-F5344CB8AC3E}">
        <p14:creationId xmlns:p14="http://schemas.microsoft.com/office/powerpoint/2010/main" val="132902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9286FF-9846-4F6C-9D2D-D5E598997345}"/>
              </a:ext>
            </a:extLst>
          </p:cNvPr>
          <p:cNvSpPr/>
          <p:nvPr/>
        </p:nvSpPr>
        <p:spPr>
          <a:xfrm>
            <a:off x="716437" y="532518"/>
            <a:ext cx="12283125" cy="2062103"/>
          </a:xfrm>
          <a:prstGeom prst="rect">
            <a:avLst/>
          </a:prstGeom>
          <a:noFill/>
          <a:ln>
            <a:noFill/>
          </a:ln>
        </p:spPr>
        <p:txBody>
          <a:bodyPr wrap="square">
            <a:spAutoFit/>
          </a:bodyPr>
          <a:lstStyle/>
          <a:p>
            <a:pPr algn="just"/>
            <a:r>
              <a:rPr lang="en-US" sz="1600">
                <a:latin typeface="Times New Roman" panose="02020603050405020304" pitchFamily="18" charset="0"/>
                <a:cs typeface="Times New Roman" panose="02020603050405020304" pitchFamily="18" charset="0"/>
              </a:rPr>
              <a:t>Rina wanted to make a garden. She discussed with her father about gardening. They discussed how to use the land in front of their house. Rina was excited. She and her father used a spade to dig the land. They prepared the soil with cow dung Rina wanted to make the garden colourful. Rina and her father bought different flower plants from a nearby nursery. They also bought some tubs and a watenng pot. Then, they planted the flower plants in the garden. Rina took care of the plants in her leisure time. She also watered the plants early in the morning. The green plants were growing up. Soon, the flowers were in full bloom. The colourful flowers and butterflies made her family happy. Rina's mother also wanted to grow vegetables in this garden. Rina was pleased to see her mother's interest. They collected some seeds to plant in their garden. Rina helped her mother to grow tomatoes, onions and beans. They picked the vegetables together from the garden. They enjoyed the fresh vegetables in their daily meals. Gardening became their favourite pastime.</a:t>
            </a:r>
            <a:endParaRPr lang="en-US" sz="1600" b="1"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9C0F5CE-F83A-4CA8-8820-B3C205BFB9B7}"/>
              </a:ext>
            </a:extLst>
          </p:cNvPr>
          <p:cNvSpPr/>
          <p:nvPr/>
        </p:nvSpPr>
        <p:spPr>
          <a:xfrm>
            <a:off x="1473722" y="2419354"/>
            <a:ext cx="9799340" cy="3609963"/>
          </a:xfrm>
          <a:prstGeom prst="rect">
            <a:avLst/>
          </a:prstGeom>
        </p:spPr>
        <p:txBody>
          <a:bodyPr wrap="square">
            <a:spAutoFit/>
          </a:bodyPr>
          <a:lstStyle/>
          <a:p>
            <a:pPr marL="435483" indent="-435483">
              <a:buFont typeface="+mj-lt"/>
              <a:buAutoNum type="arabicPeriod"/>
            </a:pPr>
            <a:r>
              <a:rPr lang="en-US" sz="2286">
                <a:latin typeface="Book Antiqua" pitchFamily="18" charset="0"/>
              </a:rPr>
              <a:t>What does Rina wanted?</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Whom does Rina discussed with?</a:t>
            </a:r>
          </a:p>
          <a:p>
            <a:pPr marL="435483" indent="-435483">
              <a:buFont typeface="+mj-lt"/>
              <a:buAutoNum type="arabicPeriod"/>
            </a:pPr>
            <a:endParaRPr lang="en-US" sz="2286">
              <a:latin typeface="Book Antiqua" pitchFamily="18" charset="0"/>
            </a:endParaRPr>
          </a:p>
          <a:p>
            <a:pPr marL="435483" indent="-435483">
              <a:buFont typeface="+mj-lt"/>
              <a:buAutoNum type="arabicPeriod"/>
            </a:pPr>
            <a:r>
              <a:rPr lang="en-US" sz="2286">
                <a:latin typeface="Book Antiqua" pitchFamily="18" charset="0"/>
              </a:rPr>
              <a:t>What is used to dig the land?</a:t>
            </a: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Who wanted to make the garden colourful?</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What were growing up?</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p:txBody>
      </p:sp>
      <p:sp>
        <p:nvSpPr>
          <p:cNvPr id="8" name="TextBox 7">
            <a:extLst>
              <a:ext uri="{FF2B5EF4-FFF2-40B4-BE49-F238E27FC236}">
                <a16:creationId xmlns:a16="http://schemas.microsoft.com/office/drawing/2014/main" id="{7D682EB8-FFE0-408C-B12B-F63E4FE3A2CB}"/>
              </a:ext>
            </a:extLst>
          </p:cNvPr>
          <p:cNvSpPr txBox="1"/>
          <p:nvPr/>
        </p:nvSpPr>
        <p:spPr>
          <a:xfrm>
            <a:off x="2000713" y="2806545"/>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9" name="TextBox 8">
            <a:extLst>
              <a:ext uri="{FF2B5EF4-FFF2-40B4-BE49-F238E27FC236}">
                <a16:creationId xmlns:a16="http://schemas.microsoft.com/office/drawing/2014/main" id="{E471752E-AFF3-48D4-B931-1ED5AABE743E}"/>
              </a:ext>
            </a:extLst>
          </p:cNvPr>
          <p:cNvSpPr txBox="1"/>
          <p:nvPr/>
        </p:nvSpPr>
        <p:spPr>
          <a:xfrm>
            <a:off x="2000713" y="3482034"/>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0" name="TextBox 9">
            <a:extLst>
              <a:ext uri="{FF2B5EF4-FFF2-40B4-BE49-F238E27FC236}">
                <a16:creationId xmlns:a16="http://schemas.microsoft.com/office/drawing/2014/main" id="{BB5BDDDD-489E-483C-83A6-C617B993AEEB}"/>
              </a:ext>
            </a:extLst>
          </p:cNvPr>
          <p:cNvSpPr txBox="1"/>
          <p:nvPr/>
        </p:nvSpPr>
        <p:spPr>
          <a:xfrm>
            <a:off x="2000713" y="4202386"/>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2" name="TextBox 11">
            <a:extLst>
              <a:ext uri="{FF2B5EF4-FFF2-40B4-BE49-F238E27FC236}">
                <a16:creationId xmlns:a16="http://schemas.microsoft.com/office/drawing/2014/main" id="{94B54E83-29F5-4863-8863-0311CB2BEAA5}"/>
              </a:ext>
            </a:extLst>
          </p:cNvPr>
          <p:cNvSpPr txBox="1"/>
          <p:nvPr/>
        </p:nvSpPr>
        <p:spPr>
          <a:xfrm>
            <a:off x="2000713" y="5571919"/>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3" name="TextBox 12">
            <a:extLst>
              <a:ext uri="{FF2B5EF4-FFF2-40B4-BE49-F238E27FC236}">
                <a16:creationId xmlns:a16="http://schemas.microsoft.com/office/drawing/2014/main" id="{1C14E141-21C2-4B52-AC14-F32A58A21B3D}"/>
              </a:ext>
            </a:extLst>
          </p:cNvPr>
          <p:cNvSpPr txBox="1"/>
          <p:nvPr/>
        </p:nvSpPr>
        <p:spPr>
          <a:xfrm>
            <a:off x="2000713" y="4891503"/>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4" name="TextBox 13">
            <a:extLst>
              <a:ext uri="{FF2B5EF4-FFF2-40B4-BE49-F238E27FC236}">
                <a16:creationId xmlns:a16="http://schemas.microsoft.com/office/drawing/2014/main" id="{1E16B3D7-99BA-4CF4-B984-D8A8BBA3C82B}"/>
              </a:ext>
            </a:extLst>
          </p:cNvPr>
          <p:cNvSpPr txBox="1"/>
          <p:nvPr/>
        </p:nvSpPr>
        <p:spPr>
          <a:xfrm>
            <a:off x="2975584" y="2807656"/>
            <a:ext cx="3685624" cy="343812"/>
          </a:xfrm>
          <a:prstGeom prst="rect">
            <a:avLst/>
          </a:prstGeom>
          <a:solidFill>
            <a:schemeClr val="accent1">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Please click answer button for answer</a:t>
            </a:r>
          </a:p>
        </p:txBody>
      </p:sp>
      <p:sp>
        <p:nvSpPr>
          <p:cNvPr id="15" name="Rectangle 14">
            <a:extLst>
              <a:ext uri="{FF2B5EF4-FFF2-40B4-BE49-F238E27FC236}">
                <a16:creationId xmlns:a16="http://schemas.microsoft.com/office/drawing/2014/main" id="{5FC2DBE1-EFB9-4BF4-8A24-3BA823616040}"/>
              </a:ext>
            </a:extLst>
          </p:cNvPr>
          <p:cNvSpPr/>
          <p:nvPr/>
        </p:nvSpPr>
        <p:spPr>
          <a:xfrm>
            <a:off x="1857079" y="538727"/>
            <a:ext cx="1527143" cy="2899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6" name="Rectangle 15">
            <a:extLst>
              <a:ext uri="{FF2B5EF4-FFF2-40B4-BE49-F238E27FC236}">
                <a16:creationId xmlns:a16="http://schemas.microsoft.com/office/drawing/2014/main" id="{A42773FE-06C1-4BD7-BE27-47F5A3D256B3}"/>
              </a:ext>
            </a:extLst>
          </p:cNvPr>
          <p:cNvSpPr/>
          <p:nvPr/>
        </p:nvSpPr>
        <p:spPr>
          <a:xfrm>
            <a:off x="4987146" y="524343"/>
            <a:ext cx="876325" cy="3187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7" name="Rectangle 16">
            <a:extLst>
              <a:ext uri="{FF2B5EF4-FFF2-40B4-BE49-F238E27FC236}">
                <a16:creationId xmlns:a16="http://schemas.microsoft.com/office/drawing/2014/main" id="{E54DCCF7-B18A-4E5B-ADC9-F4785780A1E4}"/>
              </a:ext>
            </a:extLst>
          </p:cNvPr>
          <p:cNvSpPr/>
          <p:nvPr/>
        </p:nvSpPr>
        <p:spPr>
          <a:xfrm>
            <a:off x="3459636" y="839285"/>
            <a:ext cx="640921" cy="2391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9" name="Rectangle 18">
            <a:extLst>
              <a:ext uri="{FF2B5EF4-FFF2-40B4-BE49-F238E27FC236}">
                <a16:creationId xmlns:a16="http://schemas.microsoft.com/office/drawing/2014/main" id="{3E12EE20-8676-4FFF-AA96-1EF9FFD06436}"/>
              </a:ext>
            </a:extLst>
          </p:cNvPr>
          <p:cNvSpPr/>
          <p:nvPr/>
        </p:nvSpPr>
        <p:spPr>
          <a:xfrm>
            <a:off x="10029802" y="1270818"/>
            <a:ext cx="1442620" cy="3187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TextBox 20">
            <a:extLst>
              <a:ext uri="{FF2B5EF4-FFF2-40B4-BE49-F238E27FC236}">
                <a16:creationId xmlns:a16="http://schemas.microsoft.com/office/drawing/2014/main" id="{0C789C9B-2254-4C08-B98D-63FCE67D9C8F}"/>
              </a:ext>
            </a:extLst>
          </p:cNvPr>
          <p:cNvSpPr txBox="1"/>
          <p:nvPr/>
        </p:nvSpPr>
        <p:spPr>
          <a:xfrm>
            <a:off x="8786540" y="3306022"/>
            <a:ext cx="2486522" cy="502766"/>
          </a:xfrm>
          <a:prstGeom prst="rect">
            <a:avLst/>
          </a:prstGeom>
          <a:noFill/>
          <a:ln>
            <a:solidFill>
              <a:schemeClr val="accent6">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667" dirty="0">
                <a:solidFill>
                  <a:schemeClr val="tx1"/>
                </a:solidFill>
                <a:latin typeface="Book Antiqua" pitchFamily="18" charset="0"/>
              </a:rPr>
              <a:t>Pair Work</a:t>
            </a:r>
          </a:p>
        </p:txBody>
      </p:sp>
      <p:sp>
        <p:nvSpPr>
          <p:cNvPr id="22" name="Rectangle 21">
            <a:extLst>
              <a:ext uri="{FF2B5EF4-FFF2-40B4-BE49-F238E27FC236}">
                <a16:creationId xmlns:a16="http://schemas.microsoft.com/office/drawing/2014/main" id="{88260185-05A5-4973-93B0-6D2BDB49372B}"/>
              </a:ext>
            </a:extLst>
          </p:cNvPr>
          <p:cNvSpPr/>
          <p:nvPr/>
        </p:nvSpPr>
        <p:spPr>
          <a:xfrm>
            <a:off x="9171234" y="3960461"/>
            <a:ext cx="1717137" cy="343812"/>
          </a:xfrm>
          <a:prstGeom prst="rect">
            <a:avLst/>
          </a:prstGeom>
        </p:spPr>
        <p:txBody>
          <a:bodyPr wrap="none">
            <a:spAutoFit/>
          </a:bodyPr>
          <a:lstStyle/>
          <a:p>
            <a:pPr algn="ctr"/>
            <a:r>
              <a:rPr lang="en-US" sz="1634" dirty="0">
                <a:latin typeface="Book Antiqua" pitchFamily="18" charset="0"/>
              </a:rPr>
              <a:t>Time: 5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3" name="Rectangle 22">
            <a:extLst>
              <a:ext uri="{FF2B5EF4-FFF2-40B4-BE49-F238E27FC236}">
                <a16:creationId xmlns:a16="http://schemas.microsoft.com/office/drawing/2014/main" id="{9B3ACA64-7111-4A6A-B31B-8FC13FD131A0}"/>
              </a:ext>
            </a:extLst>
          </p:cNvPr>
          <p:cNvSpPr/>
          <p:nvPr/>
        </p:nvSpPr>
        <p:spPr>
          <a:xfrm>
            <a:off x="8564146" y="805551"/>
            <a:ext cx="485586" cy="27289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 name="Date Placeholder 1">
            <a:extLst>
              <a:ext uri="{FF2B5EF4-FFF2-40B4-BE49-F238E27FC236}">
                <a16:creationId xmlns:a16="http://schemas.microsoft.com/office/drawing/2014/main" id="{6408FF4D-1862-4567-9EF4-55100FB6022B}"/>
              </a:ext>
            </a:extLst>
          </p:cNvPr>
          <p:cNvSpPr>
            <a:spLocks noGrp="1"/>
          </p:cNvSpPr>
          <p:nvPr>
            <p:ph type="dt" sz="half" idx="10"/>
          </p:nvPr>
        </p:nvSpPr>
        <p:spPr/>
        <p:txBody>
          <a:bodyPr/>
          <a:lstStyle/>
          <a:p>
            <a:fld id="{5F6AD9E0-71B2-4C62-B28E-33B2971E0CB3}" type="datetime1">
              <a:rPr lang="en-US" smtClean="0"/>
              <a:t>01-Oct-26</a:t>
            </a:fld>
            <a:endParaRPr lang="en-US"/>
          </a:p>
        </p:txBody>
      </p:sp>
      <p:sp>
        <p:nvSpPr>
          <p:cNvPr id="3" name="Footer Placeholder 2">
            <a:extLst>
              <a:ext uri="{FF2B5EF4-FFF2-40B4-BE49-F238E27FC236}">
                <a16:creationId xmlns:a16="http://schemas.microsoft.com/office/drawing/2014/main" id="{20CBC5EC-FD2F-44C0-9E33-8C3A45B9C61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3786594-07DA-4237-ABE2-756CD3AA2638}"/>
              </a:ext>
            </a:extLst>
          </p:cNvPr>
          <p:cNvSpPr>
            <a:spLocks noGrp="1"/>
          </p:cNvSpPr>
          <p:nvPr>
            <p:ph type="sldNum" sz="quarter" idx="12"/>
          </p:nvPr>
        </p:nvSpPr>
        <p:spPr/>
        <p:txBody>
          <a:bodyPr/>
          <a:lstStyle/>
          <a:p>
            <a:fld id="{916A0175-5D69-42F5-B0AC-8D3343A0CFEE}" type="slidenum">
              <a:rPr lang="en-US" smtClean="0"/>
              <a:t>13</a:t>
            </a:fld>
            <a:endParaRPr lang="en-US"/>
          </a:p>
        </p:txBody>
      </p:sp>
    </p:spTree>
    <p:extLst>
      <p:ext uri="{BB962C8B-B14F-4D97-AF65-F5344CB8AC3E}">
        <p14:creationId xmlns:p14="http://schemas.microsoft.com/office/powerpoint/2010/main" val="2275208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6" presetClass="entr" presetSubtype="16" repeatCount="3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par>
                          <p:cTn id="8" fill="hold">
                            <p:stCondLst>
                              <p:cond delay="6000"/>
                            </p:stCondLst>
                            <p:childTnLst>
                              <p:par>
                                <p:cTn id="9" presetID="6" presetClass="exit" presetSubtype="16" fill="hold" grpId="1" nodeType="afterEffect">
                                  <p:stCondLst>
                                    <p:cond delay="0"/>
                                  </p:stCondLst>
                                  <p:childTnLst>
                                    <p:animEffect transition="out" filter="circle(in)">
                                      <p:cBhvr>
                                        <p:cTn id="10" dur="2000"/>
                                        <p:tgtEl>
                                          <p:spTgt spid="15"/>
                                        </p:tgtEl>
                                      </p:cBhvr>
                                    </p:animEffect>
                                    <p:set>
                                      <p:cBhvr>
                                        <p:cTn id="11"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repeatCount="3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6000"/>
                            </p:stCondLst>
                            <p:childTnLst>
                              <p:par>
                                <p:cTn id="19" presetID="6" presetClass="exit" presetSubtype="16" fill="hold" grpId="1" nodeType="afterEffect">
                                  <p:stCondLst>
                                    <p:cond delay="0"/>
                                  </p:stCondLst>
                                  <p:childTnLst>
                                    <p:animEffect transition="out" filter="circle(in)">
                                      <p:cBhvr>
                                        <p:cTn id="20" dur="2000"/>
                                        <p:tgtEl>
                                          <p:spTgt spid="16"/>
                                        </p:tgtEl>
                                      </p:cBhvr>
                                    </p:animEffect>
                                    <p:set>
                                      <p:cBhvr>
                                        <p:cTn id="21"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repeatCount="30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childTnLst>
                          </p:cTn>
                        </p:par>
                        <p:par>
                          <p:cTn id="28" fill="hold">
                            <p:stCondLst>
                              <p:cond delay="6000"/>
                            </p:stCondLst>
                            <p:childTnLst>
                              <p:par>
                                <p:cTn id="29" presetID="6" presetClass="exit" presetSubtype="16" fill="hold" grpId="1" nodeType="afterEffect">
                                  <p:stCondLst>
                                    <p:cond delay="0"/>
                                  </p:stCondLst>
                                  <p:childTnLst>
                                    <p:animEffect transition="out" filter="circle(in)">
                                      <p:cBhvr>
                                        <p:cTn id="30" dur="2000"/>
                                        <p:tgtEl>
                                          <p:spTgt spid="17"/>
                                        </p:tgtEl>
                                      </p:cBhvr>
                                    </p:animEffect>
                                    <p:set>
                                      <p:cBhvr>
                                        <p:cTn id="31"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repeatCount="300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circle(in)">
                                      <p:cBhvr>
                                        <p:cTn id="37" dur="2000"/>
                                        <p:tgtEl>
                                          <p:spTgt spid="19"/>
                                        </p:tgtEl>
                                      </p:cBhvr>
                                    </p:animEffect>
                                  </p:childTnLst>
                                </p:cTn>
                              </p:par>
                            </p:childTnLst>
                          </p:cTn>
                        </p:par>
                        <p:par>
                          <p:cTn id="38" fill="hold">
                            <p:stCondLst>
                              <p:cond delay="6000"/>
                            </p:stCondLst>
                            <p:childTnLst>
                              <p:par>
                                <p:cTn id="39" presetID="6" presetClass="exit" presetSubtype="16" fill="hold" grpId="1" nodeType="afterEffect">
                                  <p:stCondLst>
                                    <p:cond delay="0"/>
                                  </p:stCondLst>
                                  <p:childTnLst>
                                    <p:animEffect transition="out" filter="circle(in)">
                                      <p:cBhvr>
                                        <p:cTn id="40" dur="2000"/>
                                        <p:tgtEl>
                                          <p:spTgt spid="19"/>
                                        </p:tgtEl>
                                      </p:cBhvr>
                                    </p:animEffect>
                                    <p:set>
                                      <p:cBhvr>
                                        <p:cTn id="41"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2" restart="whenNotActive" fill="hold" evtFilter="cancelBubble" nodeType="interactiveSeq">
                <p:stCondLst>
                  <p:cond evt="onClick" delay="0">
                    <p:tgtEl>
                      <p:spTgt spid="13"/>
                    </p:tgtEl>
                  </p:cond>
                </p:stCondLst>
                <p:endSync evt="end" delay="0">
                  <p:rtn val="all"/>
                </p:endSync>
                <p:childTnLst>
                  <p:par>
                    <p:cTn id="43" fill="hold">
                      <p:stCondLst>
                        <p:cond delay="0"/>
                      </p:stCondLst>
                      <p:childTnLst>
                        <p:par>
                          <p:cTn id="44" fill="hold">
                            <p:stCondLst>
                              <p:cond delay="0"/>
                            </p:stCondLst>
                            <p:childTnLst>
                              <p:par>
                                <p:cTn id="45" presetID="6" presetClass="entr" presetSubtype="16" repeatCount="300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2000"/>
                                        <p:tgtEl>
                                          <p:spTgt spid="23"/>
                                        </p:tgtEl>
                                      </p:cBhvr>
                                    </p:animEffect>
                                  </p:childTnLst>
                                </p:cTn>
                              </p:par>
                            </p:childTnLst>
                          </p:cTn>
                        </p:par>
                        <p:par>
                          <p:cTn id="48" fill="hold">
                            <p:stCondLst>
                              <p:cond delay="6000"/>
                            </p:stCondLst>
                            <p:childTnLst>
                              <p:par>
                                <p:cTn id="49" presetID="6" presetClass="exit" presetSubtype="16" fill="hold" grpId="1" nodeType="afterEffect">
                                  <p:stCondLst>
                                    <p:cond delay="0"/>
                                  </p:stCondLst>
                                  <p:childTnLst>
                                    <p:animEffect transition="out" filter="circle(in)">
                                      <p:cBhvr>
                                        <p:cTn id="50" dur="2000"/>
                                        <p:tgtEl>
                                          <p:spTgt spid="23"/>
                                        </p:tgtEl>
                                      </p:cBhvr>
                                    </p:animEffect>
                                    <p:set>
                                      <p:cBhvr>
                                        <p:cTn id="51" dur="1" fill="hold">
                                          <p:stCondLst>
                                            <p:cond delay="1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5" grpId="0" animBg="1"/>
      <p:bldP spid="15" grpId="1" animBg="1"/>
      <p:bldP spid="16" grpId="0" animBg="1"/>
      <p:bldP spid="16" grpId="1" animBg="1"/>
      <p:bldP spid="17" grpId="0" animBg="1"/>
      <p:bldP spid="17" grpId="1" animBg="1"/>
      <p:bldP spid="19" grpId="0" animBg="1"/>
      <p:bldP spid="19" grpId="1" animBg="1"/>
      <p:bldP spid="23" grpId="0" animBg="1"/>
      <p:bldP spid="2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EA56DF-4D8D-403E-89CA-24B17CDEA649}"/>
              </a:ext>
            </a:extLst>
          </p:cNvPr>
          <p:cNvSpPr/>
          <p:nvPr/>
        </p:nvSpPr>
        <p:spPr>
          <a:xfrm>
            <a:off x="5522539" y="788459"/>
            <a:ext cx="2670924" cy="620042"/>
          </a:xfrm>
          <a:prstGeom prst="rect">
            <a:avLst/>
          </a:prstGeom>
          <a:ln>
            <a:solidFill>
              <a:schemeClr val="accent6">
                <a:lumMod val="40000"/>
                <a:lumOff val="60000"/>
              </a:schemeClr>
            </a:solidFill>
          </a:ln>
        </p:spPr>
        <p:txBody>
          <a:bodyPr wrap="none">
            <a:spAutoFit/>
          </a:bodyPr>
          <a:lstStyle/>
          <a:p>
            <a:pPr algn="ctr"/>
            <a:r>
              <a:rPr lang="en-US" sz="3429" dirty="0">
                <a:latin typeface="Book Antiqua" pitchFamily="18" charset="0"/>
              </a:rPr>
              <a:t>Group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grpSp>
        <p:nvGrpSpPr>
          <p:cNvPr id="7" name="Group 6">
            <a:extLst>
              <a:ext uri="{FF2B5EF4-FFF2-40B4-BE49-F238E27FC236}">
                <a16:creationId xmlns:a16="http://schemas.microsoft.com/office/drawing/2014/main" id="{4950661C-BE7A-4F8E-A7D0-A5630B72A55E}"/>
              </a:ext>
            </a:extLst>
          </p:cNvPr>
          <p:cNvGrpSpPr/>
          <p:nvPr/>
        </p:nvGrpSpPr>
        <p:grpSpPr>
          <a:xfrm>
            <a:off x="1149534" y="1330822"/>
            <a:ext cx="8991396" cy="1696376"/>
            <a:chOff x="333828" y="1222421"/>
            <a:chExt cx="9439925" cy="1780998"/>
          </a:xfrm>
        </p:grpSpPr>
        <p:sp>
          <p:nvSpPr>
            <p:cNvPr id="8" name="Pentagon 1">
              <a:extLst>
                <a:ext uri="{FF2B5EF4-FFF2-40B4-BE49-F238E27FC236}">
                  <a16:creationId xmlns:a16="http://schemas.microsoft.com/office/drawing/2014/main" id="{6FF5FD6E-956F-4FA5-A729-615AC13D66EF}"/>
                </a:ext>
              </a:extLst>
            </p:cNvPr>
            <p:cNvSpPr/>
            <p:nvPr/>
          </p:nvSpPr>
          <p:spPr>
            <a:xfrm>
              <a:off x="333828" y="1522065"/>
              <a:ext cx="4005943" cy="1152681"/>
            </a:xfrm>
            <a:prstGeom prst="homePlate">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29" dirty="0">
                  <a:solidFill>
                    <a:schemeClr val="tx1"/>
                  </a:solidFill>
                  <a:latin typeface="Book Antiqua" pitchFamily="18" charset="0"/>
                </a:rPr>
                <a:t>Talk </a:t>
              </a:r>
              <a:r>
                <a:rPr lang="en-US" sz="3429">
                  <a:solidFill>
                    <a:schemeClr val="tx1"/>
                  </a:solidFill>
                  <a:latin typeface="Book Antiqua" pitchFamily="18" charset="0"/>
                </a:rPr>
                <a:t>about Uses of Numbers</a:t>
              </a:r>
              <a:endParaRPr lang="en-US" sz="3429" dirty="0">
                <a:solidFill>
                  <a:schemeClr val="tx1"/>
                </a:solidFill>
                <a:latin typeface="Book Antiqua" pitchFamily="18" charset="0"/>
              </a:endParaRPr>
            </a:p>
          </p:txBody>
        </p:sp>
        <p:pic>
          <p:nvPicPr>
            <p:cNvPr id="9" name="Picture 8">
              <a:extLst>
                <a:ext uri="{FF2B5EF4-FFF2-40B4-BE49-F238E27FC236}">
                  <a16:creationId xmlns:a16="http://schemas.microsoft.com/office/drawing/2014/main" id="{E6D07E95-4853-47C6-B5B4-3EA653C78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409" b="24409"/>
            <a:stretch/>
          </p:blipFill>
          <p:spPr bwMode="auto">
            <a:xfrm flipH="1">
              <a:off x="4425516" y="1462565"/>
              <a:ext cx="1818272" cy="1212181"/>
            </a:xfrm>
            <a:prstGeom prst="ellipse">
              <a:avLst/>
            </a:prstGeom>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F368214-8EBE-49E5-983A-E9A76702A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27" b="1627"/>
            <a:stretch/>
          </p:blipFill>
          <p:spPr bwMode="auto">
            <a:xfrm>
              <a:off x="7347634" y="1222421"/>
              <a:ext cx="1406051" cy="1780998"/>
            </a:xfrm>
            <a:prstGeom prst="ellipse">
              <a:avLst/>
            </a:prstGeom>
            <a:ln>
              <a:solidFill>
                <a:schemeClr val="accent6">
                  <a:lumMod val="50000"/>
                </a:schemeClr>
              </a:solidFill>
              <a:prstDash val="dash"/>
            </a:ln>
            <a:effectLst/>
          </p:spPr>
        </p:pic>
        <p:sp>
          <p:nvSpPr>
            <p:cNvPr id="11" name="Right Arrow 20">
              <a:extLst>
                <a:ext uri="{FF2B5EF4-FFF2-40B4-BE49-F238E27FC236}">
                  <a16:creationId xmlns:a16="http://schemas.microsoft.com/office/drawing/2014/main" id="{33C3887C-EBC0-48A8-8944-04D7A4352E82}"/>
                </a:ext>
              </a:extLst>
            </p:cNvPr>
            <p:cNvSpPr/>
            <p:nvPr/>
          </p:nvSpPr>
          <p:spPr>
            <a:xfrm>
              <a:off x="6375884" y="1780687"/>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2" name="Right Arrow 35">
              <a:extLst>
                <a:ext uri="{FF2B5EF4-FFF2-40B4-BE49-F238E27FC236}">
                  <a16:creationId xmlns:a16="http://schemas.microsoft.com/office/drawing/2014/main" id="{7D4AE45E-6FB7-4076-BC46-06A981BF2F07}"/>
                </a:ext>
              </a:extLst>
            </p:cNvPr>
            <p:cNvSpPr/>
            <p:nvPr/>
          </p:nvSpPr>
          <p:spPr>
            <a:xfrm>
              <a:off x="9066193" y="1837261"/>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3" name="Group 12">
            <a:extLst>
              <a:ext uri="{FF2B5EF4-FFF2-40B4-BE49-F238E27FC236}">
                <a16:creationId xmlns:a16="http://schemas.microsoft.com/office/drawing/2014/main" id="{C9A098C2-956F-4AFD-AA01-C57234BEF044}"/>
              </a:ext>
            </a:extLst>
          </p:cNvPr>
          <p:cNvGrpSpPr/>
          <p:nvPr/>
        </p:nvGrpSpPr>
        <p:grpSpPr>
          <a:xfrm>
            <a:off x="10503725" y="1248924"/>
            <a:ext cx="1731878" cy="4155909"/>
            <a:chOff x="9851292" y="1207907"/>
            <a:chExt cx="1818271" cy="4363223"/>
          </a:xfrm>
        </p:grpSpPr>
        <p:pic>
          <p:nvPicPr>
            <p:cNvPr id="14" name="Picture 8">
              <a:extLst>
                <a:ext uri="{FF2B5EF4-FFF2-40B4-BE49-F238E27FC236}">
                  <a16:creationId xmlns:a16="http://schemas.microsoft.com/office/drawing/2014/main" id="{B3AF7525-DF3F-47E8-A26D-8991A4AC3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851292" y="4207427"/>
              <a:ext cx="1818271" cy="1363703"/>
            </a:xfrm>
            <a:prstGeom prst="ellipse">
              <a:avLst/>
            </a:prstGeom>
            <a:noFill/>
            <a:ln w="12700">
              <a:solidFill>
                <a:schemeClr val="accent6">
                  <a:lumMod val="50000"/>
                </a:schemeClr>
              </a:solidFill>
              <a:prstDash val="dash"/>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FE2ABF5-155C-40ED-B324-F8CC6EC04D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0823" b="10823"/>
            <a:stretch/>
          </p:blipFill>
          <p:spPr bwMode="auto">
            <a:xfrm>
              <a:off x="9851292" y="1207907"/>
              <a:ext cx="1794507" cy="1780998"/>
            </a:xfrm>
            <a:prstGeom prst="ellipse">
              <a:avLst/>
            </a:prstGeom>
            <a:ln w="3175">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16" name="Right Arrow 22">
              <a:extLst>
                <a:ext uri="{FF2B5EF4-FFF2-40B4-BE49-F238E27FC236}">
                  <a16:creationId xmlns:a16="http://schemas.microsoft.com/office/drawing/2014/main" id="{DC7E91C7-6427-4EDE-8E3A-D638BE76B785}"/>
                </a:ext>
              </a:extLst>
            </p:cNvPr>
            <p:cNvSpPr/>
            <p:nvPr/>
          </p:nvSpPr>
          <p:spPr>
            <a:xfrm rot="5400000">
              <a:off x="10406646" y="3209730"/>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7" name="Group 16">
            <a:extLst>
              <a:ext uri="{FF2B5EF4-FFF2-40B4-BE49-F238E27FC236}">
                <a16:creationId xmlns:a16="http://schemas.microsoft.com/office/drawing/2014/main" id="{DE9D4780-53C1-4EF9-96E4-7551331DFD74}"/>
              </a:ext>
            </a:extLst>
          </p:cNvPr>
          <p:cNvGrpSpPr/>
          <p:nvPr/>
        </p:nvGrpSpPr>
        <p:grpSpPr>
          <a:xfrm>
            <a:off x="5079540" y="4024470"/>
            <a:ext cx="5065544" cy="1716383"/>
            <a:chOff x="4742093" y="4078444"/>
            <a:chExt cx="4987019" cy="1802003"/>
          </a:xfrm>
        </p:grpSpPr>
        <p:pic>
          <p:nvPicPr>
            <p:cNvPr id="18" name="Picture 2">
              <a:extLst>
                <a:ext uri="{FF2B5EF4-FFF2-40B4-BE49-F238E27FC236}">
                  <a16:creationId xmlns:a16="http://schemas.microsoft.com/office/drawing/2014/main" id="{5CED98DF-C1AF-47CB-A592-8E419B69D8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228" r="14228"/>
            <a:stretch/>
          </p:blipFill>
          <p:spPr bwMode="auto">
            <a:xfrm>
              <a:off x="7083444" y="4251085"/>
              <a:ext cx="1818272" cy="1363704"/>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C4996148-35DD-49D4-ABAD-AE879360BFE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742093" y="4078444"/>
              <a:ext cx="1395573" cy="1802003"/>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20" name="Right Arrow 36">
              <a:extLst>
                <a:ext uri="{FF2B5EF4-FFF2-40B4-BE49-F238E27FC236}">
                  <a16:creationId xmlns:a16="http://schemas.microsoft.com/office/drawing/2014/main" id="{BA9A860D-3F53-4908-BBC9-C70B808E5E9E}"/>
                </a:ext>
              </a:extLst>
            </p:cNvPr>
            <p:cNvSpPr/>
            <p:nvPr/>
          </p:nvSpPr>
          <p:spPr>
            <a:xfrm rot="10800000">
              <a:off x="9021552" y="4639573"/>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Right Arrow 37">
              <a:extLst>
                <a:ext uri="{FF2B5EF4-FFF2-40B4-BE49-F238E27FC236}">
                  <a16:creationId xmlns:a16="http://schemas.microsoft.com/office/drawing/2014/main" id="{83856A75-00A5-4C24-92C8-AD1022C30A9B}"/>
                </a:ext>
              </a:extLst>
            </p:cNvPr>
            <p:cNvSpPr/>
            <p:nvPr/>
          </p:nvSpPr>
          <p:spPr>
            <a:xfrm rot="10800000">
              <a:off x="6257503" y="4650259"/>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sp>
        <p:nvSpPr>
          <p:cNvPr id="22" name="Rectangle 21">
            <a:extLst>
              <a:ext uri="{FF2B5EF4-FFF2-40B4-BE49-F238E27FC236}">
                <a16:creationId xmlns:a16="http://schemas.microsoft.com/office/drawing/2014/main" id="{CFD50B15-E1F4-4562-9047-613D728081C9}"/>
              </a:ext>
            </a:extLst>
          </p:cNvPr>
          <p:cNvSpPr/>
          <p:nvPr/>
        </p:nvSpPr>
        <p:spPr>
          <a:xfrm>
            <a:off x="10355508" y="744353"/>
            <a:ext cx="1821332" cy="343812"/>
          </a:xfrm>
          <a:prstGeom prst="rect">
            <a:avLst/>
          </a:prstGeom>
        </p:spPr>
        <p:txBody>
          <a:bodyPr wrap="none">
            <a:spAutoFit/>
          </a:bodyPr>
          <a:lstStyle/>
          <a:p>
            <a:pPr algn="ctr"/>
            <a:r>
              <a:rPr lang="en-US" sz="1634" dirty="0">
                <a:latin typeface="Book Antiqua" pitchFamily="18" charset="0"/>
              </a:rPr>
              <a:t>Time: 10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 name="Date Placeholder 1">
            <a:extLst>
              <a:ext uri="{FF2B5EF4-FFF2-40B4-BE49-F238E27FC236}">
                <a16:creationId xmlns:a16="http://schemas.microsoft.com/office/drawing/2014/main" id="{0A326882-E0AB-476F-9220-78B07792DDE6}"/>
              </a:ext>
            </a:extLst>
          </p:cNvPr>
          <p:cNvSpPr>
            <a:spLocks noGrp="1"/>
          </p:cNvSpPr>
          <p:nvPr>
            <p:ph type="dt" sz="half" idx="10"/>
          </p:nvPr>
        </p:nvSpPr>
        <p:spPr/>
        <p:txBody>
          <a:bodyPr/>
          <a:lstStyle/>
          <a:p>
            <a:fld id="{D4DD7904-77C6-402B-8511-9FDEE9535171}" type="datetime1">
              <a:rPr lang="en-US" smtClean="0"/>
              <a:t>01-Oct-26</a:t>
            </a:fld>
            <a:endParaRPr lang="en-US"/>
          </a:p>
        </p:txBody>
      </p:sp>
      <p:sp>
        <p:nvSpPr>
          <p:cNvPr id="3" name="Footer Placeholder 2">
            <a:extLst>
              <a:ext uri="{FF2B5EF4-FFF2-40B4-BE49-F238E27FC236}">
                <a16:creationId xmlns:a16="http://schemas.microsoft.com/office/drawing/2014/main" id="{17044D19-B47F-4BA4-BA05-C77F861BD32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405C291-542E-45E1-8631-D39BF57669AE}"/>
              </a:ext>
            </a:extLst>
          </p:cNvPr>
          <p:cNvSpPr>
            <a:spLocks noGrp="1"/>
          </p:cNvSpPr>
          <p:nvPr>
            <p:ph type="sldNum" sz="quarter" idx="12"/>
          </p:nvPr>
        </p:nvSpPr>
        <p:spPr/>
        <p:txBody>
          <a:bodyPr/>
          <a:lstStyle/>
          <a:p>
            <a:fld id="{916A0175-5D69-42F5-B0AC-8D3343A0CFEE}" type="slidenum">
              <a:rPr lang="en-US" smtClean="0"/>
              <a:t>14</a:t>
            </a:fld>
            <a:endParaRPr lang="en-US"/>
          </a:p>
        </p:txBody>
      </p:sp>
    </p:spTree>
    <p:extLst>
      <p:ext uri="{BB962C8B-B14F-4D97-AF65-F5344CB8AC3E}">
        <p14:creationId xmlns:p14="http://schemas.microsoft.com/office/powerpoint/2010/main" val="422132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right)">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431D6D-BB0B-419E-AF1C-F44D80B3AEAD}"/>
              </a:ext>
            </a:extLst>
          </p:cNvPr>
          <p:cNvSpPr/>
          <p:nvPr/>
        </p:nvSpPr>
        <p:spPr>
          <a:xfrm>
            <a:off x="5405061" y="828878"/>
            <a:ext cx="4123245"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Individual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AE8D0A83-727F-4666-8EA9-4D51B8B1F052}"/>
              </a:ext>
            </a:extLst>
          </p:cNvPr>
          <p:cNvSpPr/>
          <p:nvPr/>
        </p:nvSpPr>
        <p:spPr>
          <a:xfrm>
            <a:off x="2115069" y="1562802"/>
            <a:ext cx="9999853" cy="584775"/>
          </a:xfrm>
          <a:prstGeom prst="rect">
            <a:avLst/>
          </a:prstGeom>
        </p:spPr>
        <p:txBody>
          <a:bodyPr wrap="none">
            <a:spAutoFit/>
          </a:bodyPr>
          <a:lstStyle/>
          <a:p>
            <a:pPr>
              <a:buFont typeface="Wingdings" pitchFamily="2" charset="2"/>
              <a:buChar char="Ø"/>
            </a:pPr>
            <a:r>
              <a:rPr lang="en-US" sz="3200">
                <a:latin typeface="Book Antiqua" pitchFamily="18" charset="0"/>
                <a:cs typeface="NikoshBAN" panose="02000000000000000000" pitchFamily="2" charset="0"/>
              </a:rPr>
              <a:t>Read the sentences. Write T for True and F for False.</a:t>
            </a:r>
            <a:endParaRPr lang="en-US" sz="3200"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C32E70F4-29F8-4045-AB2A-9049C583E895}"/>
              </a:ext>
            </a:extLst>
          </p:cNvPr>
          <p:cNvSpPr/>
          <p:nvPr/>
        </p:nvSpPr>
        <p:spPr>
          <a:xfrm>
            <a:off x="920702" y="2299583"/>
            <a:ext cx="10803920" cy="2862322"/>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600">
                <a:latin typeface="Times New Roman" panose="02020603050405020304" pitchFamily="18" charset="0"/>
                <a:cs typeface="Times New Roman" panose="02020603050405020304" pitchFamily="18" charset="0"/>
              </a:rPr>
              <a:t>Rina wanted to make a garden</a:t>
            </a:r>
            <a:r>
              <a:rPr lang="en-US" sz="3429">
                <a:latin typeface="Book Antiqua" pitchFamily="18" charset="0"/>
                <a:cs typeface="NikoshBAN" panose="02000000000000000000" pitchFamily="2" charset="0"/>
              </a:rPr>
              <a:t>.____</a:t>
            </a:r>
            <a:endParaRPr lang="en-US" sz="3429" dirty="0">
              <a:latin typeface="Book Antiqua" pitchFamily="18" charset="0"/>
              <a:cs typeface="NikoshBAN" panose="02000000000000000000" pitchFamily="2"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She discussed with her mother.</a:t>
            </a:r>
            <a:r>
              <a:rPr lang="en-US" sz="3429">
                <a:latin typeface="Times New Roman" panose="02020603050405020304" pitchFamily="18" charset="0"/>
                <a:cs typeface="Times New Roman" panose="02020603050405020304" pitchFamily="18" charset="0"/>
              </a:rPr>
              <a:t> </a:t>
            </a:r>
            <a:r>
              <a:rPr lang="en-US" sz="3429">
                <a:latin typeface="Book Antiqua" pitchFamily="18" charset="0"/>
                <a:cs typeface="NikoshBAN" panose="02000000000000000000" pitchFamily="2" charset="0"/>
              </a:rPr>
              <a:t>____</a:t>
            </a:r>
            <a:endParaRPr lang="en-US" sz="3429" dirty="0">
              <a:latin typeface="Book Antiqua" pitchFamily="18" charset="0"/>
              <a:cs typeface="NikoshBAN" panose="02000000000000000000" pitchFamily="2"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Mina was excited</a:t>
            </a:r>
            <a:r>
              <a:rPr lang="en-US" sz="3429">
                <a:latin typeface="Book Antiqua" pitchFamily="18" charset="0"/>
                <a:cs typeface="NikoshBAN" panose="02000000000000000000" pitchFamily="2" charset="0"/>
              </a:rPr>
              <a:t>._____</a:t>
            </a:r>
            <a:endParaRPr lang="en-US" sz="3429" dirty="0">
              <a:latin typeface="Book Antiqua" pitchFamily="18" charset="0"/>
              <a:cs typeface="NikoshBAN" panose="02000000000000000000" pitchFamily="2"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Rina wanted to make the garden colourful.</a:t>
            </a:r>
            <a:r>
              <a:rPr lang="en-US" sz="3429">
                <a:latin typeface="Times New Roman" panose="02020603050405020304" pitchFamily="18" charset="0"/>
                <a:cs typeface="Times New Roman" panose="02020603050405020304" pitchFamily="18" charset="0"/>
              </a:rPr>
              <a:t>__</a:t>
            </a:r>
            <a:r>
              <a:rPr lang="en-US" sz="2800">
                <a:latin typeface="Times New Roman" panose="02020603050405020304" pitchFamily="18" charset="0"/>
                <a:cs typeface="Times New Roman" panose="02020603050405020304" pitchFamily="18" charset="0"/>
              </a:rPr>
              <a:t>_</a:t>
            </a:r>
            <a:r>
              <a:rPr lang="en-US" sz="3429">
                <a:latin typeface="Times New Roman" panose="02020603050405020304" pitchFamily="18" charset="0"/>
                <a:cs typeface="Times New Roman" panose="02020603050405020304" pitchFamily="18" charset="0"/>
              </a:rPr>
              <a:t>_</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She also watered the plants early in the morning. </a:t>
            </a:r>
            <a:r>
              <a:rPr lang="en-US" sz="3429">
                <a:latin typeface="Book Antiqua" pitchFamily="18" charset="0"/>
                <a:cs typeface="NikoshBAN" panose="02000000000000000000" pitchFamily="2" charset="0"/>
              </a:rPr>
              <a:t>___</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B9A841F4-602D-42BB-9DC4-5E4A9412EFAC}"/>
              </a:ext>
            </a:extLst>
          </p:cNvPr>
          <p:cNvSpPr>
            <a:spLocks noGrp="1"/>
          </p:cNvSpPr>
          <p:nvPr>
            <p:ph type="dt" sz="half" idx="10"/>
          </p:nvPr>
        </p:nvSpPr>
        <p:spPr/>
        <p:txBody>
          <a:bodyPr/>
          <a:lstStyle/>
          <a:p>
            <a:fld id="{DD1E8DA6-80DF-453F-927D-BF7D32EEE40A}" type="datetime1">
              <a:rPr lang="en-US" smtClean="0"/>
              <a:t>01-Oct-26</a:t>
            </a:fld>
            <a:endParaRPr lang="en-US"/>
          </a:p>
        </p:txBody>
      </p:sp>
      <p:sp>
        <p:nvSpPr>
          <p:cNvPr id="3" name="Footer Placeholder 2">
            <a:extLst>
              <a:ext uri="{FF2B5EF4-FFF2-40B4-BE49-F238E27FC236}">
                <a16:creationId xmlns:a16="http://schemas.microsoft.com/office/drawing/2014/main" id="{D83726A7-54B3-4005-BC2D-6392114694CB}"/>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8145428B-42FE-4AF4-AE70-772217F33D58}"/>
              </a:ext>
            </a:extLst>
          </p:cNvPr>
          <p:cNvSpPr>
            <a:spLocks noGrp="1"/>
          </p:cNvSpPr>
          <p:nvPr>
            <p:ph type="sldNum" sz="quarter" idx="12"/>
          </p:nvPr>
        </p:nvSpPr>
        <p:spPr/>
        <p:txBody>
          <a:bodyPr/>
          <a:lstStyle/>
          <a:p>
            <a:fld id="{916A0175-5D69-42F5-B0AC-8D3343A0CFEE}" type="slidenum">
              <a:rPr lang="en-US" smtClean="0"/>
              <a:t>15</a:t>
            </a:fld>
            <a:endParaRPr lang="en-US"/>
          </a:p>
        </p:txBody>
      </p:sp>
      <p:sp>
        <p:nvSpPr>
          <p:cNvPr id="5" name="Rectangle 4">
            <a:extLst>
              <a:ext uri="{FF2B5EF4-FFF2-40B4-BE49-F238E27FC236}">
                <a16:creationId xmlns:a16="http://schemas.microsoft.com/office/drawing/2014/main" id="{40E3795B-2A82-E032-102F-6440715E9274}"/>
              </a:ext>
            </a:extLst>
          </p:cNvPr>
          <p:cNvSpPr/>
          <p:nvPr/>
        </p:nvSpPr>
        <p:spPr>
          <a:xfrm>
            <a:off x="7645980" y="2513816"/>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60D080D4-29AA-6C71-0C60-8DDC022C2D2D}"/>
              </a:ext>
            </a:extLst>
          </p:cNvPr>
          <p:cNvSpPr/>
          <p:nvPr/>
        </p:nvSpPr>
        <p:spPr>
          <a:xfrm>
            <a:off x="10952695" y="4744962"/>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DA0C5CDC-6C4E-91C8-397B-257FB24F658B}"/>
              </a:ext>
            </a:extLst>
          </p:cNvPr>
          <p:cNvSpPr/>
          <p:nvPr/>
        </p:nvSpPr>
        <p:spPr>
          <a:xfrm>
            <a:off x="7895453" y="3119710"/>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0221A68D-DFFC-9E18-376E-78C12B9DA257}"/>
              </a:ext>
            </a:extLst>
          </p:cNvPr>
          <p:cNvSpPr/>
          <p:nvPr/>
        </p:nvSpPr>
        <p:spPr>
          <a:xfrm>
            <a:off x="5566895" y="3613440"/>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2ECEF868-6858-8B81-EC65-5B6FBC788DAA}"/>
              </a:ext>
            </a:extLst>
          </p:cNvPr>
          <p:cNvSpPr/>
          <p:nvPr/>
        </p:nvSpPr>
        <p:spPr>
          <a:xfrm>
            <a:off x="9851596" y="4257840"/>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9911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2DE0-96D7-DF4F-B692-774FC0450B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498528B-17A7-CC38-B5E9-7D0A627D165F}"/>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ECB66802-9E1A-6427-84C2-A88A856883D3}"/>
              </a:ext>
            </a:extLst>
          </p:cNvPr>
          <p:cNvSpPr/>
          <p:nvPr/>
        </p:nvSpPr>
        <p:spPr>
          <a:xfrm>
            <a:off x="2978916" y="1511996"/>
            <a:ext cx="3796232" cy="620042"/>
          </a:xfrm>
          <a:prstGeom prst="rect">
            <a:avLst/>
          </a:prstGeom>
        </p:spPr>
        <p:txBody>
          <a:bodyPr wrap="none">
            <a:spAutoFit/>
          </a:bodyPr>
          <a:lstStyle/>
          <a:p>
            <a:pPr>
              <a:buFont typeface="Wingdings" pitchFamily="2" charset="2"/>
              <a:buChar char="Ø"/>
            </a:pPr>
            <a:r>
              <a:rPr lang="en-US" sz="3429">
                <a:latin typeface="Book Antiqua" pitchFamily="18" charset="0"/>
                <a:cs typeface="NikoshBAN" panose="02000000000000000000" pitchFamily="2" charset="0"/>
              </a:rPr>
              <a:t>Ask and answer.</a:t>
            </a:r>
            <a:endParaRPr lang="en-US" sz="3429"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B66D4F80-1DA7-41E0-9216-F436C5888109}"/>
              </a:ext>
            </a:extLst>
          </p:cNvPr>
          <p:cNvSpPr/>
          <p:nvPr/>
        </p:nvSpPr>
        <p:spPr>
          <a:xfrm>
            <a:off x="1112196" y="2132038"/>
            <a:ext cx="10321415" cy="2730876"/>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429" dirty="0">
                <a:latin typeface="Book Antiqua" pitchFamily="18" charset="0"/>
                <a:cs typeface="NikoshBAN" panose="02000000000000000000" pitchFamily="2" charset="0"/>
              </a:rPr>
              <a:t>What </a:t>
            </a:r>
            <a:r>
              <a:rPr lang="en-US" sz="3429">
                <a:latin typeface="Book Antiqua" pitchFamily="18" charset="0"/>
                <a:cs typeface="NikoshBAN" panose="02000000000000000000" pitchFamily="2" charset="0"/>
              </a:rPr>
              <a:t>is the story about?</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How did Rina's father help her in gardening</a:t>
            </a:r>
            <a:r>
              <a:rPr lang="en-US" sz="3429">
                <a:latin typeface="Times New Roman" panose="02020603050405020304" pitchFamily="18" charset="0"/>
                <a:cs typeface="Times New Roman" panose="02020603050405020304" pitchFamily="18" charset="0"/>
              </a:rPr>
              <a:t>?</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Book Antiqua" pitchFamily="18" charset="0"/>
                <a:cs typeface="NikoshBAN" panose="02000000000000000000" pitchFamily="2" charset="0"/>
              </a:rPr>
              <a:t>What did they buy from the nursery</a:t>
            </a:r>
            <a:r>
              <a:rPr lang="en-US" sz="3429">
                <a:latin typeface="Times New Roman" panose="02020603050405020304" pitchFamily="18" charset="0"/>
                <a:cs typeface="Times New Roman" panose="02020603050405020304" pitchFamily="18" charset="0"/>
              </a:rPr>
              <a:t>?</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Book Antiqua" pitchFamily="18" charset="0"/>
                <a:cs typeface="NikoshBAN" panose="02000000000000000000" pitchFamily="2" charset="0"/>
              </a:rPr>
              <a:t>How did Rina help her mother in gardening?</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Why was gardening enjoyable for Rina's family?</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24CF2892-89F9-24D2-824C-19C799C9E4DB}"/>
              </a:ext>
            </a:extLst>
          </p:cNvPr>
          <p:cNvSpPr>
            <a:spLocks noGrp="1"/>
          </p:cNvSpPr>
          <p:nvPr>
            <p:ph type="dt" sz="half" idx="10"/>
          </p:nvPr>
        </p:nvSpPr>
        <p:spPr/>
        <p:txBody>
          <a:bodyPr/>
          <a:lstStyle/>
          <a:p>
            <a:fld id="{9B7A6A2E-D660-45B7-A016-FA852951B4B1}" type="datetime1">
              <a:rPr lang="en-US" smtClean="0"/>
              <a:t>01-Oct-26</a:t>
            </a:fld>
            <a:endParaRPr lang="en-US"/>
          </a:p>
        </p:txBody>
      </p:sp>
      <p:sp>
        <p:nvSpPr>
          <p:cNvPr id="3" name="Footer Placeholder 2">
            <a:extLst>
              <a:ext uri="{FF2B5EF4-FFF2-40B4-BE49-F238E27FC236}">
                <a16:creationId xmlns:a16="http://schemas.microsoft.com/office/drawing/2014/main" id="{48580551-813F-3B4A-B3FA-01444FF3650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F9DEC3F-DBA1-F398-305B-4489E9C57112}"/>
              </a:ext>
            </a:extLst>
          </p:cNvPr>
          <p:cNvSpPr>
            <a:spLocks noGrp="1"/>
          </p:cNvSpPr>
          <p:nvPr>
            <p:ph type="sldNum" sz="quarter" idx="12"/>
          </p:nvPr>
        </p:nvSpPr>
        <p:spPr/>
        <p:txBody>
          <a:bodyPr/>
          <a:lstStyle/>
          <a:p>
            <a:fld id="{916A0175-5D69-42F5-B0AC-8D3343A0CFEE}" type="slidenum">
              <a:rPr lang="en-US" smtClean="0"/>
              <a:t>16</a:t>
            </a:fld>
            <a:endParaRPr lang="en-US"/>
          </a:p>
        </p:txBody>
      </p:sp>
    </p:spTree>
    <p:extLst>
      <p:ext uri="{BB962C8B-B14F-4D97-AF65-F5344CB8AC3E}">
        <p14:creationId xmlns:p14="http://schemas.microsoft.com/office/powerpoint/2010/main" val="36354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EAB377-AD28-4947-8DED-8E3405629369}"/>
              </a:ext>
            </a:extLst>
          </p:cNvPr>
          <p:cNvSpPr/>
          <p:nvPr/>
        </p:nvSpPr>
        <p:spPr>
          <a:xfrm>
            <a:off x="6343414" y="759115"/>
            <a:ext cx="1593706" cy="444096"/>
          </a:xfrm>
          <a:prstGeom prst="rect">
            <a:avLst/>
          </a:prstGeom>
        </p:spPr>
        <p:txBody>
          <a:bodyPr wrap="none">
            <a:spAutoFit/>
          </a:bodyPr>
          <a:lstStyle/>
          <a:p>
            <a:r>
              <a:rPr lang="en-US" sz="2286"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71E2D031-BB5B-41A2-8889-D746CF0C6D8C}"/>
              </a:ext>
            </a:extLst>
          </p:cNvPr>
          <p:cNvSpPr/>
          <p:nvPr/>
        </p:nvSpPr>
        <p:spPr>
          <a:xfrm>
            <a:off x="4066143" y="1198844"/>
            <a:ext cx="6142759" cy="1030410"/>
          </a:xfrm>
          <a:prstGeom prst="rect">
            <a:avLst/>
          </a:prstGeom>
        </p:spPr>
        <p:txBody>
          <a:bodyPr wrap="square">
            <a:spAutoFit/>
          </a:bodyPr>
          <a:lstStyle/>
          <a:p>
            <a:pPr algn="just"/>
            <a:r>
              <a:rPr lang="en-US" sz="3048" dirty="0">
                <a:latin typeface="Book Antiqua" pitchFamily="18" charset="0"/>
                <a:cs typeface="NikoshBAN" panose="02000000000000000000" pitchFamily="2" charset="0"/>
              </a:rPr>
              <a:t>Look attentively. Now we play a game. Everybody close your eyes.</a:t>
            </a:r>
          </a:p>
        </p:txBody>
      </p:sp>
      <p:sp>
        <p:nvSpPr>
          <p:cNvPr id="8" name="Rectangle 7">
            <a:extLst>
              <a:ext uri="{FF2B5EF4-FFF2-40B4-BE49-F238E27FC236}">
                <a16:creationId xmlns:a16="http://schemas.microsoft.com/office/drawing/2014/main" id="{03D994BF-1FEC-438E-A812-97CB52F5E9DF}"/>
              </a:ext>
            </a:extLst>
          </p:cNvPr>
          <p:cNvSpPr/>
          <p:nvPr/>
        </p:nvSpPr>
        <p:spPr>
          <a:xfrm>
            <a:off x="4966205" y="2140867"/>
            <a:ext cx="4342856" cy="561372"/>
          </a:xfrm>
          <a:prstGeom prst="rect">
            <a:avLst/>
          </a:prstGeom>
        </p:spPr>
        <p:txBody>
          <a:bodyPr wrap="none">
            <a:spAutoFit/>
          </a:bodyPr>
          <a:lstStyle/>
          <a:p>
            <a:r>
              <a:rPr lang="en-US" sz="3048" dirty="0">
                <a:latin typeface="Book Antiqua" pitchFamily="18" charset="0"/>
                <a:cs typeface="NikoshBAN" panose="02000000000000000000" pitchFamily="2" charset="0"/>
              </a:rPr>
              <a:t>Which word is missing?</a:t>
            </a:r>
          </a:p>
        </p:txBody>
      </p:sp>
      <p:sp>
        <p:nvSpPr>
          <p:cNvPr id="9" name="Rectangle 8">
            <a:extLst>
              <a:ext uri="{FF2B5EF4-FFF2-40B4-BE49-F238E27FC236}">
                <a16:creationId xmlns:a16="http://schemas.microsoft.com/office/drawing/2014/main" id="{3F6C66B4-19C6-43E0-A55F-7092F64D96D6}"/>
              </a:ext>
            </a:extLst>
          </p:cNvPr>
          <p:cNvSpPr/>
          <p:nvPr/>
        </p:nvSpPr>
        <p:spPr>
          <a:xfrm>
            <a:off x="5634961" y="2583341"/>
            <a:ext cx="3015569" cy="561372"/>
          </a:xfrm>
          <a:prstGeom prst="rect">
            <a:avLst/>
          </a:prstGeom>
        </p:spPr>
        <p:txBody>
          <a:bodyPr wrap="none">
            <a:spAutoFit/>
          </a:bodyPr>
          <a:lstStyle/>
          <a:p>
            <a:r>
              <a:rPr lang="en-US" sz="3048" dirty="0">
                <a:latin typeface="Book Antiqua" pitchFamily="18" charset="0"/>
                <a:cs typeface="NikoshBAN" panose="02000000000000000000" pitchFamily="2" charset="0"/>
              </a:rPr>
              <a:t>Open your eyes.</a:t>
            </a:r>
          </a:p>
        </p:txBody>
      </p:sp>
      <p:sp>
        <p:nvSpPr>
          <p:cNvPr id="10" name="Rectangle 9">
            <a:extLst>
              <a:ext uri="{FF2B5EF4-FFF2-40B4-BE49-F238E27FC236}">
                <a16:creationId xmlns:a16="http://schemas.microsoft.com/office/drawing/2014/main" id="{E1C8268A-3407-4EE7-BD96-FCD5482B632E}"/>
              </a:ext>
            </a:extLst>
          </p:cNvPr>
          <p:cNvSpPr/>
          <p:nvPr/>
        </p:nvSpPr>
        <p:spPr>
          <a:xfrm>
            <a:off x="6363042" y="3144713"/>
            <a:ext cx="2036135" cy="737253"/>
          </a:xfrm>
          <a:prstGeom prst="rect">
            <a:avLst/>
          </a:prstGeom>
        </p:spPr>
        <p:txBody>
          <a:bodyPr wrap="none">
            <a:spAutoFit/>
          </a:bodyPr>
          <a:lstStyle/>
          <a:p>
            <a:r>
              <a:rPr lang="en-US" sz="4191" b="1">
                <a:ln w="17780" cmpd="sng">
                  <a:solidFill>
                    <a:schemeClr val="tx1"/>
                  </a:solidFill>
                  <a:prstDash val="solid"/>
                  <a:miter lim="800000"/>
                </a:ln>
                <a:effectLst>
                  <a:outerShdw blurRad="50800" algn="tl" rotWithShape="0">
                    <a:srgbClr val="000000"/>
                  </a:outerShdw>
                </a:effectLst>
                <a:latin typeface="Book Antiqua" pitchFamily="18" charset="0"/>
                <a:cs typeface="NikoshBAN" panose="02000000000000000000" pitchFamily="2" charset="0"/>
              </a:rPr>
              <a:t>Garden</a:t>
            </a:r>
            <a:endParaRPr lang="en-US" sz="4191" b="1" dirty="0">
              <a:ln w="17780" cmpd="sng">
                <a:solidFill>
                  <a:schemeClr val="tx1"/>
                </a:solidFill>
                <a:prstDash val="solid"/>
                <a:miter lim="800000"/>
              </a:ln>
              <a:effectLst>
                <a:outerShdw blurRad="50800" algn="tl" rotWithShape="0">
                  <a:srgbClr val="000000"/>
                </a:outerShdw>
              </a:effectLst>
              <a:latin typeface="Book Antiqua" pitchFamily="18" charset="0"/>
              <a:cs typeface="NikoshBAN" panose="02000000000000000000" pitchFamily="2" charset="0"/>
            </a:endParaRPr>
          </a:p>
        </p:txBody>
      </p:sp>
      <p:sp>
        <p:nvSpPr>
          <p:cNvPr id="11" name="Rectangle 10">
            <a:extLst>
              <a:ext uri="{FF2B5EF4-FFF2-40B4-BE49-F238E27FC236}">
                <a16:creationId xmlns:a16="http://schemas.microsoft.com/office/drawing/2014/main" id="{DF56E251-9D37-43D5-907C-F7A2CBB61532}"/>
              </a:ext>
            </a:extLst>
          </p:cNvPr>
          <p:cNvSpPr/>
          <p:nvPr/>
        </p:nvSpPr>
        <p:spPr>
          <a:xfrm>
            <a:off x="6661200" y="3819603"/>
            <a:ext cx="1439818" cy="737253"/>
          </a:xfrm>
          <a:prstGeom prst="rect">
            <a:avLst/>
          </a:prstGeom>
        </p:spPr>
        <p:txBody>
          <a:bodyPr wrap="none">
            <a:spAutoFit/>
          </a:bodyPr>
          <a:lstStyle/>
          <a:p>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Land</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12" name="Rectangle 11">
            <a:extLst>
              <a:ext uri="{FF2B5EF4-FFF2-40B4-BE49-F238E27FC236}">
                <a16:creationId xmlns:a16="http://schemas.microsoft.com/office/drawing/2014/main" id="{2700B329-C2E9-45DB-9375-7987C365E0EA}"/>
              </a:ext>
            </a:extLst>
          </p:cNvPr>
          <p:cNvSpPr/>
          <p:nvPr/>
        </p:nvSpPr>
        <p:spPr>
          <a:xfrm>
            <a:off x="6080112" y="4420646"/>
            <a:ext cx="2601994" cy="737253"/>
          </a:xfrm>
          <a:prstGeom prst="rect">
            <a:avLst/>
          </a:prstGeom>
        </p:spPr>
        <p:txBody>
          <a:bodyPr wrap="none">
            <a:spAutoFit/>
          </a:bodyPr>
          <a:lstStyle/>
          <a:p>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Colourful</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8EB4635D-82A4-49C4-8D98-FC5703B2BB46}"/>
              </a:ext>
            </a:extLst>
          </p:cNvPr>
          <p:cNvSpPr>
            <a:spLocks noGrp="1"/>
          </p:cNvSpPr>
          <p:nvPr>
            <p:ph type="dt" sz="half" idx="10"/>
          </p:nvPr>
        </p:nvSpPr>
        <p:spPr/>
        <p:txBody>
          <a:bodyPr/>
          <a:lstStyle/>
          <a:p>
            <a:fld id="{6DAFBB25-F713-43FD-BC9D-5EAE47CF8266}" type="datetime1">
              <a:rPr lang="en-US" smtClean="0"/>
              <a:t>01-Oct-26</a:t>
            </a:fld>
            <a:endParaRPr lang="en-US"/>
          </a:p>
        </p:txBody>
      </p:sp>
      <p:sp>
        <p:nvSpPr>
          <p:cNvPr id="3" name="Footer Placeholder 2">
            <a:extLst>
              <a:ext uri="{FF2B5EF4-FFF2-40B4-BE49-F238E27FC236}">
                <a16:creationId xmlns:a16="http://schemas.microsoft.com/office/drawing/2014/main" id="{185D5D05-5CEC-4F96-BB50-6B6D677AB41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B9EDCDB0-C15E-410C-B0AB-56F5D0631A3A}"/>
              </a:ext>
            </a:extLst>
          </p:cNvPr>
          <p:cNvSpPr>
            <a:spLocks noGrp="1"/>
          </p:cNvSpPr>
          <p:nvPr>
            <p:ph type="sldNum" sz="quarter" idx="12"/>
          </p:nvPr>
        </p:nvSpPr>
        <p:spPr/>
        <p:txBody>
          <a:bodyPr/>
          <a:lstStyle/>
          <a:p>
            <a:fld id="{916A0175-5D69-42F5-B0AC-8D3343A0CFEE}" type="slidenum">
              <a:rPr lang="en-US" smtClean="0"/>
              <a:t>17</a:t>
            </a:fld>
            <a:endParaRPr lang="en-US"/>
          </a:p>
        </p:txBody>
      </p:sp>
    </p:spTree>
    <p:extLst>
      <p:ext uri="{BB962C8B-B14F-4D97-AF65-F5344CB8AC3E}">
        <p14:creationId xmlns:p14="http://schemas.microsoft.com/office/powerpoint/2010/main" val="2615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par>
                          <p:cTn id="10" fill="hold">
                            <p:stCondLst>
                              <p:cond delay="1000"/>
                            </p:stCondLst>
                            <p:childTnLst>
                              <p:par>
                                <p:cTn id="11" presetID="17" presetClass="exit" presetSubtype="10" fill="hold" grpId="0" nodeType="after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strVal val="ppt_h"/>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xit" presetSubtype="0" fill="hold" grpId="1" nodeType="clickEffect">
                                  <p:stCondLst>
                                    <p:cond delay="0"/>
                                  </p:stCondLst>
                                  <p:childTnLst>
                                    <p:anim from="(ppt_x)" to="(ppt_x+1)" calcmode="lin" valueType="num">
                                      <p:cBhvr>
                                        <p:cTn id="26" dur="1000">
                                          <p:stCondLst>
                                            <p:cond delay="0"/>
                                          </p:stCondLst>
                                        </p:cTn>
                                        <p:tgtEl>
                                          <p:spTgt spid="9"/>
                                        </p:tgtEl>
                                        <p:attrNameLst>
                                          <p:attrName>ppt_x</p:attrName>
                                        </p:attrNameLst>
                                      </p:cBhvr>
                                    </p:anim>
                                    <p:anim from="0" to="-1.0" calcmode="lin" valueType="num">
                                      <p:cBhvr>
                                        <p:cTn id="27" dur="200" accel="50000">
                                          <p:stCondLst>
                                            <p:cond delay="0"/>
                                          </p:stCondLst>
                                        </p:cTn>
                                        <p:tgtEl>
                                          <p:spTgt spid="9"/>
                                        </p:tgtEl>
                                        <p:attrNameLst>
                                          <p:attrName>xshear</p:attrName>
                                        </p:attrNameLst>
                                      </p:cBhvr>
                                    </p:anim>
                                    <p:set>
                                      <p:cBhvr>
                                        <p:cTn id="28" dur="800">
                                          <p:stCondLst>
                                            <p:cond delay="200"/>
                                          </p:stCondLst>
                                        </p:cTn>
                                        <p:tgtEl>
                                          <p:spTgt spid="9"/>
                                        </p:tgtEl>
                                        <p:attrNameLst>
                                          <p:attrName>xshear</p:attrName>
                                        </p:attrNameLst>
                                      </p:cBhvr>
                                      <p:to>
                                        <p:strVal val="-1.0"/>
                                      </p:to>
                                    </p:set>
                                    <p:set>
                                      <p:cBhvr>
                                        <p:cTn id="29" dur="1" fill="hold">
                                          <p:stCondLst>
                                            <p:cond delay="999"/>
                                          </p:stCondLst>
                                        </p:cTn>
                                        <p:tgtEl>
                                          <p:spTgt spid="9"/>
                                        </p:tgtEl>
                                        <p:attrNameLst>
                                          <p:attrName>style.visibility</p:attrName>
                                        </p:attrNameLst>
                                      </p:cBhvr>
                                      <p:to>
                                        <p:strVal val="hidden"/>
                                      </p:to>
                                    </p:set>
                                  </p:childTnLst>
                                </p:cTn>
                              </p:par>
                            </p:childTnLst>
                          </p:cTn>
                        </p:par>
                        <p:par>
                          <p:cTn id="30" fill="hold">
                            <p:stCondLst>
                              <p:cond delay="1500"/>
                            </p:stCondLst>
                            <p:childTnLst>
                              <p:par>
                                <p:cTn id="31" presetID="34"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from="(-#ppt_w/2)" to="(#ppt_x)" calcmode="lin" valueType="num">
                                      <p:cBhvr>
                                        <p:cTn id="33" dur="600" fill="hold">
                                          <p:stCondLst>
                                            <p:cond delay="0"/>
                                          </p:stCondLst>
                                        </p:cTn>
                                        <p:tgtEl>
                                          <p:spTgt spid="8"/>
                                        </p:tgtEl>
                                        <p:attrNameLst>
                                          <p:attrName>ppt_x</p:attrName>
                                        </p:attrNameLst>
                                      </p:cBhvr>
                                    </p:anim>
                                    <p:anim from="0" to="-1.0" calcmode="lin" valueType="num">
                                      <p:cBhvr>
                                        <p:cTn id="34" dur="200" decel="50000" autoRev="1" fill="hold">
                                          <p:stCondLst>
                                            <p:cond delay="600"/>
                                          </p:stCondLst>
                                        </p:cTn>
                                        <p:tgtEl>
                                          <p:spTgt spid="8"/>
                                        </p:tgtEl>
                                        <p:attrNameLst>
                                          <p:attrName>xshear</p:attrName>
                                        </p:attrNameLst>
                                      </p:cBhvr>
                                    </p:anim>
                                    <p:animScale>
                                      <p:cBhvr>
                                        <p:cTn id="35" dur="200" decel="100000" autoRev="1" fill="hold">
                                          <p:stCondLst>
                                            <p:cond delay="600"/>
                                          </p:stCondLst>
                                        </p:cTn>
                                        <p:tgtEl>
                                          <p:spTgt spid="8"/>
                                        </p:tgtEl>
                                      </p:cBhvr>
                                      <p:from x="100000" y="100000"/>
                                      <p:to x="80000" y="100000"/>
                                    </p:animScale>
                                    <p:anim by="(#ppt_h/3+#ppt_w*0.1)" calcmode="lin" valueType="num">
                                      <p:cBhvr additive="sum">
                                        <p:cTn id="36" dur="200" decel="100000" autoRev="1" fill="hold">
                                          <p:stCondLst>
                                            <p:cond delay="6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C6D45-3B61-A9E8-0BC8-DE5650D54A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0ECDB79-70E3-02D6-5B3F-1F397C46EF0F}"/>
              </a:ext>
            </a:extLst>
          </p:cNvPr>
          <p:cNvSpPr/>
          <p:nvPr/>
        </p:nvSpPr>
        <p:spPr>
          <a:xfrm>
            <a:off x="5407923" y="1145614"/>
            <a:ext cx="2900153" cy="769441"/>
          </a:xfrm>
          <a:prstGeom prst="rect">
            <a:avLst/>
          </a:prstGeom>
        </p:spPr>
        <p:txBody>
          <a:bodyPr wrap="none">
            <a:spAutoFit/>
          </a:bodyPr>
          <a:lstStyle/>
          <a:p>
            <a:r>
              <a:rPr lang="en-US" sz="4400"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954F3F27-FA47-D1EF-6E5C-C703164FD768}"/>
              </a:ext>
            </a:extLst>
          </p:cNvPr>
          <p:cNvSpPr/>
          <p:nvPr/>
        </p:nvSpPr>
        <p:spPr>
          <a:xfrm>
            <a:off x="2012191" y="3148314"/>
            <a:ext cx="9691616" cy="561372"/>
          </a:xfrm>
          <a:prstGeom prst="rect">
            <a:avLst/>
          </a:prstGeom>
        </p:spPr>
        <p:txBody>
          <a:bodyPr wrap="square">
            <a:spAutoFit/>
          </a:bodyPr>
          <a:lstStyle/>
          <a:p>
            <a:pPr algn="ctr"/>
            <a:r>
              <a:rPr lang="en-US" sz="3048">
                <a:latin typeface="Book Antiqua" pitchFamily="18" charset="0"/>
                <a:cs typeface="NikoshBAN" panose="02000000000000000000" pitchFamily="2" charset="0"/>
              </a:rPr>
              <a:t>Write three sentences about Gardening.</a:t>
            </a:r>
            <a:endParaRPr lang="en-US" sz="3048"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FCD9A317-5323-29A8-026B-496AB3DDCB96}"/>
              </a:ext>
            </a:extLst>
          </p:cNvPr>
          <p:cNvSpPr>
            <a:spLocks noGrp="1"/>
          </p:cNvSpPr>
          <p:nvPr>
            <p:ph type="dt" sz="half" idx="10"/>
          </p:nvPr>
        </p:nvSpPr>
        <p:spPr/>
        <p:txBody>
          <a:bodyPr/>
          <a:lstStyle/>
          <a:p>
            <a:fld id="{44EDE8C3-F551-49AC-BB1D-4F0600C42865}" type="datetime1">
              <a:rPr lang="en-US" smtClean="0"/>
              <a:t>01-Oct-26</a:t>
            </a:fld>
            <a:endParaRPr lang="en-US"/>
          </a:p>
        </p:txBody>
      </p:sp>
      <p:sp>
        <p:nvSpPr>
          <p:cNvPr id="3" name="Footer Placeholder 2">
            <a:extLst>
              <a:ext uri="{FF2B5EF4-FFF2-40B4-BE49-F238E27FC236}">
                <a16:creationId xmlns:a16="http://schemas.microsoft.com/office/drawing/2014/main" id="{80562787-510B-F3AB-B5AC-D4F2B3867B9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B3A5938-D496-5CE6-0D0D-F30F7F43390D}"/>
              </a:ext>
            </a:extLst>
          </p:cNvPr>
          <p:cNvSpPr>
            <a:spLocks noGrp="1"/>
          </p:cNvSpPr>
          <p:nvPr>
            <p:ph type="sldNum" sz="quarter" idx="12"/>
          </p:nvPr>
        </p:nvSpPr>
        <p:spPr/>
        <p:txBody>
          <a:bodyPr/>
          <a:lstStyle/>
          <a:p>
            <a:fld id="{916A0175-5D69-42F5-B0AC-8D3343A0CFEE}" type="slidenum">
              <a:rPr lang="en-US" smtClean="0"/>
              <a:t>18</a:t>
            </a:fld>
            <a:endParaRPr lang="en-US"/>
          </a:p>
        </p:txBody>
      </p:sp>
    </p:spTree>
    <p:extLst>
      <p:ext uri="{BB962C8B-B14F-4D97-AF65-F5344CB8AC3E}">
        <p14:creationId xmlns:p14="http://schemas.microsoft.com/office/powerpoint/2010/main" val="40201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V="1">
            <a:off x="1650319" y="256843"/>
            <a:ext cx="10698480" cy="37708"/>
          </a:xfrm>
          <a:prstGeom prst="line">
            <a:avLst/>
          </a:prstGeom>
          <a:ln w="28575">
            <a:solidFill>
              <a:srgbClr val="24AFD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924639" y="399068"/>
            <a:ext cx="10149840" cy="37708"/>
          </a:xfrm>
          <a:prstGeom prst="line">
            <a:avLst/>
          </a:prstGeom>
          <a:ln w="28575">
            <a:solidFill>
              <a:srgbClr val="8B3FF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564378" y="83505"/>
            <a:ext cx="11114202" cy="37708"/>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55507" y="3972067"/>
            <a:ext cx="12192000" cy="21728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rot="10800000" flipH="1" flipV="1">
            <a:off x="6869715" y="4798103"/>
            <a:ext cx="2024190" cy="714675"/>
          </a:xfrm>
          <a:prstGeom prst="triangle">
            <a:avLst>
              <a:gd name="adj" fmla="val 86778"/>
            </a:avLst>
          </a:prstGeom>
          <a:solidFill>
            <a:schemeClr val="tx1">
              <a:alpha val="42000"/>
            </a:schemeClr>
          </a:solidFill>
          <a:ln>
            <a:noFill/>
          </a:ln>
          <a:effectLst>
            <a:outerShdw blurRad="1270000" dist="50800" dir="5400000" sx="70000" sy="70000" algn="ctr" rotWithShape="0">
              <a:srgbClr val="000000"/>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rot="16200000">
            <a:off x="5544258" y="2640189"/>
            <a:ext cx="1049867" cy="1577622"/>
          </a:xfrm>
          <a:prstGeom prst="triangle">
            <a:avLst/>
          </a:prstGeom>
          <a:solidFill>
            <a:srgbClr val="820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p:nvSpPr>
        <p:spPr>
          <a:xfrm rot="5400000" flipH="1">
            <a:off x="7121879" y="2640189"/>
            <a:ext cx="1049867" cy="1577622"/>
          </a:xfrm>
          <a:prstGeom prst="triangle">
            <a:avLst/>
          </a:prstGeom>
          <a:solidFill>
            <a:srgbClr val="500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451698" y="3913944"/>
            <a:ext cx="2884357" cy="646331"/>
          </a:xfrm>
          <a:prstGeom prst="rect">
            <a:avLst/>
          </a:prstGeom>
          <a:noFill/>
        </p:spPr>
        <p:txBody>
          <a:bodyPr wrap="square" rtlCol="0">
            <a:spAutoFit/>
          </a:bodyPr>
          <a:lstStyle/>
          <a:p>
            <a:pPr algn="ctr"/>
            <a:r>
              <a:rPr lang="en-US" sz="3600" b="1">
                <a:solidFill>
                  <a:srgbClr val="3333FF"/>
                </a:solidFill>
                <a:latin typeface="Times New Roman" panose="02020603050405020304" pitchFamily="18" charset="0"/>
                <a:cs typeface="Times New Roman" panose="02020603050405020304" pitchFamily="18" charset="0"/>
              </a:rPr>
              <a:t>Thanks to All</a:t>
            </a:r>
            <a:endParaRPr lang="en-US" sz="3600" b="1" dirty="0">
              <a:solidFill>
                <a:srgbClr val="3333FF"/>
              </a:solidFill>
              <a:latin typeface="Times New Roman" panose="02020603050405020304" pitchFamily="18" charset="0"/>
              <a:cs typeface="Times New Roman" panose="02020603050405020304" pitchFamily="18" charset="0"/>
            </a:endParaRPr>
          </a:p>
        </p:txBody>
      </p:sp>
      <p:sp>
        <p:nvSpPr>
          <p:cNvPr id="41" name="Freeform 40"/>
          <p:cNvSpPr/>
          <p:nvPr/>
        </p:nvSpPr>
        <p:spPr>
          <a:xfrm>
            <a:off x="5280380" y="3429002"/>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FF1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flipH="1">
            <a:off x="6821052" y="3440209"/>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DE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flipH="1">
            <a:off x="7507130" y="3634253"/>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5703583" y="2321051"/>
            <a:ext cx="117607" cy="123331"/>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929510" y="3634254"/>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flipH="1">
            <a:off x="7282035" y="218752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flipH="1">
            <a:off x="7958559" y="237347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5244949" y="3072998"/>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6285176" y="3467432"/>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rot="2472464" flipV="1">
            <a:off x="7988971" y="3876679"/>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a:off x="5483336" y="378041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p:cNvGrpSpPr/>
          <p:nvPr/>
        </p:nvGrpSpPr>
        <p:grpSpPr>
          <a:xfrm>
            <a:off x="5186674" y="2723166"/>
            <a:ext cx="3322323" cy="1156879"/>
            <a:chOff x="4431165" y="2900512"/>
            <a:chExt cx="3322323" cy="1156879"/>
          </a:xfrm>
        </p:grpSpPr>
        <p:sp>
          <p:nvSpPr>
            <p:cNvPr id="53" name="Freeform 52"/>
            <p:cNvSpPr/>
            <p:nvPr/>
          </p:nvSpPr>
          <p:spPr>
            <a:xfrm rot="16200000">
              <a:off x="5571065" y="1847824"/>
              <a:ext cx="1049867" cy="3155243"/>
            </a:xfrm>
            <a:custGeom>
              <a:avLst/>
              <a:gdLst>
                <a:gd name="connsiteX0" fmla="*/ 1049867 w 1049867"/>
                <a:gd name="connsiteY0" fmla="*/ 1577621 h 3155243"/>
                <a:gd name="connsiteX1" fmla="*/ 1049867 w 1049867"/>
                <a:gd name="connsiteY1" fmla="*/ 1577622 h 3155243"/>
                <a:gd name="connsiteX2" fmla="*/ 1049867 w 1049867"/>
                <a:gd name="connsiteY2" fmla="*/ 1577622 h 3155243"/>
                <a:gd name="connsiteX3" fmla="*/ 1049867 w 1049867"/>
                <a:gd name="connsiteY3" fmla="*/ 1577622 h 3155243"/>
                <a:gd name="connsiteX4" fmla="*/ 524934 w 1049867"/>
                <a:gd name="connsiteY4" fmla="*/ 3155243 h 3155243"/>
                <a:gd name="connsiteX5" fmla="*/ 0 w 1049867"/>
                <a:gd name="connsiteY5" fmla="*/ 1577622 h 3155243"/>
                <a:gd name="connsiteX6" fmla="*/ 0 w 1049867"/>
                <a:gd name="connsiteY6" fmla="*/ 1577622 h 3155243"/>
                <a:gd name="connsiteX7" fmla="*/ 0 w 1049867"/>
                <a:gd name="connsiteY7" fmla="*/ 1577622 h 3155243"/>
                <a:gd name="connsiteX8" fmla="*/ 0 w 1049867"/>
                <a:gd name="connsiteY8" fmla="*/ 1577621 h 3155243"/>
                <a:gd name="connsiteX9" fmla="*/ 0 w 1049867"/>
                <a:gd name="connsiteY9" fmla="*/ 1577621 h 3155243"/>
                <a:gd name="connsiteX10" fmla="*/ 524934 w 1049867"/>
                <a:gd name="connsiteY10" fmla="*/ 0 h 3155243"/>
                <a:gd name="connsiteX11" fmla="*/ 1049867 w 1049867"/>
                <a:gd name="connsiteY11" fmla="*/ 1577621 h 315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9867" h="3155243">
                  <a:moveTo>
                    <a:pt x="1049867" y="1577621"/>
                  </a:moveTo>
                  <a:lnTo>
                    <a:pt x="1049867" y="1577622"/>
                  </a:lnTo>
                  <a:lnTo>
                    <a:pt x="1049867" y="1577622"/>
                  </a:lnTo>
                  <a:lnTo>
                    <a:pt x="1049867" y="1577622"/>
                  </a:lnTo>
                  <a:lnTo>
                    <a:pt x="524934" y="3155243"/>
                  </a:lnTo>
                  <a:lnTo>
                    <a:pt x="0" y="1577622"/>
                  </a:lnTo>
                  <a:lnTo>
                    <a:pt x="0" y="1577622"/>
                  </a:lnTo>
                  <a:lnTo>
                    <a:pt x="0" y="1577622"/>
                  </a:lnTo>
                  <a:lnTo>
                    <a:pt x="0" y="1577621"/>
                  </a:lnTo>
                  <a:lnTo>
                    <a:pt x="0" y="1577621"/>
                  </a:lnTo>
                  <a:lnTo>
                    <a:pt x="524934" y="0"/>
                  </a:lnTo>
                  <a:lnTo>
                    <a:pt x="1049867" y="1577621"/>
                  </a:lnTo>
                  <a:close/>
                </a:path>
              </a:pathLst>
            </a:custGeom>
            <a:solidFill>
              <a:srgbClr val="48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rot="6347464">
              <a:off x="5104816" y="2978995"/>
              <a:ext cx="404745" cy="1752048"/>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6 h 1755286"/>
                <a:gd name="connsiteX1" fmla="*/ 76768 w 399470"/>
                <a:gd name="connsiteY1" fmla="*/ 87343 h 1755286"/>
                <a:gd name="connsiteX2" fmla="*/ 354806 w 399470"/>
                <a:gd name="connsiteY2" fmla="*/ 8713 h 1755286"/>
                <a:gd name="connsiteX3" fmla="*/ 399470 w 399470"/>
                <a:gd name="connsiteY3" fmla="*/ 0 h 1755286"/>
                <a:gd name="connsiteX4" fmla="*/ 325634 w 399470"/>
                <a:gd name="connsiteY4" fmla="*/ 1666493 h 1755286"/>
                <a:gd name="connsiteX5" fmla="*/ 11660 w 399470"/>
                <a:gd name="connsiteY5" fmla="*/ 1755286 h 1755286"/>
                <a:gd name="connsiteX6" fmla="*/ 0 w 399470"/>
                <a:gd name="connsiteY6" fmla="*/ 1755286 h 1755286"/>
                <a:gd name="connsiteX0" fmla="*/ 0 w 386591"/>
                <a:gd name="connsiteY0" fmla="*/ 1751533 h 1751533"/>
                <a:gd name="connsiteX1" fmla="*/ 76768 w 386591"/>
                <a:gd name="connsiteY1" fmla="*/ 83590 h 1751533"/>
                <a:gd name="connsiteX2" fmla="*/ 354806 w 386591"/>
                <a:gd name="connsiteY2" fmla="*/ 4960 h 1751533"/>
                <a:gd name="connsiteX3" fmla="*/ 386591 w 386591"/>
                <a:gd name="connsiteY3" fmla="*/ 0 h 1751533"/>
                <a:gd name="connsiteX4" fmla="*/ 325634 w 386591"/>
                <a:gd name="connsiteY4" fmla="*/ 1662740 h 1751533"/>
                <a:gd name="connsiteX5" fmla="*/ 11660 w 386591"/>
                <a:gd name="connsiteY5" fmla="*/ 1751533 h 1751533"/>
                <a:gd name="connsiteX6" fmla="*/ 0 w 386591"/>
                <a:gd name="connsiteY6" fmla="*/ 1751533 h 1751533"/>
                <a:gd name="connsiteX0" fmla="*/ 0 w 396903"/>
                <a:gd name="connsiteY0" fmla="*/ 1754511 h 1754511"/>
                <a:gd name="connsiteX1" fmla="*/ 76768 w 396903"/>
                <a:gd name="connsiteY1" fmla="*/ 86568 h 1754511"/>
                <a:gd name="connsiteX2" fmla="*/ 354806 w 396903"/>
                <a:gd name="connsiteY2" fmla="*/ 7938 h 1754511"/>
                <a:gd name="connsiteX3" fmla="*/ 396903 w 396903"/>
                <a:gd name="connsiteY3" fmla="*/ 0 h 1754511"/>
                <a:gd name="connsiteX4" fmla="*/ 325634 w 396903"/>
                <a:gd name="connsiteY4" fmla="*/ 1665718 h 1754511"/>
                <a:gd name="connsiteX5" fmla="*/ 11660 w 396903"/>
                <a:gd name="connsiteY5" fmla="*/ 1754511 h 1754511"/>
                <a:gd name="connsiteX6" fmla="*/ 0 w 396903"/>
                <a:gd name="connsiteY6" fmla="*/ 1754511 h 17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903" h="1754511">
                  <a:moveTo>
                    <a:pt x="0" y="1754511"/>
                  </a:moveTo>
                  <a:lnTo>
                    <a:pt x="76768" y="86568"/>
                  </a:lnTo>
                  <a:lnTo>
                    <a:pt x="354806" y="7938"/>
                  </a:lnTo>
                  <a:lnTo>
                    <a:pt x="396903" y="0"/>
                  </a:lnTo>
                  <a:lnTo>
                    <a:pt x="325634" y="1665718"/>
                  </a:lnTo>
                  <a:lnTo>
                    <a:pt x="11660" y="1754511"/>
                  </a:lnTo>
                  <a:lnTo>
                    <a:pt x="0" y="1754511"/>
                  </a:lnTo>
                  <a:close/>
                </a:path>
              </a:pathLst>
            </a:custGeom>
            <a:solidFill>
              <a:srgbClr val="7400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5252536" flipH="1">
              <a:off x="6685073" y="2986338"/>
              <a:ext cx="399470" cy="1737361"/>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4 h 1755284"/>
                <a:gd name="connsiteX1" fmla="*/ 76768 w 399470"/>
                <a:gd name="connsiteY1" fmla="*/ 87341 h 1755284"/>
                <a:gd name="connsiteX2" fmla="*/ 354806 w 399470"/>
                <a:gd name="connsiteY2" fmla="*/ 8711 h 1755284"/>
                <a:gd name="connsiteX3" fmla="*/ 399470 w 399470"/>
                <a:gd name="connsiteY3" fmla="*/ 0 h 1755284"/>
                <a:gd name="connsiteX4" fmla="*/ 325634 w 399470"/>
                <a:gd name="connsiteY4" fmla="*/ 1666491 h 1755284"/>
                <a:gd name="connsiteX5" fmla="*/ 11660 w 399470"/>
                <a:gd name="connsiteY5" fmla="*/ 1755284 h 1755284"/>
                <a:gd name="connsiteX6" fmla="*/ 0 w 399470"/>
                <a:gd name="connsiteY6" fmla="*/ 1755284 h 175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470" h="1755284">
                  <a:moveTo>
                    <a:pt x="0" y="1755284"/>
                  </a:moveTo>
                  <a:lnTo>
                    <a:pt x="76768" y="87341"/>
                  </a:lnTo>
                  <a:lnTo>
                    <a:pt x="354806" y="8711"/>
                  </a:lnTo>
                  <a:lnTo>
                    <a:pt x="399470" y="0"/>
                  </a:lnTo>
                  <a:lnTo>
                    <a:pt x="325634" y="1666491"/>
                  </a:lnTo>
                  <a:lnTo>
                    <a:pt x="11660" y="1755284"/>
                  </a:lnTo>
                  <a:lnTo>
                    <a:pt x="0" y="1755284"/>
                  </a:lnTo>
                  <a:close/>
                </a:path>
              </a:pathLst>
            </a:custGeom>
            <a:solidFill>
              <a:srgbClr val="3600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rot="16200000">
              <a:off x="5842997" y="2479623"/>
              <a:ext cx="647115" cy="1914721"/>
            </a:xfrm>
            <a:custGeom>
              <a:avLst/>
              <a:gdLst>
                <a:gd name="connsiteX0" fmla="*/ 647115 w 647115"/>
                <a:gd name="connsiteY0" fmla="*/ 1562570 h 1914721"/>
                <a:gd name="connsiteX1" fmla="*/ 529941 w 647115"/>
                <a:gd name="connsiteY1" fmla="*/ 1914721 h 1914721"/>
                <a:gd name="connsiteX2" fmla="*/ 0 w 647115"/>
                <a:gd name="connsiteY2" fmla="*/ 352151 h 1914721"/>
                <a:gd name="connsiteX3" fmla="*/ 117174 w 647115"/>
                <a:gd name="connsiteY3" fmla="*/ 0 h 1914721"/>
              </a:gdLst>
              <a:ahLst/>
              <a:cxnLst>
                <a:cxn ang="0">
                  <a:pos x="connsiteX0" y="connsiteY0"/>
                </a:cxn>
                <a:cxn ang="0">
                  <a:pos x="connsiteX1" y="connsiteY1"/>
                </a:cxn>
                <a:cxn ang="0">
                  <a:pos x="connsiteX2" y="connsiteY2"/>
                </a:cxn>
                <a:cxn ang="0">
                  <a:pos x="connsiteX3" y="connsiteY3"/>
                </a:cxn>
              </a:cxnLst>
              <a:rect l="l" t="t" r="r" b="b"/>
              <a:pathLst>
                <a:path w="647115" h="1914721">
                  <a:moveTo>
                    <a:pt x="647115" y="1562570"/>
                  </a:moveTo>
                  <a:lnTo>
                    <a:pt x="529941" y="1914721"/>
                  </a:lnTo>
                  <a:lnTo>
                    <a:pt x="0" y="352151"/>
                  </a:lnTo>
                  <a:lnTo>
                    <a:pt x="117174"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rot="16200000">
              <a:off x="5752934" y="2456900"/>
              <a:ext cx="658461" cy="1948820"/>
            </a:xfrm>
            <a:custGeom>
              <a:avLst/>
              <a:gdLst>
                <a:gd name="connsiteX0" fmla="*/ 658461 w 658461"/>
                <a:gd name="connsiteY0" fmla="*/ 386249 h 1948820"/>
                <a:gd name="connsiteX1" fmla="*/ 128520 w 658461"/>
                <a:gd name="connsiteY1" fmla="*/ 1948820 h 1948820"/>
                <a:gd name="connsiteX2" fmla="*/ 0 w 658461"/>
                <a:gd name="connsiteY2" fmla="*/ 1562571 h 1948820"/>
                <a:gd name="connsiteX3" fmla="*/ 529942 w 658461"/>
                <a:gd name="connsiteY3" fmla="*/ 0 h 1948820"/>
              </a:gdLst>
              <a:ahLst/>
              <a:cxnLst>
                <a:cxn ang="0">
                  <a:pos x="connsiteX0" y="connsiteY0"/>
                </a:cxn>
                <a:cxn ang="0">
                  <a:pos x="connsiteX1" y="connsiteY1"/>
                </a:cxn>
                <a:cxn ang="0">
                  <a:pos x="connsiteX2" y="connsiteY2"/>
                </a:cxn>
                <a:cxn ang="0">
                  <a:pos x="connsiteX3" y="connsiteY3"/>
                </a:cxn>
              </a:cxnLst>
              <a:rect l="l" t="t" r="r" b="b"/>
              <a:pathLst>
                <a:path w="658461" h="1948820">
                  <a:moveTo>
                    <a:pt x="658461" y="386249"/>
                  </a:moveTo>
                  <a:lnTo>
                    <a:pt x="128520" y="1948820"/>
                  </a:lnTo>
                  <a:lnTo>
                    <a:pt x="0" y="1562571"/>
                  </a:lnTo>
                  <a:lnTo>
                    <a:pt x="52994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 name="Straight Connector 1"/>
          <p:cNvCxnSpPr/>
          <p:nvPr/>
        </p:nvCxnSpPr>
        <p:spPr>
          <a:xfrm flipV="1">
            <a:off x="1400826" y="5698659"/>
            <a:ext cx="10698480" cy="37708"/>
          </a:xfrm>
          <a:prstGeom prst="line">
            <a:avLst/>
          </a:prstGeom>
          <a:ln/>
        </p:spPr>
        <p:style>
          <a:lnRef idx="3">
            <a:schemeClr val="dk1"/>
          </a:lnRef>
          <a:fillRef idx="0">
            <a:schemeClr val="dk1"/>
          </a:fillRef>
          <a:effectRef idx="2">
            <a:schemeClr val="dk1"/>
          </a:effectRef>
          <a:fontRef idx="minor">
            <a:schemeClr val="tx1"/>
          </a:fontRef>
        </p:style>
      </p:cxnSp>
      <p:cxnSp>
        <p:nvCxnSpPr>
          <p:cNvPr id="3" name="Straight Connector 2"/>
          <p:cNvCxnSpPr>
            <a:cxnSpLocks/>
          </p:cNvCxnSpPr>
          <p:nvPr/>
        </p:nvCxnSpPr>
        <p:spPr>
          <a:xfrm flipV="1">
            <a:off x="1400826" y="5786003"/>
            <a:ext cx="10698480" cy="4685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6" name="Straight Connector 5"/>
          <p:cNvCxnSpPr>
            <a:cxnSpLocks/>
          </p:cNvCxnSpPr>
          <p:nvPr/>
        </p:nvCxnSpPr>
        <p:spPr>
          <a:xfrm flipV="1">
            <a:off x="1400826" y="5870104"/>
            <a:ext cx="10698480" cy="70997"/>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C05B901-7A4D-0582-C68B-60F173F34429}"/>
              </a:ext>
            </a:extLst>
          </p:cNvPr>
          <p:cNvSpPr>
            <a:spLocks noGrp="1"/>
          </p:cNvSpPr>
          <p:nvPr>
            <p:ph type="dt" sz="half" idx="10"/>
          </p:nvPr>
        </p:nvSpPr>
        <p:spPr/>
        <p:txBody>
          <a:bodyPr/>
          <a:lstStyle/>
          <a:p>
            <a:fld id="{35DEBE6C-7A7E-47F6-BCB9-3AC5135554CF}" type="datetime1">
              <a:rPr lang="en-US" smtClean="0"/>
              <a:t>01-Oct-26</a:t>
            </a:fld>
            <a:endParaRPr lang="en-US"/>
          </a:p>
        </p:txBody>
      </p:sp>
      <p:sp>
        <p:nvSpPr>
          <p:cNvPr id="5" name="Footer Placeholder 4">
            <a:extLst>
              <a:ext uri="{FF2B5EF4-FFF2-40B4-BE49-F238E27FC236}">
                <a16:creationId xmlns:a16="http://schemas.microsoft.com/office/drawing/2014/main" id="{A7612F9F-2A25-F060-D404-58C78C1E2CF3}"/>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AB29DDC9-53FD-015A-DD79-CB3991D3FCF0}"/>
              </a:ext>
            </a:extLst>
          </p:cNvPr>
          <p:cNvSpPr>
            <a:spLocks noGrp="1"/>
          </p:cNvSpPr>
          <p:nvPr>
            <p:ph type="sldNum" sz="quarter" idx="12"/>
          </p:nvPr>
        </p:nvSpPr>
        <p:spPr/>
        <p:txBody>
          <a:bodyPr/>
          <a:lstStyle/>
          <a:p>
            <a:fld id="{916A0175-5D69-42F5-B0AC-8D3343A0CFEE}" type="slidenum">
              <a:rPr lang="en-US" smtClean="0"/>
              <a:t>19</a:t>
            </a:fld>
            <a:endParaRPr lang="en-US"/>
          </a:p>
        </p:txBody>
      </p:sp>
    </p:spTree>
    <p:extLst>
      <p:ext uri="{BB962C8B-B14F-4D97-AF65-F5344CB8AC3E}">
        <p14:creationId xmlns:p14="http://schemas.microsoft.com/office/powerpoint/2010/main" val="3167996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85185E-7 0 L 1.85185E-7 -0.31343 " pathEditMode="relative" rAng="0" ptsTypes="AA">
                                      <p:cBhvr>
                                        <p:cTn id="6" dur="2000" fill="hold"/>
                                        <p:tgtEl>
                                          <p:spTgt spid="52"/>
                                        </p:tgtEl>
                                        <p:attrNameLst>
                                          <p:attrName>ppt_x</p:attrName>
                                          <p:attrName>ppt_y</p:attrName>
                                        </p:attrNameLst>
                                      </p:cBhvr>
                                      <p:rCtr x="0" y="-15671"/>
                                    </p:animMotion>
                                  </p:childTnLst>
                                </p:cTn>
                              </p:par>
                              <p:par>
                                <p:cTn id="7" presetID="64" presetClass="path" presetSubtype="0" accel="50000" decel="50000" fill="hold" grpId="0" nodeType="withEffect">
                                  <p:stCondLst>
                                    <p:cond delay="0"/>
                                  </p:stCondLst>
                                  <p:childTnLst>
                                    <p:animMotion origin="layout" path="M 3.7037E-6 -4.07407E-6 L -0.00105 -0.21365 " pathEditMode="relative" rAng="0" ptsTypes="AA">
                                      <p:cBhvr>
                                        <p:cTn id="8" dur="2000" fill="hold"/>
                                        <p:tgtEl>
                                          <p:spTgt spid="40"/>
                                        </p:tgtEl>
                                        <p:attrNameLst>
                                          <p:attrName>ppt_x</p:attrName>
                                          <p:attrName>ppt_y</p:attrName>
                                        </p:attrNameLst>
                                      </p:cBhvr>
                                      <p:rCtr x="-58" y="-10694"/>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animBg="1"/>
      <p:bldP spid="46" grpId="0" animBg="1"/>
      <p:bldP spid="47" grpId="0" animBg="1"/>
      <p:bldP spid="48" grpId="0" animBg="1"/>
      <p:bldP spid="49" grpId="0" animBg="1"/>
      <p:bldP spid="50" grpId="0" animBg="1"/>
      <p:bldP spid="51"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949</TotalTime>
  <Words>1388</Words>
  <Application>Microsoft Office PowerPoint</Application>
  <PresentationFormat>Custom</PresentationFormat>
  <Paragraphs>164</Paragraphs>
  <Slides>19</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19</vt:i4>
      </vt:variant>
    </vt:vector>
  </HeadingPairs>
  <TitlesOfParts>
    <vt:vector size="32" baseType="lpstr">
      <vt:lpstr>Arial</vt:lpstr>
      <vt:lpstr>Arial Black</vt:lpstr>
      <vt:lpstr>Book Antiqua</vt:lpstr>
      <vt:lpstr>Calibri</vt:lpstr>
      <vt:lpstr>Calibri Light</vt:lpstr>
      <vt:lpstr>Garamond</vt:lpstr>
      <vt:lpstr>Monotype Corsiva</vt:lpstr>
      <vt:lpstr>NikoshBAN</vt:lpstr>
      <vt:lpstr>Niskosband</vt:lpstr>
      <vt:lpstr>Times New Roman</vt:lpstr>
      <vt:lpstr>Wingdings</vt:lpstr>
      <vt:lpstr>Organic</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Belayet Hossain</dc:creator>
  <cp:lastModifiedBy>Belayet Hossain</cp:lastModifiedBy>
  <cp:revision>669</cp:revision>
  <dcterms:created xsi:type="dcterms:W3CDTF">2018-06-25T00:08:03Z</dcterms:created>
  <dcterms:modified xsi:type="dcterms:W3CDTF">2026-10-01T07:45:08Z</dcterms:modified>
</cp:coreProperties>
</file>