
<file path=[Content_Types].xml><?xml version="1.0" encoding="utf-8"?>
<Types xmlns="http://schemas.openxmlformats.org/package/2006/content-types">
  <Default Extension="tmp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5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89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9241E-729A-4FCD-9ACD-99E7265B54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AF4FC-4726-4B00-97A6-3FE610C12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855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AF4FC-4726-4B00-97A6-3FE610C12D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15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3429000"/>
            <a:ext cx="5257800" cy="1446550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r>
              <a:rPr lang="en-US" sz="8800" dirty="0" smtClean="0"/>
              <a:t>Welcome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125810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nut 3"/>
          <p:cNvSpPr/>
          <p:nvPr/>
        </p:nvSpPr>
        <p:spPr>
          <a:xfrm>
            <a:off x="2438400" y="1752600"/>
            <a:ext cx="4724400" cy="4419600"/>
          </a:xfrm>
          <a:prstGeom prst="don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prstTxWarp prst="textCircle">
              <a:avLst/>
            </a:prstTxWarp>
          </a:bodyPr>
          <a:lstStyle/>
          <a:p>
            <a:pPr algn="ctr"/>
            <a:r>
              <a:rPr lang="en-US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Assistant 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Teacher. MD, 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Azim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Uddin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teacher.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Latifpur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Government Primary Schoo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762000" y="228600"/>
            <a:ext cx="6172200" cy="91440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Teacher’s Identity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562350" y="2819400"/>
            <a:ext cx="2476500" cy="2286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58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Decision 2"/>
          <p:cNvSpPr/>
          <p:nvPr/>
        </p:nvSpPr>
        <p:spPr>
          <a:xfrm>
            <a:off x="1447800" y="152400"/>
            <a:ext cx="6248400" cy="91440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Lesson introduction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4572000" y="1390650"/>
            <a:ext cx="3962400" cy="38862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English For  Today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Class:  Five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Unit: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Eating Healthy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Activity: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1.1,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1.2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, 2.1  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70" y="1390650"/>
            <a:ext cx="3858163" cy="388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400"/>
            <a:ext cx="9144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7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438400" y="304800"/>
            <a:ext cx="4267200" cy="6858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71600" y="1752600"/>
            <a:ext cx="6172200" cy="35052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3.4.1 Ask simple questions on familiar topics.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3.4.2 Answer simple questions appropriately and confidently.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4.2.1 Read aloud texts with proper stress, intonation.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10200"/>
            <a:ext cx="91440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0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362200" y="381000"/>
            <a:ext cx="4114800" cy="533400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Review of the  prior knowledge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981200" y="1752600"/>
            <a:ext cx="5257800" cy="2667000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Have you ever bought any thing from a store? 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What did you buy from a store?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0601"/>
            <a:ext cx="91440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8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28801"/>
            <a:ext cx="5562600" cy="2452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81200" y="305520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371600"/>
            <a:ext cx="5715000" cy="3810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676400" y="381000"/>
            <a:ext cx="6400800" cy="609600"/>
          </a:xfrm>
          <a:prstGeom prst="roundRect">
            <a:avLst/>
          </a:prstGeom>
          <a:ln w="571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What do you see in the picture?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914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9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710" y="3152736"/>
            <a:ext cx="28579" cy="55252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977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685800" y="152400"/>
            <a:ext cx="7924799" cy="609600"/>
          </a:xfrm>
          <a:prstGeom prst="roundRect">
            <a:avLst/>
          </a:prstGeom>
          <a:ln w="571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Write down the names of the food seen in the grocery shop.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90601"/>
            <a:ext cx="7391400" cy="4343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7" y="5334000"/>
            <a:ext cx="9109023" cy="152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26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48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209800" y="381000"/>
            <a:ext cx="4267200" cy="53340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Title of the lesson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4400" y="1341620"/>
            <a:ext cx="7391400" cy="9144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We are going to read a text about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24000" y="2895600"/>
            <a:ext cx="6172200" cy="1905000"/>
          </a:xfrm>
          <a:prstGeom prst="roundRect">
            <a:avLst/>
          </a:prstGeom>
          <a:ln w="571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Eating Healthy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" y="5010150"/>
            <a:ext cx="9140252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286000" y="228600"/>
            <a:ext cx="4495800" cy="685800"/>
          </a:xfrm>
          <a:prstGeom prst="roundRect">
            <a:avLst/>
          </a:prstGeom>
          <a:ln w="571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Pre-teach the vocabulary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38200" y="2057400"/>
            <a:ext cx="2209800" cy="12192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Digestion 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হজম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279723" y="1094232"/>
            <a:ext cx="2209800" cy="1219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Reasonable -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ন্যায্য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সাশ্রয়ী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043066" y="3717561"/>
            <a:ext cx="2209800" cy="12192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Hastily 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তাড়াহুড়ো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639737" y="1828800"/>
            <a:ext cx="2209800" cy="121920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Sliced 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টুকরা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333750" y="4626964"/>
            <a:ext cx="2209800" cy="12192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Harmful 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ক্ষতিকর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791200" y="3505200"/>
            <a:ext cx="2209800" cy="1219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Delicious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সুস্বাদু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6-Point Star 13"/>
          <p:cNvSpPr/>
          <p:nvPr/>
        </p:nvSpPr>
        <p:spPr>
          <a:xfrm>
            <a:off x="3200400" y="2438400"/>
            <a:ext cx="2476500" cy="1899379"/>
          </a:xfrm>
          <a:prstGeom prst="star6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Vocabulary 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07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905000" y="228600"/>
            <a:ext cx="3962400" cy="6096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Open at page -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61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1706"/>
            <a:ext cx="9144000" cy="579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5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94360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286000" y="152400"/>
            <a:ext cx="4419600" cy="685800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Turn over the page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90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057400" y="304800"/>
            <a:ext cx="4648200" cy="533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Role play the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coversation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38237"/>
            <a:ext cx="8991600" cy="571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0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209800" y="304800"/>
            <a:ext cx="39624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Group work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71600"/>
            <a:ext cx="7239000" cy="3581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5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09800" y="304800"/>
            <a:ext cx="3886200" cy="533400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Evaluation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43000" y="1143000"/>
            <a:ext cx="6629400" cy="3733800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Tell me three healthy foods name from this conversation.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Is sweet cake a healthy food?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Tell me three unhealthy foods name from this conversation?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2075"/>
            <a:ext cx="91440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9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0"/>
            <a:ext cx="441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04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200</Words>
  <Application>Microsoft Office PowerPoint</Application>
  <PresentationFormat>On-screen Show (4:3)</PresentationFormat>
  <Paragraphs>39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Walton</cp:lastModifiedBy>
  <cp:revision>56</cp:revision>
  <dcterms:created xsi:type="dcterms:W3CDTF">2006-08-16T00:00:00Z</dcterms:created>
  <dcterms:modified xsi:type="dcterms:W3CDTF">2026-10-01T15:29:11Z</dcterms:modified>
</cp:coreProperties>
</file>