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42" r:id="rId2"/>
    <p:sldId id="460" r:id="rId3"/>
    <p:sldId id="445" r:id="rId4"/>
    <p:sldId id="444" r:id="rId5"/>
    <p:sldId id="446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6" r:id="rId15"/>
    <p:sldId id="457" r:id="rId16"/>
    <p:sldId id="458" r:id="rId17"/>
    <p:sldId id="459" r:id="rId18"/>
    <p:sldId id="455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3" d="100"/>
          <a:sy n="63" d="100"/>
        </p:scale>
        <p:origin x="728" y="56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A5C2B-2EBD-4661-B519-3B387543C80C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1CD08-F5A0-4FB1-A0F7-CE1D3CCD5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2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229961" y="6553200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1398" y="6553200"/>
            <a:ext cx="391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3F63D8-D9AA-76C5-4956-8EB295C61374}"/>
              </a:ext>
            </a:extLst>
          </p:cNvPr>
          <p:cNvSpPr txBox="1"/>
          <p:nvPr/>
        </p:nvSpPr>
        <p:spPr>
          <a:xfrm>
            <a:off x="1141412" y="1543868"/>
            <a:ext cx="10134600" cy="3770263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57150">
            <a:solidFill>
              <a:srgbClr val="FF0000"/>
            </a:solidFill>
          </a:ln>
          <a:effectLst>
            <a:glow rad="127000">
              <a:srgbClr val="00B050"/>
            </a:glow>
          </a:effectLst>
        </p:spPr>
        <p:txBody>
          <a:bodyPr wrap="square" rtlCol="0" anchor="ctr">
            <a:spAutoFit/>
          </a:bodyPr>
          <a:lstStyle/>
          <a:p>
            <a:r>
              <a:rPr lang="en-US" sz="199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19900" b="1" i="1" dirty="0" err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39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91378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CF49-40AE-5A27-B2A4-834610E63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92" y="2667000"/>
            <a:ext cx="5354120" cy="12954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3600" u="sng" dirty="0" err="1"/>
              <a:t>শিক্ষক</a:t>
            </a:r>
            <a:r>
              <a:rPr lang="en-US" sz="3600" u="sng" dirty="0"/>
              <a:t> </a:t>
            </a:r>
            <a:r>
              <a:rPr lang="en-US" sz="3600" u="sng" dirty="0" err="1"/>
              <a:t>পরিচিতি</a:t>
            </a:r>
            <a:br>
              <a:rPr lang="en-US" sz="3600" u="sng" dirty="0"/>
            </a:br>
            <a:br>
              <a:rPr lang="en-US" sz="3600" dirty="0"/>
            </a:br>
            <a:r>
              <a:rPr lang="en-US" sz="4000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মমিনুল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br>
              <a:rPr lang="en-US" sz="3600" dirty="0"/>
            </a:b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br>
              <a:rPr lang="en-US" sz="2800" dirty="0"/>
            </a:b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চকিয়াপাড়া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800" dirty="0"/>
              <a:t>,</a:t>
            </a:r>
            <a:br>
              <a:rPr lang="en-US" sz="3600" dirty="0"/>
            </a:b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ফুলবাড়ি,দিনাজপুর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106" y="4409267"/>
            <a:ext cx="3473815" cy="18288"/>
          </a:xfrm>
          <a:custGeom>
            <a:avLst/>
            <a:gdLst>
              <a:gd name="csX0" fmla="*/ 0 w 3473815"/>
              <a:gd name="csY0" fmla="*/ 0 h 18288"/>
              <a:gd name="csX1" fmla="*/ 694763 w 3473815"/>
              <a:gd name="csY1" fmla="*/ 0 h 18288"/>
              <a:gd name="csX2" fmla="*/ 1354788 w 3473815"/>
              <a:gd name="csY2" fmla="*/ 0 h 18288"/>
              <a:gd name="csX3" fmla="*/ 2014813 w 3473815"/>
              <a:gd name="csY3" fmla="*/ 0 h 18288"/>
              <a:gd name="csX4" fmla="*/ 2779052 w 3473815"/>
              <a:gd name="csY4" fmla="*/ 0 h 18288"/>
              <a:gd name="csX5" fmla="*/ 3473815 w 3473815"/>
              <a:gd name="csY5" fmla="*/ 0 h 18288"/>
              <a:gd name="csX6" fmla="*/ 3473815 w 3473815"/>
              <a:gd name="csY6" fmla="*/ 18288 h 18288"/>
              <a:gd name="csX7" fmla="*/ 2779052 w 3473815"/>
              <a:gd name="csY7" fmla="*/ 18288 h 18288"/>
              <a:gd name="csX8" fmla="*/ 2188503 w 3473815"/>
              <a:gd name="csY8" fmla="*/ 18288 h 18288"/>
              <a:gd name="csX9" fmla="*/ 1528479 w 3473815"/>
              <a:gd name="csY9" fmla="*/ 18288 h 18288"/>
              <a:gd name="csX10" fmla="*/ 868454 w 3473815"/>
              <a:gd name="csY10" fmla="*/ 18288 h 18288"/>
              <a:gd name="csX11" fmla="*/ 0 w 3473815"/>
              <a:gd name="csY11" fmla="*/ 18288 h 18288"/>
              <a:gd name="csX12" fmla="*/ 0 w 3473815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3815" h="18288" fill="none" extrusionOk="0">
                <a:moveTo>
                  <a:pt x="0" y="0"/>
                </a:moveTo>
                <a:cubicBezTo>
                  <a:pt x="182906" y="5222"/>
                  <a:pt x="525212" y="15044"/>
                  <a:pt x="694763" y="0"/>
                </a:cubicBezTo>
                <a:cubicBezTo>
                  <a:pt x="864314" y="-15044"/>
                  <a:pt x="1095979" y="-25460"/>
                  <a:pt x="1354788" y="0"/>
                </a:cubicBezTo>
                <a:cubicBezTo>
                  <a:pt x="1613597" y="25460"/>
                  <a:pt x="1827465" y="3076"/>
                  <a:pt x="2014813" y="0"/>
                </a:cubicBezTo>
                <a:cubicBezTo>
                  <a:pt x="2202162" y="-3076"/>
                  <a:pt x="2561462" y="29782"/>
                  <a:pt x="2779052" y="0"/>
                </a:cubicBezTo>
                <a:cubicBezTo>
                  <a:pt x="2996642" y="-29782"/>
                  <a:pt x="3260877" y="-7505"/>
                  <a:pt x="3473815" y="0"/>
                </a:cubicBezTo>
                <a:cubicBezTo>
                  <a:pt x="3473381" y="7551"/>
                  <a:pt x="3473348" y="9822"/>
                  <a:pt x="3473815" y="18288"/>
                </a:cubicBezTo>
                <a:cubicBezTo>
                  <a:pt x="3221493" y="35914"/>
                  <a:pt x="2987895" y="39816"/>
                  <a:pt x="2779052" y="18288"/>
                </a:cubicBezTo>
                <a:cubicBezTo>
                  <a:pt x="2570209" y="-3240"/>
                  <a:pt x="2343602" y="7168"/>
                  <a:pt x="2188503" y="18288"/>
                </a:cubicBezTo>
                <a:cubicBezTo>
                  <a:pt x="2033404" y="29408"/>
                  <a:pt x="1812100" y="18034"/>
                  <a:pt x="1528479" y="18288"/>
                </a:cubicBezTo>
                <a:cubicBezTo>
                  <a:pt x="1244858" y="18542"/>
                  <a:pt x="1155493" y="-1402"/>
                  <a:pt x="868454" y="18288"/>
                </a:cubicBezTo>
                <a:cubicBezTo>
                  <a:pt x="581415" y="37978"/>
                  <a:pt x="215843" y="-23060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3815" h="18288" stroke="0" extrusionOk="0">
                <a:moveTo>
                  <a:pt x="0" y="0"/>
                </a:moveTo>
                <a:cubicBezTo>
                  <a:pt x="242785" y="-29423"/>
                  <a:pt x="378998" y="-19420"/>
                  <a:pt x="625287" y="0"/>
                </a:cubicBezTo>
                <a:cubicBezTo>
                  <a:pt x="871576" y="19420"/>
                  <a:pt x="1067984" y="20453"/>
                  <a:pt x="1389526" y="0"/>
                </a:cubicBezTo>
                <a:cubicBezTo>
                  <a:pt x="1711068" y="-20453"/>
                  <a:pt x="1750898" y="12571"/>
                  <a:pt x="1980075" y="0"/>
                </a:cubicBezTo>
                <a:cubicBezTo>
                  <a:pt x="2209252" y="-12571"/>
                  <a:pt x="2443074" y="-14077"/>
                  <a:pt x="2570623" y="0"/>
                </a:cubicBezTo>
                <a:cubicBezTo>
                  <a:pt x="2698172" y="14077"/>
                  <a:pt x="3135362" y="-35726"/>
                  <a:pt x="3473815" y="0"/>
                </a:cubicBezTo>
                <a:cubicBezTo>
                  <a:pt x="3473733" y="4406"/>
                  <a:pt x="3473726" y="9982"/>
                  <a:pt x="3473815" y="18288"/>
                </a:cubicBezTo>
                <a:cubicBezTo>
                  <a:pt x="3180355" y="10141"/>
                  <a:pt x="2981436" y="-5889"/>
                  <a:pt x="2813790" y="18288"/>
                </a:cubicBezTo>
                <a:cubicBezTo>
                  <a:pt x="2646145" y="42465"/>
                  <a:pt x="2412345" y="4786"/>
                  <a:pt x="2153765" y="18288"/>
                </a:cubicBezTo>
                <a:cubicBezTo>
                  <a:pt x="1895186" y="31790"/>
                  <a:pt x="1663932" y="40265"/>
                  <a:pt x="1493740" y="18288"/>
                </a:cubicBezTo>
                <a:cubicBezTo>
                  <a:pt x="1323549" y="-3689"/>
                  <a:pt x="925140" y="-7542"/>
                  <a:pt x="729501" y="18288"/>
                </a:cubicBezTo>
                <a:cubicBezTo>
                  <a:pt x="533862" y="44118"/>
                  <a:pt x="281408" y="3492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57F89F-1E2B-E0EA-FFAD-EEB040A9D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74"/>
          <a:stretch>
            <a:fillRect/>
          </a:stretch>
        </p:blipFill>
        <p:spPr>
          <a:xfrm>
            <a:off x="5310318" y="10"/>
            <a:ext cx="6876984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9502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B5E98-2982-1CC2-7E8D-21EBED8187D5}"/>
              </a:ext>
            </a:extLst>
          </p:cNvPr>
          <p:cNvSpPr>
            <a:spLocks noGrp="1"/>
          </p:cNvSpPr>
          <p:nvPr>
            <p:ph type="title"/>
          </p:nvPr>
        </p:nvSpPr>
        <p:spPr>
          <a:custGeom>
            <a:avLst/>
            <a:gdLst>
              <a:gd name="csX0" fmla="*/ 0 w 10969943"/>
              <a:gd name="csY0" fmla="*/ 0 h 1143000"/>
              <a:gd name="csX1" fmla="*/ 687065 w 10969943"/>
              <a:gd name="csY1" fmla="*/ 0 h 1143000"/>
              <a:gd name="csX2" fmla="*/ 1483829 w 10969943"/>
              <a:gd name="csY2" fmla="*/ 0 h 1143000"/>
              <a:gd name="csX3" fmla="*/ 2170894 w 10969943"/>
              <a:gd name="csY3" fmla="*/ 0 h 1143000"/>
              <a:gd name="csX4" fmla="*/ 2748259 w 10969943"/>
              <a:gd name="csY4" fmla="*/ 0 h 1143000"/>
              <a:gd name="csX5" fmla="*/ 3325625 w 10969943"/>
              <a:gd name="csY5" fmla="*/ 0 h 1143000"/>
              <a:gd name="csX6" fmla="*/ 4122389 w 10969943"/>
              <a:gd name="csY6" fmla="*/ 0 h 1143000"/>
              <a:gd name="csX7" fmla="*/ 4370656 w 10969943"/>
              <a:gd name="csY7" fmla="*/ 0 h 1143000"/>
              <a:gd name="csX8" fmla="*/ 4618923 w 10969943"/>
              <a:gd name="csY8" fmla="*/ 0 h 1143000"/>
              <a:gd name="csX9" fmla="*/ 5415688 w 10969943"/>
              <a:gd name="csY9" fmla="*/ 0 h 1143000"/>
              <a:gd name="csX10" fmla="*/ 5773654 w 10969943"/>
              <a:gd name="csY10" fmla="*/ 0 h 1143000"/>
              <a:gd name="csX11" fmla="*/ 6351020 w 10969943"/>
              <a:gd name="csY11" fmla="*/ 0 h 1143000"/>
              <a:gd name="csX12" fmla="*/ 7147784 w 10969943"/>
              <a:gd name="csY12" fmla="*/ 0 h 1143000"/>
              <a:gd name="csX13" fmla="*/ 7505750 w 10969943"/>
              <a:gd name="csY13" fmla="*/ 0 h 1143000"/>
              <a:gd name="csX14" fmla="*/ 8302515 w 10969943"/>
              <a:gd name="csY14" fmla="*/ 0 h 1143000"/>
              <a:gd name="csX15" fmla="*/ 8770181 w 10969943"/>
              <a:gd name="csY15" fmla="*/ 0 h 1143000"/>
              <a:gd name="csX16" fmla="*/ 9457246 w 10969943"/>
              <a:gd name="csY16" fmla="*/ 0 h 1143000"/>
              <a:gd name="csX17" fmla="*/ 10034611 w 10969943"/>
              <a:gd name="csY17" fmla="*/ 0 h 1143000"/>
              <a:gd name="csX18" fmla="*/ 10969943 w 10969943"/>
              <a:gd name="csY18" fmla="*/ 0 h 1143000"/>
              <a:gd name="csX19" fmla="*/ 10969943 w 10969943"/>
              <a:gd name="csY19" fmla="*/ 594360 h 1143000"/>
              <a:gd name="csX20" fmla="*/ 10969943 w 10969943"/>
              <a:gd name="csY20" fmla="*/ 1143000 h 1143000"/>
              <a:gd name="csX21" fmla="*/ 10611976 w 10969943"/>
              <a:gd name="csY21" fmla="*/ 1143000 h 1143000"/>
              <a:gd name="csX22" fmla="*/ 10034611 w 10969943"/>
              <a:gd name="csY22" fmla="*/ 1143000 h 1143000"/>
              <a:gd name="csX23" fmla="*/ 9237847 w 10969943"/>
              <a:gd name="csY23" fmla="*/ 1143000 h 1143000"/>
              <a:gd name="csX24" fmla="*/ 8441082 w 10969943"/>
              <a:gd name="csY24" fmla="*/ 1143000 h 1143000"/>
              <a:gd name="csX25" fmla="*/ 7973416 w 10969943"/>
              <a:gd name="csY25" fmla="*/ 1143000 h 1143000"/>
              <a:gd name="csX26" fmla="*/ 7505750 w 10969943"/>
              <a:gd name="csY26" fmla="*/ 1143000 h 1143000"/>
              <a:gd name="csX27" fmla="*/ 7038084 w 10969943"/>
              <a:gd name="csY27" fmla="*/ 1143000 h 1143000"/>
              <a:gd name="csX28" fmla="*/ 6680118 w 10969943"/>
              <a:gd name="csY28" fmla="*/ 1143000 h 1143000"/>
              <a:gd name="csX29" fmla="*/ 5883354 w 10969943"/>
              <a:gd name="csY29" fmla="*/ 1143000 h 1143000"/>
              <a:gd name="csX30" fmla="*/ 5525387 w 10969943"/>
              <a:gd name="csY30" fmla="*/ 1143000 h 1143000"/>
              <a:gd name="csX31" fmla="*/ 4728623 w 10969943"/>
              <a:gd name="csY31" fmla="*/ 1143000 h 1143000"/>
              <a:gd name="csX32" fmla="*/ 4480356 w 10969943"/>
              <a:gd name="csY32" fmla="*/ 1143000 h 1143000"/>
              <a:gd name="csX33" fmla="*/ 4122389 w 10969943"/>
              <a:gd name="csY33" fmla="*/ 1143000 h 1143000"/>
              <a:gd name="csX34" fmla="*/ 3435324 w 10969943"/>
              <a:gd name="csY34" fmla="*/ 1143000 h 1143000"/>
              <a:gd name="csX35" fmla="*/ 3187057 w 10969943"/>
              <a:gd name="csY35" fmla="*/ 1143000 h 1143000"/>
              <a:gd name="csX36" fmla="*/ 2719391 w 10969943"/>
              <a:gd name="csY36" fmla="*/ 1143000 h 1143000"/>
              <a:gd name="csX37" fmla="*/ 2471124 w 10969943"/>
              <a:gd name="csY37" fmla="*/ 1143000 h 1143000"/>
              <a:gd name="csX38" fmla="*/ 1893759 w 10969943"/>
              <a:gd name="csY38" fmla="*/ 1143000 h 1143000"/>
              <a:gd name="csX39" fmla="*/ 1096994 w 10969943"/>
              <a:gd name="csY39" fmla="*/ 1143000 h 1143000"/>
              <a:gd name="csX40" fmla="*/ 0 w 10969943"/>
              <a:gd name="csY40" fmla="*/ 1143000 h 1143000"/>
              <a:gd name="csX41" fmla="*/ 0 w 10969943"/>
              <a:gd name="csY41" fmla="*/ 582930 h 1143000"/>
              <a:gd name="csX42" fmla="*/ 0 w 10969943"/>
              <a:gd name="csY42" fmla="*/ 0 h 1143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969943" h="1143000" fill="none" extrusionOk="0">
                <a:moveTo>
                  <a:pt x="0" y="0"/>
                </a:moveTo>
                <a:cubicBezTo>
                  <a:pt x="201212" y="-28754"/>
                  <a:pt x="369390" y="41094"/>
                  <a:pt x="687065" y="0"/>
                </a:cubicBezTo>
                <a:cubicBezTo>
                  <a:pt x="1004740" y="-41094"/>
                  <a:pt x="1186515" y="6999"/>
                  <a:pt x="1483829" y="0"/>
                </a:cubicBezTo>
                <a:cubicBezTo>
                  <a:pt x="1781143" y="-6999"/>
                  <a:pt x="1941352" y="80647"/>
                  <a:pt x="2170894" y="0"/>
                </a:cubicBezTo>
                <a:cubicBezTo>
                  <a:pt x="2400436" y="-80647"/>
                  <a:pt x="2475952" y="8398"/>
                  <a:pt x="2748259" y="0"/>
                </a:cubicBezTo>
                <a:cubicBezTo>
                  <a:pt x="3020566" y="-8398"/>
                  <a:pt x="3057475" y="8744"/>
                  <a:pt x="3325625" y="0"/>
                </a:cubicBezTo>
                <a:cubicBezTo>
                  <a:pt x="3593775" y="-8744"/>
                  <a:pt x="3885725" y="27022"/>
                  <a:pt x="4122389" y="0"/>
                </a:cubicBezTo>
                <a:cubicBezTo>
                  <a:pt x="4359053" y="-27022"/>
                  <a:pt x="4253907" y="22189"/>
                  <a:pt x="4370656" y="0"/>
                </a:cubicBezTo>
                <a:cubicBezTo>
                  <a:pt x="4487405" y="-22189"/>
                  <a:pt x="4558003" y="17860"/>
                  <a:pt x="4618923" y="0"/>
                </a:cubicBezTo>
                <a:cubicBezTo>
                  <a:pt x="4679843" y="-17860"/>
                  <a:pt x="5174036" y="15287"/>
                  <a:pt x="5415688" y="0"/>
                </a:cubicBezTo>
                <a:cubicBezTo>
                  <a:pt x="5657340" y="-15287"/>
                  <a:pt x="5650255" y="33725"/>
                  <a:pt x="5773654" y="0"/>
                </a:cubicBezTo>
                <a:cubicBezTo>
                  <a:pt x="5897053" y="-33725"/>
                  <a:pt x="6123015" y="52031"/>
                  <a:pt x="6351020" y="0"/>
                </a:cubicBezTo>
                <a:cubicBezTo>
                  <a:pt x="6579025" y="-52031"/>
                  <a:pt x="6896903" y="80443"/>
                  <a:pt x="7147784" y="0"/>
                </a:cubicBezTo>
                <a:cubicBezTo>
                  <a:pt x="7398665" y="-80443"/>
                  <a:pt x="7331128" y="29409"/>
                  <a:pt x="7505750" y="0"/>
                </a:cubicBezTo>
                <a:cubicBezTo>
                  <a:pt x="7680372" y="-29409"/>
                  <a:pt x="8020467" y="35090"/>
                  <a:pt x="8302515" y="0"/>
                </a:cubicBezTo>
                <a:cubicBezTo>
                  <a:pt x="8584564" y="-35090"/>
                  <a:pt x="8630137" y="27749"/>
                  <a:pt x="8770181" y="0"/>
                </a:cubicBezTo>
                <a:cubicBezTo>
                  <a:pt x="8910225" y="-27749"/>
                  <a:pt x="9318849" y="77340"/>
                  <a:pt x="9457246" y="0"/>
                </a:cubicBezTo>
                <a:cubicBezTo>
                  <a:pt x="9595643" y="-77340"/>
                  <a:pt x="9910754" y="26136"/>
                  <a:pt x="10034611" y="0"/>
                </a:cubicBezTo>
                <a:cubicBezTo>
                  <a:pt x="10158469" y="-26136"/>
                  <a:pt x="10658190" y="62478"/>
                  <a:pt x="10969943" y="0"/>
                </a:cubicBezTo>
                <a:cubicBezTo>
                  <a:pt x="10971703" y="126543"/>
                  <a:pt x="10915027" y="421318"/>
                  <a:pt x="10969943" y="594360"/>
                </a:cubicBezTo>
                <a:cubicBezTo>
                  <a:pt x="11024859" y="767402"/>
                  <a:pt x="10938443" y="918339"/>
                  <a:pt x="10969943" y="1143000"/>
                </a:cubicBezTo>
                <a:cubicBezTo>
                  <a:pt x="10880115" y="1165512"/>
                  <a:pt x="10742414" y="1127069"/>
                  <a:pt x="10611976" y="1143000"/>
                </a:cubicBezTo>
                <a:cubicBezTo>
                  <a:pt x="10481538" y="1158931"/>
                  <a:pt x="10323162" y="1078486"/>
                  <a:pt x="10034611" y="1143000"/>
                </a:cubicBezTo>
                <a:cubicBezTo>
                  <a:pt x="9746060" y="1207514"/>
                  <a:pt x="9486463" y="1116356"/>
                  <a:pt x="9237847" y="1143000"/>
                </a:cubicBezTo>
                <a:cubicBezTo>
                  <a:pt x="8989231" y="1169644"/>
                  <a:pt x="8785638" y="1138353"/>
                  <a:pt x="8441082" y="1143000"/>
                </a:cubicBezTo>
                <a:cubicBezTo>
                  <a:pt x="8096527" y="1147647"/>
                  <a:pt x="8096896" y="1107957"/>
                  <a:pt x="7973416" y="1143000"/>
                </a:cubicBezTo>
                <a:cubicBezTo>
                  <a:pt x="7849936" y="1178043"/>
                  <a:pt x="7674156" y="1115910"/>
                  <a:pt x="7505750" y="1143000"/>
                </a:cubicBezTo>
                <a:cubicBezTo>
                  <a:pt x="7337344" y="1170090"/>
                  <a:pt x="7188906" y="1094779"/>
                  <a:pt x="7038084" y="1143000"/>
                </a:cubicBezTo>
                <a:cubicBezTo>
                  <a:pt x="6887262" y="1191221"/>
                  <a:pt x="6756347" y="1138065"/>
                  <a:pt x="6680118" y="1143000"/>
                </a:cubicBezTo>
                <a:cubicBezTo>
                  <a:pt x="6603889" y="1147935"/>
                  <a:pt x="6203212" y="1086552"/>
                  <a:pt x="5883354" y="1143000"/>
                </a:cubicBezTo>
                <a:cubicBezTo>
                  <a:pt x="5563496" y="1199448"/>
                  <a:pt x="5675573" y="1136543"/>
                  <a:pt x="5525387" y="1143000"/>
                </a:cubicBezTo>
                <a:cubicBezTo>
                  <a:pt x="5375201" y="1149457"/>
                  <a:pt x="4902531" y="1122653"/>
                  <a:pt x="4728623" y="1143000"/>
                </a:cubicBezTo>
                <a:cubicBezTo>
                  <a:pt x="4554715" y="1163347"/>
                  <a:pt x="4557664" y="1133445"/>
                  <a:pt x="4480356" y="1143000"/>
                </a:cubicBezTo>
                <a:cubicBezTo>
                  <a:pt x="4403048" y="1152555"/>
                  <a:pt x="4265053" y="1106380"/>
                  <a:pt x="4122389" y="1143000"/>
                </a:cubicBezTo>
                <a:cubicBezTo>
                  <a:pt x="3979725" y="1179620"/>
                  <a:pt x="3593907" y="1062726"/>
                  <a:pt x="3435324" y="1143000"/>
                </a:cubicBezTo>
                <a:cubicBezTo>
                  <a:pt x="3276742" y="1223274"/>
                  <a:pt x="3297418" y="1133482"/>
                  <a:pt x="3187057" y="1143000"/>
                </a:cubicBezTo>
                <a:cubicBezTo>
                  <a:pt x="3076696" y="1152518"/>
                  <a:pt x="2896466" y="1099881"/>
                  <a:pt x="2719391" y="1143000"/>
                </a:cubicBezTo>
                <a:cubicBezTo>
                  <a:pt x="2542316" y="1186119"/>
                  <a:pt x="2571456" y="1140158"/>
                  <a:pt x="2471124" y="1143000"/>
                </a:cubicBezTo>
                <a:cubicBezTo>
                  <a:pt x="2370792" y="1145842"/>
                  <a:pt x="2053824" y="1110359"/>
                  <a:pt x="1893759" y="1143000"/>
                </a:cubicBezTo>
                <a:cubicBezTo>
                  <a:pt x="1733695" y="1175641"/>
                  <a:pt x="1306490" y="1121590"/>
                  <a:pt x="1096994" y="1143000"/>
                </a:cubicBezTo>
                <a:cubicBezTo>
                  <a:pt x="887499" y="1164410"/>
                  <a:pt x="494508" y="1115687"/>
                  <a:pt x="0" y="1143000"/>
                </a:cubicBezTo>
                <a:cubicBezTo>
                  <a:pt x="-5588" y="950007"/>
                  <a:pt x="63440" y="714889"/>
                  <a:pt x="0" y="582930"/>
                </a:cubicBezTo>
                <a:cubicBezTo>
                  <a:pt x="-63440" y="450971"/>
                  <a:pt x="33127" y="168560"/>
                  <a:pt x="0" y="0"/>
                </a:cubicBezTo>
                <a:close/>
              </a:path>
              <a:path w="10969943" h="1143000" stroke="0" extrusionOk="0">
                <a:moveTo>
                  <a:pt x="0" y="0"/>
                </a:moveTo>
                <a:cubicBezTo>
                  <a:pt x="375293" y="-81911"/>
                  <a:pt x="552442" y="1515"/>
                  <a:pt x="796764" y="0"/>
                </a:cubicBezTo>
                <a:cubicBezTo>
                  <a:pt x="1041086" y="-1515"/>
                  <a:pt x="1240181" y="31912"/>
                  <a:pt x="1593529" y="0"/>
                </a:cubicBezTo>
                <a:cubicBezTo>
                  <a:pt x="1946877" y="-31912"/>
                  <a:pt x="1775071" y="21539"/>
                  <a:pt x="1841796" y="0"/>
                </a:cubicBezTo>
                <a:cubicBezTo>
                  <a:pt x="1908521" y="-21539"/>
                  <a:pt x="2088200" y="34254"/>
                  <a:pt x="2199762" y="0"/>
                </a:cubicBezTo>
                <a:cubicBezTo>
                  <a:pt x="2311324" y="-34254"/>
                  <a:pt x="2485513" y="48259"/>
                  <a:pt x="2667428" y="0"/>
                </a:cubicBezTo>
                <a:cubicBezTo>
                  <a:pt x="2849343" y="-48259"/>
                  <a:pt x="2930109" y="30802"/>
                  <a:pt x="3135094" y="0"/>
                </a:cubicBezTo>
                <a:cubicBezTo>
                  <a:pt x="3340079" y="-30802"/>
                  <a:pt x="3455296" y="2221"/>
                  <a:pt x="3602760" y="0"/>
                </a:cubicBezTo>
                <a:cubicBezTo>
                  <a:pt x="3750224" y="-2221"/>
                  <a:pt x="3863872" y="5203"/>
                  <a:pt x="3960727" y="0"/>
                </a:cubicBezTo>
                <a:cubicBezTo>
                  <a:pt x="4057582" y="-5203"/>
                  <a:pt x="4419178" y="32761"/>
                  <a:pt x="4538092" y="0"/>
                </a:cubicBezTo>
                <a:cubicBezTo>
                  <a:pt x="4657006" y="-32761"/>
                  <a:pt x="4781199" y="17517"/>
                  <a:pt x="4896059" y="0"/>
                </a:cubicBezTo>
                <a:cubicBezTo>
                  <a:pt x="5010919" y="-17517"/>
                  <a:pt x="5076443" y="41803"/>
                  <a:pt x="5254025" y="0"/>
                </a:cubicBezTo>
                <a:cubicBezTo>
                  <a:pt x="5431607" y="-41803"/>
                  <a:pt x="5608572" y="1482"/>
                  <a:pt x="5831391" y="0"/>
                </a:cubicBezTo>
                <a:cubicBezTo>
                  <a:pt x="6054210" y="-1482"/>
                  <a:pt x="6246639" y="5448"/>
                  <a:pt x="6518456" y="0"/>
                </a:cubicBezTo>
                <a:cubicBezTo>
                  <a:pt x="6790274" y="-5448"/>
                  <a:pt x="6851829" y="15856"/>
                  <a:pt x="7095821" y="0"/>
                </a:cubicBezTo>
                <a:cubicBezTo>
                  <a:pt x="7339813" y="-15856"/>
                  <a:pt x="7459637" y="14430"/>
                  <a:pt x="7782886" y="0"/>
                </a:cubicBezTo>
                <a:cubicBezTo>
                  <a:pt x="8106136" y="-14430"/>
                  <a:pt x="7912975" y="20396"/>
                  <a:pt x="8031153" y="0"/>
                </a:cubicBezTo>
                <a:cubicBezTo>
                  <a:pt x="8149331" y="-20396"/>
                  <a:pt x="8326929" y="21716"/>
                  <a:pt x="8498819" y="0"/>
                </a:cubicBezTo>
                <a:cubicBezTo>
                  <a:pt x="8670709" y="-21716"/>
                  <a:pt x="8653571" y="2083"/>
                  <a:pt x="8747086" y="0"/>
                </a:cubicBezTo>
                <a:cubicBezTo>
                  <a:pt x="8840601" y="-2083"/>
                  <a:pt x="9012675" y="13410"/>
                  <a:pt x="9105053" y="0"/>
                </a:cubicBezTo>
                <a:cubicBezTo>
                  <a:pt x="9197431" y="-13410"/>
                  <a:pt x="9432725" y="9785"/>
                  <a:pt x="9682418" y="0"/>
                </a:cubicBezTo>
                <a:cubicBezTo>
                  <a:pt x="9932111" y="-9785"/>
                  <a:pt x="10196114" y="39157"/>
                  <a:pt x="10369483" y="0"/>
                </a:cubicBezTo>
                <a:cubicBezTo>
                  <a:pt x="10542852" y="-39157"/>
                  <a:pt x="10758829" y="6978"/>
                  <a:pt x="10969943" y="0"/>
                </a:cubicBezTo>
                <a:cubicBezTo>
                  <a:pt x="10980813" y="121561"/>
                  <a:pt x="10904518" y="310074"/>
                  <a:pt x="10969943" y="582930"/>
                </a:cubicBezTo>
                <a:cubicBezTo>
                  <a:pt x="11035368" y="855786"/>
                  <a:pt x="10933696" y="953948"/>
                  <a:pt x="10969943" y="1143000"/>
                </a:cubicBezTo>
                <a:cubicBezTo>
                  <a:pt x="10866822" y="1190128"/>
                  <a:pt x="10671570" y="1092252"/>
                  <a:pt x="10502277" y="1143000"/>
                </a:cubicBezTo>
                <a:cubicBezTo>
                  <a:pt x="10332984" y="1193748"/>
                  <a:pt x="10265236" y="1103842"/>
                  <a:pt x="10144310" y="1143000"/>
                </a:cubicBezTo>
                <a:cubicBezTo>
                  <a:pt x="10023384" y="1182158"/>
                  <a:pt x="9703243" y="1112314"/>
                  <a:pt x="9347546" y="1143000"/>
                </a:cubicBezTo>
                <a:cubicBezTo>
                  <a:pt x="8991849" y="1173686"/>
                  <a:pt x="9021596" y="1108210"/>
                  <a:pt x="8879880" y="1143000"/>
                </a:cubicBezTo>
                <a:cubicBezTo>
                  <a:pt x="8738164" y="1177790"/>
                  <a:pt x="8617323" y="1113741"/>
                  <a:pt x="8521914" y="1143000"/>
                </a:cubicBezTo>
                <a:cubicBezTo>
                  <a:pt x="8426505" y="1172259"/>
                  <a:pt x="8155312" y="1137902"/>
                  <a:pt x="7834849" y="1143000"/>
                </a:cubicBezTo>
                <a:cubicBezTo>
                  <a:pt x="7514386" y="1148098"/>
                  <a:pt x="7398058" y="1087372"/>
                  <a:pt x="7038084" y="1143000"/>
                </a:cubicBezTo>
                <a:cubicBezTo>
                  <a:pt x="6678110" y="1198628"/>
                  <a:pt x="6666094" y="1102472"/>
                  <a:pt x="6460719" y="1143000"/>
                </a:cubicBezTo>
                <a:cubicBezTo>
                  <a:pt x="6255345" y="1183528"/>
                  <a:pt x="5929569" y="1077884"/>
                  <a:pt x="5773654" y="1143000"/>
                </a:cubicBezTo>
                <a:cubicBezTo>
                  <a:pt x="5617739" y="1208116"/>
                  <a:pt x="5317887" y="1061427"/>
                  <a:pt x="4976890" y="1143000"/>
                </a:cubicBezTo>
                <a:cubicBezTo>
                  <a:pt x="4635893" y="1224573"/>
                  <a:pt x="4455996" y="1115173"/>
                  <a:pt x="4180126" y="1143000"/>
                </a:cubicBezTo>
                <a:cubicBezTo>
                  <a:pt x="3904256" y="1170827"/>
                  <a:pt x="3665036" y="1125467"/>
                  <a:pt x="3383361" y="1143000"/>
                </a:cubicBezTo>
                <a:cubicBezTo>
                  <a:pt x="3101686" y="1160533"/>
                  <a:pt x="3099744" y="1126397"/>
                  <a:pt x="3025395" y="1143000"/>
                </a:cubicBezTo>
                <a:cubicBezTo>
                  <a:pt x="2951046" y="1159603"/>
                  <a:pt x="2715466" y="1102907"/>
                  <a:pt x="2557729" y="1143000"/>
                </a:cubicBezTo>
                <a:cubicBezTo>
                  <a:pt x="2399992" y="1183093"/>
                  <a:pt x="2412815" y="1134539"/>
                  <a:pt x="2309462" y="1143000"/>
                </a:cubicBezTo>
                <a:cubicBezTo>
                  <a:pt x="2206109" y="1151461"/>
                  <a:pt x="1900224" y="1079026"/>
                  <a:pt x="1622397" y="1143000"/>
                </a:cubicBezTo>
                <a:cubicBezTo>
                  <a:pt x="1344570" y="1206974"/>
                  <a:pt x="1221591" y="1067041"/>
                  <a:pt x="935332" y="1143000"/>
                </a:cubicBezTo>
                <a:cubicBezTo>
                  <a:pt x="649074" y="1218959"/>
                  <a:pt x="437718" y="1052033"/>
                  <a:pt x="0" y="1143000"/>
                </a:cubicBezTo>
                <a:cubicBezTo>
                  <a:pt x="-20837" y="935416"/>
                  <a:pt x="40394" y="787554"/>
                  <a:pt x="0" y="605790"/>
                </a:cubicBezTo>
                <a:cubicBezTo>
                  <a:pt x="-40394" y="424026"/>
                  <a:pt x="42227" y="253604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99650489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গতকাল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EE1545-7D27-F5CD-CE77-31898C8ACD05}"/>
              </a:ext>
            </a:extLst>
          </p:cNvPr>
          <p:cNvSpPr txBox="1"/>
          <p:nvPr/>
        </p:nvSpPr>
        <p:spPr>
          <a:xfrm>
            <a:off x="684212" y="3048000"/>
            <a:ext cx="10895172" cy="2895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prstTxWarp prst="textPlain">
              <a:avLst>
                <a:gd name="adj" fmla="val 50992"/>
              </a:avLst>
            </a:prstTxWarp>
            <a:spAutoFit/>
          </a:bodyPr>
          <a:lstStyle/>
          <a:p>
            <a:pPr algn="just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সংখ‌্যার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b="1" dirty="0"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40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Right 2">
            <a:extLst>
              <a:ext uri="{FF2B5EF4-FFF2-40B4-BE49-F238E27FC236}">
                <a16:creationId xmlns:a16="http://schemas.microsoft.com/office/drawing/2014/main" id="{1E7CCF72-A0DF-B85E-421D-EAFBF9DEE476}"/>
              </a:ext>
            </a:extLst>
          </p:cNvPr>
          <p:cNvSpPr/>
          <p:nvPr/>
        </p:nvSpPr>
        <p:spPr>
          <a:xfrm>
            <a:off x="162871" y="1295400"/>
            <a:ext cx="5254949" cy="416949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33B6E0-1BDE-46C8-71C6-35C6DB85C2E7}"/>
              </a:ext>
            </a:extLst>
          </p:cNvPr>
          <p:cNvSpPr/>
          <p:nvPr/>
        </p:nvSpPr>
        <p:spPr>
          <a:xfrm>
            <a:off x="303212" y="2389548"/>
            <a:ext cx="4441289" cy="198120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en-US" sz="8000" b="1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b="1" dirty="0">
              <a:ln w="11430">
                <a:solidFill>
                  <a:schemeClr val="tx1"/>
                </a:solidFill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E77A942-96B1-5D77-6709-A1B021758437}"/>
              </a:ext>
            </a:extLst>
          </p:cNvPr>
          <p:cNvSpPr/>
          <p:nvPr/>
        </p:nvSpPr>
        <p:spPr>
          <a:xfrm>
            <a:off x="5475080" y="1595763"/>
            <a:ext cx="6259720" cy="386913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B8EE47-B789-70CA-58E2-443C8675A2A5}"/>
              </a:ext>
            </a:extLst>
          </p:cNvPr>
          <p:cNvSpPr txBox="1"/>
          <p:nvPr/>
        </p:nvSpPr>
        <p:spPr>
          <a:xfrm>
            <a:off x="5715000" y="1936401"/>
            <a:ext cx="5722620" cy="317009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পঞ্চম</a:t>
            </a:r>
            <a:endParaRPr lang="bn-IN" sz="4000" b="1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গণিত</a:t>
            </a:r>
            <a:endParaRPr lang="bn-IN" sz="4000" b="1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৭ (গড়)</a:t>
            </a:r>
          </a:p>
          <a:p>
            <a:pPr algn="ctr"/>
            <a:r>
              <a:rPr lang="en-US" sz="4000" b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  <a:endParaRPr lang="bn-IN" sz="4000" b="1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17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13911E-8A72-6909-62F3-747AB4E129C0}"/>
              </a:ext>
            </a:extLst>
          </p:cNvPr>
          <p:cNvSpPr txBox="1"/>
          <p:nvPr/>
        </p:nvSpPr>
        <p:spPr>
          <a:xfrm>
            <a:off x="1001485" y="3106055"/>
            <a:ext cx="10787744" cy="258532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২.৯.২-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২.৯.৩-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DF86C5-6AF9-1410-A5DA-F5622B9E4D60}"/>
              </a:ext>
            </a:extLst>
          </p:cNvPr>
          <p:cNvSpPr txBox="1"/>
          <p:nvPr/>
        </p:nvSpPr>
        <p:spPr>
          <a:xfrm>
            <a:off x="3590977" y="722378"/>
            <a:ext cx="4791021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isometricOffAxis1Right"/>
            <a:lightRig rig="threePt" dir="t"/>
          </a:scene3d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8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89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65F247-BBA2-2D3D-E257-FDF2B3B9F82A}"/>
              </a:ext>
            </a:extLst>
          </p:cNvPr>
          <p:cNvSpPr txBox="1"/>
          <p:nvPr/>
        </p:nvSpPr>
        <p:spPr>
          <a:xfrm>
            <a:off x="227012" y="1295400"/>
            <a:ext cx="11582400" cy="4342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  <a:prstDash val="sysDash"/>
          </a:ln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just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একটি সপ্তাহে সোম, মঙ্গল ও বুধবারের গড় তাপমাত্রা ছিল ৩০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সেলসিয়াস ( সে)। আবার মঙ্গল, বুধ ও বৃহস্পতিবারের গড় তাপমাত্রা 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৩৩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সে। বৃহস্পতিবারের ৩৫সে তাপমাত্র হলে  সোমবারের তাপমাত্র কত ছিল?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7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8F535C-E37D-97E8-7E76-3B43BDCDD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0"/>
            <a:ext cx="11734800" cy="6629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65DE80-FF93-4D2F-C97D-D89980E91341}"/>
              </a:ext>
            </a:extLst>
          </p:cNvPr>
          <p:cNvSpPr txBox="1"/>
          <p:nvPr/>
        </p:nvSpPr>
        <p:spPr>
          <a:xfrm>
            <a:off x="1065212" y="1676400"/>
            <a:ext cx="609600" cy="228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1F38C3-BEEF-41B5-4910-194C5000D4D7}"/>
              </a:ext>
            </a:extLst>
          </p:cNvPr>
          <p:cNvSpPr txBox="1"/>
          <p:nvPr/>
        </p:nvSpPr>
        <p:spPr>
          <a:xfrm>
            <a:off x="3175283" y="1280942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00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600A28-7357-A806-798F-8D6C7E1815BB}"/>
              </a:ext>
            </a:extLst>
          </p:cNvPr>
          <p:cNvSpPr txBox="1"/>
          <p:nvPr/>
        </p:nvSpPr>
        <p:spPr>
          <a:xfrm>
            <a:off x="978787" y="1353233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endParaRPr lang="en-US" sz="360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194C99-1279-3AF7-0EB5-F30FB814C213}"/>
              </a:ext>
            </a:extLst>
          </p:cNvPr>
          <p:cNvSpPr txBox="1"/>
          <p:nvPr/>
        </p:nvSpPr>
        <p:spPr>
          <a:xfrm>
            <a:off x="5256211" y="1353234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৯০</a:t>
            </a:r>
            <a:endParaRPr lang="en-US" sz="400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9BCD35-7B3D-46FB-4CC8-49A35BB8DA4F}"/>
              </a:ext>
            </a:extLst>
          </p:cNvPr>
          <p:cNvSpPr txBox="1"/>
          <p:nvPr/>
        </p:nvSpPr>
        <p:spPr>
          <a:xfrm>
            <a:off x="1065212" y="27299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as-IN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2D9AD7-F595-37B4-6DF4-1DBA67881E47}"/>
              </a:ext>
            </a:extLst>
          </p:cNvPr>
          <p:cNvSpPr txBox="1"/>
          <p:nvPr/>
        </p:nvSpPr>
        <p:spPr>
          <a:xfrm>
            <a:off x="3046412" y="2819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0B5CE-9EF9-396F-ED5B-541B2E40E0E8}"/>
              </a:ext>
            </a:extLst>
          </p:cNvPr>
          <p:cNvSpPr txBox="1"/>
          <p:nvPr/>
        </p:nvSpPr>
        <p:spPr>
          <a:xfrm>
            <a:off x="5256211" y="28194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৯9</a:t>
            </a:r>
            <a:endParaRPr lang="en-US" sz="400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A24A16-6C35-7492-5274-5F9CCDE52D5D}"/>
              </a:ext>
            </a:extLst>
          </p:cNvPr>
          <p:cNvSpPr txBox="1"/>
          <p:nvPr/>
        </p:nvSpPr>
        <p:spPr>
          <a:xfrm>
            <a:off x="1076894" y="4166681"/>
            <a:ext cx="902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99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1853A9-28A9-7197-BA52-0B766D9E4FAC}"/>
              </a:ext>
            </a:extLst>
          </p:cNvPr>
          <p:cNvSpPr txBox="1"/>
          <p:nvPr/>
        </p:nvSpPr>
        <p:spPr>
          <a:xfrm>
            <a:off x="3128453" y="4206526"/>
            <a:ext cx="902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35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BB443E-EE7C-3890-8970-D78B0E7C8190}"/>
              </a:ext>
            </a:extLst>
          </p:cNvPr>
          <p:cNvSpPr txBox="1"/>
          <p:nvPr/>
        </p:nvSpPr>
        <p:spPr>
          <a:xfrm>
            <a:off x="5150674" y="4206526"/>
            <a:ext cx="943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64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81DF3A-96A4-9627-08F7-8A410AA81315}"/>
              </a:ext>
            </a:extLst>
          </p:cNvPr>
          <p:cNvSpPr txBox="1"/>
          <p:nvPr/>
        </p:nvSpPr>
        <p:spPr>
          <a:xfrm>
            <a:off x="2167887" y="5715000"/>
            <a:ext cx="943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64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46C18F-EDD9-0A58-0515-7EFA8B684324}"/>
              </a:ext>
            </a:extLst>
          </p:cNvPr>
          <p:cNvSpPr txBox="1"/>
          <p:nvPr/>
        </p:nvSpPr>
        <p:spPr>
          <a:xfrm>
            <a:off x="873249" y="5664993"/>
            <a:ext cx="943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90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95F653-73C2-D205-382D-047B06FD70B3}"/>
              </a:ext>
            </a:extLst>
          </p:cNvPr>
          <p:cNvSpPr txBox="1"/>
          <p:nvPr/>
        </p:nvSpPr>
        <p:spPr>
          <a:xfrm>
            <a:off x="3598544" y="5715000"/>
            <a:ext cx="943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26</a:t>
            </a:r>
            <a:r>
              <a:rPr lang="as-IN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</a:t>
            </a:r>
            <a:r>
              <a:rPr lang="en-US" sz="360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64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2" grpId="0"/>
      <p:bldP spid="6" grpId="0"/>
      <p:bldP spid="10" grpId="0"/>
      <p:bldP spid="12" grpId="0"/>
      <p:bldP spid="16" grpId="0"/>
      <p:bldP spid="19" grpId="0"/>
      <p:bldP spid="22" grpId="0"/>
      <p:bldP spid="24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30CE36-0C0D-07F7-A5FB-68F67455DFE9}"/>
              </a:ext>
            </a:extLst>
          </p:cNvPr>
          <p:cNvSpPr txBox="1"/>
          <p:nvPr/>
        </p:nvSpPr>
        <p:spPr>
          <a:xfrm>
            <a:off x="608012" y="990600"/>
            <a:ext cx="109728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ল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ধ্যে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৩ জ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B89A80-7FD6-4F8B-86E4-88A026D2076A}"/>
              </a:ext>
            </a:extLst>
          </p:cNvPr>
          <p:cNvSpPr txBox="1"/>
          <p:nvPr/>
        </p:nvSpPr>
        <p:spPr>
          <a:xfrm flipH="1">
            <a:off x="701356" y="3200400"/>
            <a:ext cx="10862628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দেওয়া আছে,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   ১৫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৩৮ বছর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১৫ জন লোকের মোট বয়স (৩৮×১৫)বছর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				= ৫৭০ বছর।</a:t>
            </a:r>
          </a:p>
        </p:txBody>
      </p:sp>
    </p:spTree>
    <p:extLst>
      <p:ext uri="{BB962C8B-B14F-4D97-AF65-F5344CB8AC3E}">
        <p14:creationId xmlns:p14="http://schemas.microsoft.com/office/powerpoint/2010/main" val="143630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F67C87-367C-BA4E-90BE-21BE1DDE952E}"/>
              </a:ext>
            </a:extLst>
          </p:cNvPr>
          <p:cNvSpPr txBox="1"/>
          <p:nvPr/>
        </p:nvSpPr>
        <p:spPr>
          <a:xfrm flipH="1">
            <a:off x="760412" y="304800"/>
            <a:ext cx="10862628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আবার দেওয়া আছে,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   ৩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৫০ বছর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৩ জন লোকের মোট বয়স (৫০×৩)বছর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				= ১৫০ বছর।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EE1412-6438-2348-CE7B-965A58FB0329}"/>
              </a:ext>
            </a:extLst>
          </p:cNvPr>
          <p:cNvSpPr txBox="1"/>
          <p:nvPr/>
        </p:nvSpPr>
        <p:spPr>
          <a:xfrm flipH="1">
            <a:off x="760412" y="3200400"/>
            <a:ext cx="10862628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(১৫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– ৩)জন = ১২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৫৭০ –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১৫০ )বছর = ৪২০ বছর।</a:t>
            </a:r>
          </a:p>
          <a:p>
            <a:pPr marL="571500" indent="-571500" algn="just">
              <a:buFont typeface="Symbol" panose="05050102010706020507" pitchFamily="18" charset="2"/>
              <a:buChar char="\"/>
            </a:pP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১২ জন লোকের গড় বয়স (৪২০১২)বছর = ৩৫বছর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2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1589-B71C-BAD4-F780-950FECA1F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612" y="228600"/>
            <a:ext cx="4114800" cy="1143000"/>
          </a:xfr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000" b="1">
                <a:ln w="12700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DF491-F367-3567-567E-E5C4EEE3C509}"/>
              </a:ext>
            </a:extLst>
          </p:cNvPr>
          <p:cNvSpPr txBox="1"/>
          <p:nvPr/>
        </p:nvSpPr>
        <p:spPr>
          <a:xfrm>
            <a:off x="1751012" y="1524000"/>
            <a:ext cx="72390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দলে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সমস্যাটি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করি-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5D6933-FFA2-EE72-7976-6E95F10E5112}"/>
              </a:ext>
            </a:extLst>
          </p:cNvPr>
          <p:cNvSpPr txBox="1"/>
          <p:nvPr/>
        </p:nvSpPr>
        <p:spPr>
          <a:xfrm>
            <a:off x="684212" y="3056455"/>
            <a:ext cx="10896600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0000"/>
            </a:solidFill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জানুয়ারি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১৫.৫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সে।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শেষের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১৭সে। ঐ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সপ্তাহের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১৮সে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ঐ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সপ্তাহের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মাঝের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2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BE3B44-6322-4F3E-BD19-ACDD13B7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212" y="228600"/>
            <a:ext cx="6400801" cy="1143000"/>
          </a:xfr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000" b="1">
                <a:ln w="12700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72CAA8-B819-F263-E360-7DB1794B7381}"/>
              </a:ext>
            </a:extLst>
          </p:cNvPr>
          <p:cNvSpPr txBox="1"/>
          <p:nvPr/>
        </p:nvSpPr>
        <p:spPr>
          <a:xfrm>
            <a:off x="3351213" y="1676400"/>
            <a:ext cx="64008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দলীয় কাজের সাথে মিল করি-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7F410D-B38D-58EF-DC9B-D1C2B6695A20}"/>
              </a:ext>
            </a:extLst>
          </p:cNvPr>
          <p:cNvSpPr txBox="1"/>
          <p:nvPr/>
        </p:nvSpPr>
        <p:spPr>
          <a:xfrm flipH="1">
            <a:off x="684212" y="2514600"/>
            <a:ext cx="1089660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প্রথম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১৫.৫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প্রথম ২ দিনের মোট তাপমাত্রা (১৫.৫×২)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 সে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 = ৩১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সে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6180C-5CAD-0F0F-B31B-4391A0DF71E8}"/>
              </a:ext>
            </a:extLst>
          </p:cNvPr>
          <p:cNvSpPr txBox="1"/>
          <p:nvPr/>
        </p:nvSpPr>
        <p:spPr>
          <a:xfrm flipH="1">
            <a:off x="684212" y="4690408"/>
            <a:ext cx="1089660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শেষের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৩ দিনের গড় তাপমাত্রা ১৭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সে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শেষের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৩ দিনের মোট তাপমাত্রা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১৭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×৩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সে 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= ৫১সে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64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6E40916-CD88-7562-2E81-C4BFA083B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7812" y="152400"/>
            <a:ext cx="5865812" cy="991384"/>
          </a:xfr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sz="6000" b="1">
                <a:ln w="12700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4872ED-DC1B-26FC-5C69-28E940B6C972}"/>
              </a:ext>
            </a:extLst>
          </p:cNvPr>
          <p:cNvSpPr txBox="1"/>
          <p:nvPr/>
        </p:nvSpPr>
        <p:spPr>
          <a:xfrm flipH="1">
            <a:off x="895984" y="1281336"/>
            <a:ext cx="1089660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ঐ সপ্তাহের ৭ দিনের গড় তাপমাত্রা ১৮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সে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ঐ সপ্তাহের ৭ দিনের মোট তাপমাত্রা (১৮× ৭)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সে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     =১২৬সে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C1ED3-79F3-FF39-DC1E-258201C24FBF}"/>
              </a:ext>
            </a:extLst>
          </p:cNvPr>
          <p:cNvSpPr txBox="1"/>
          <p:nvPr/>
        </p:nvSpPr>
        <p:spPr>
          <a:xfrm flipH="1">
            <a:off x="895984" y="3357880"/>
            <a:ext cx="10896600" cy="31700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মাঝের ২ দিনের মোট তাপমাত্রা {১২৬ – ( ৩১ +৫১)}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 সে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= {১২৬ – ৮২} সে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= ৪৪ সে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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মাঝের ২ দিনের গড় তাপমাত্রা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৪৪সে ২ 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= ২২সে।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428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D5FB2A-B038-D2A0-522B-AACA6561E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492195"/>
            <a:ext cx="1096962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একাকী চিন্তা করে সমস্যাটি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করি-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B358CA-791D-08B8-D917-B130F3334D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3" y="1494311"/>
            <a:ext cx="11811000" cy="487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3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B6C774-4217-4F73-AA40-6F43FBC965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492195"/>
            <a:ext cx="10969625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নিজের কাজের সাথে মিল করি-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C0EE43-3D00-81A0-EBBD-8347F1BAA2C4}"/>
              </a:ext>
            </a:extLst>
          </p:cNvPr>
          <p:cNvSpPr txBox="1"/>
          <p:nvPr/>
        </p:nvSpPr>
        <p:spPr>
          <a:xfrm flipH="1">
            <a:off x="652786" y="1905000"/>
            <a:ext cx="10883251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ঐ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১২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করেঃ (৭০৩+৮৮৯+৮২৩+</a:t>
            </a:r>
          </a:p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৯১৫+৬৯৮+৮৭৬+৮৯২+৭৮৩+৮৮৪+৬৯৮+৯৮৫+৯২২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</a:p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১০০৬৮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CD8E0B-B8AC-A6E2-070C-F01B8DC518E7}"/>
              </a:ext>
            </a:extLst>
          </p:cNvPr>
          <p:cNvSpPr txBox="1"/>
          <p:nvPr/>
        </p:nvSpPr>
        <p:spPr>
          <a:xfrm flipH="1">
            <a:off x="652784" y="4260168"/>
            <a:ext cx="10926440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just">
              <a:buFont typeface="Symbol" panose="05050102010706020507" pitchFamily="18" charset="2"/>
              <a:buChar char="\"/>
            </a:pP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মাসে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করেঃ  (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১০০৬৮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১২) জন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							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= ৮৩৯ জন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49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2ADC-609B-C0BD-7096-7F449C0AA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212" y="381000"/>
            <a:ext cx="4189571" cy="1143000"/>
          </a:xfr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EB300-9C4C-C189-4630-934515E92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1600200"/>
            <a:ext cx="1181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6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13A9453-CBC4-7681-EAF3-ECC7A1CE55F4}"/>
              </a:ext>
            </a:extLst>
          </p:cNvPr>
          <p:cNvSpPr txBox="1">
            <a:spLocks/>
          </p:cNvSpPr>
          <p:nvPr/>
        </p:nvSpPr>
        <p:spPr>
          <a:xfrm>
            <a:off x="3998753" y="307945"/>
            <a:ext cx="4189571" cy="1143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মিলিয়ে নেই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635F74-FFFD-95B4-EC72-F608CD81B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1600200"/>
            <a:ext cx="11811000" cy="5257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D1427B-9C93-937D-58E4-AEDB17A74B10}"/>
              </a:ext>
            </a:extLst>
          </p:cNvPr>
          <p:cNvSpPr txBox="1"/>
          <p:nvPr/>
        </p:nvSpPr>
        <p:spPr>
          <a:xfrm>
            <a:off x="2970212" y="29718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৬০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A7C4F3-2A61-3A25-034E-32DDB6875E04}"/>
              </a:ext>
            </a:extLst>
          </p:cNvPr>
          <p:cNvSpPr txBox="1"/>
          <p:nvPr/>
        </p:nvSpPr>
        <p:spPr>
          <a:xfrm>
            <a:off x="5112384" y="301123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৬৫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169F65-8D7D-63F9-4FAD-B3FE40B924A8}"/>
              </a:ext>
            </a:extLst>
          </p:cNvPr>
          <p:cNvSpPr txBox="1"/>
          <p:nvPr/>
        </p:nvSpPr>
        <p:spPr>
          <a:xfrm>
            <a:off x="6742112" y="297252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৬৩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BC0BB-E8D6-5103-A4F6-E1E055F83A9A}"/>
              </a:ext>
            </a:extLst>
          </p:cNvPr>
          <p:cNvSpPr txBox="1"/>
          <p:nvPr/>
        </p:nvSpPr>
        <p:spPr>
          <a:xfrm>
            <a:off x="8570912" y="301437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৬৭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05ACCD-DFBD-F4E2-CA29-25EBA6C7D624}"/>
              </a:ext>
            </a:extLst>
          </p:cNvPr>
          <p:cNvSpPr txBox="1"/>
          <p:nvPr/>
        </p:nvSpPr>
        <p:spPr>
          <a:xfrm>
            <a:off x="10018712" y="302889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৬৫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9A25D1-302C-D0E0-93EC-C84CFF0DC8A6}"/>
              </a:ext>
            </a:extLst>
          </p:cNvPr>
          <p:cNvSpPr txBox="1"/>
          <p:nvPr/>
        </p:nvSpPr>
        <p:spPr>
          <a:xfrm flipH="1">
            <a:off x="836610" y="3644325"/>
            <a:ext cx="10744201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</a:rPr>
              <a:t>উপস্থিতি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 (৬০+৬৫+৬৩+৬৭+৬৫) জন</a:t>
            </a:r>
          </a:p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			    =৩২০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174D78-78EE-5ECC-4AD1-8B359DFF41CB}"/>
              </a:ext>
            </a:extLst>
          </p:cNvPr>
          <p:cNvSpPr txBox="1"/>
          <p:nvPr/>
        </p:nvSpPr>
        <p:spPr>
          <a:xfrm flipH="1">
            <a:off x="836609" y="5010319"/>
            <a:ext cx="10744201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 সংখ্যাঃ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৫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342B80-3C1B-3702-6F72-282EAB0F2915}"/>
              </a:ext>
            </a:extLst>
          </p:cNvPr>
          <p:cNvSpPr txBox="1"/>
          <p:nvPr/>
        </p:nvSpPr>
        <p:spPr>
          <a:xfrm flipH="1">
            <a:off x="809620" y="5723285"/>
            <a:ext cx="10771189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400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উপস্থিতিঃ (৩২০ ৫) জন = ৬৪ জন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87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8386C7-041F-6FD1-147D-BE3A0916EB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212" y="152400"/>
            <a:ext cx="10969943" cy="8842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prstTxWarp prst="textPlain">
              <a:avLst/>
            </a:prstTxWarp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4A955B-0CD2-CE13-5C7B-D9799B6368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1143000"/>
            <a:ext cx="11811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7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C49879-B070-A430-E400-C21505E6B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55"/>
          <a:stretch>
            <a:fillRect/>
          </a:stretch>
        </p:blipFill>
        <p:spPr>
          <a:xfrm>
            <a:off x="205646" y="381001"/>
            <a:ext cx="11761151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2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7743</TotalTime>
  <Words>608</Words>
  <Application>Microsoft Office PowerPoint</Application>
  <PresentationFormat>Custom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Harlow Solid Italic</vt:lpstr>
      <vt:lpstr>NikoshBAN</vt:lpstr>
      <vt:lpstr>Symbol</vt:lpstr>
      <vt:lpstr>Wingdings</vt:lpstr>
      <vt:lpstr>Office Theme</vt:lpstr>
      <vt:lpstr>PowerPoint Presentation</vt:lpstr>
      <vt:lpstr>শিক্ষক পরিচিতি  মমিনুল ইসলাম সহকারী শিক্ষক চকিয়াপাড়া সরকারি প্রাথমিক বিদ্যালয়, ফুলবাড়ি,দিনাজপুর।</vt:lpstr>
      <vt:lpstr>আমরা গতকাল যা শিখেছিলাম-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দলীয় কাজ</vt:lpstr>
      <vt:lpstr>দলীয় কাজ</vt:lpstr>
      <vt:lpstr>একাকী চিন্তা করে সমস্যাটি সমাধান করি-</vt:lpstr>
      <vt:lpstr>নিজের কাজের সাথে মিল করি-</vt:lpstr>
      <vt:lpstr>মূল্যায়ন</vt:lpstr>
      <vt:lpstr>PowerPoint Presentation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Pedp4 WPBX4125BLF092402712</cp:lastModifiedBy>
  <cp:revision>499</cp:revision>
  <dcterms:created xsi:type="dcterms:W3CDTF">2006-08-16T00:00:00Z</dcterms:created>
  <dcterms:modified xsi:type="dcterms:W3CDTF">2026-10-02T18:55:59Z</dcterms:modified>
</cp:coreProperties>
</file>