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4"/>
  </p:notesMasterIdLst>
  <p:sldIdLst>
    <p:sldId id="402" r:id="rId2"/>
    <p:sldId id="298" r:id="rId3"/>
    <p:sldId id="300" r:id="rId4"/>
    <p:sldId id="353" r:id="rId5"/>
    <p:sldId id="356" r:id="rId6"/>
    <p:sldId id="357" r:id="rId7"/>
    <p:sldId id="358" r:id="rId8"/>
    <p:sldId id="359" r:id="rId9"/>
    <p:sldId id="399" r:id="rId10"/>
    <p:sldId id="427" r:id="rId11"/>
    <p:sldId id="316" r:id="rId12"/>
    <p:sldId id="40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F95179-D49E-4105-944B-3A797CB755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42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8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৪র্থ</a:t>
            </a: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অনুশীলনী-৪.১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সূত্রের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ম্যাজিক</a:t>
            </a:r>
            <a:endParaRPr lang="en-US" sz="54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64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2283276" y="99680"/>
            <a:ext cx="8327573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শিখবে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6607" y="2215581"/>
            <a:ext cx="6494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607" y="3520663"/>
            <a:ext cx="6167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2283275" y="1002472"/>
            <a:ext cx="8327573" cy="804349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RelaxedModerately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2 in 7  /  </a:t>
            </a:r>
            <a:r>
              <a:rPr lang="en-US" sz="4400" b="1" dirty="0" err="1" smtClean="0">
                <a:solidFill>
                  <a:srgbClr val="FF0000"/>
                </a:solidFill>
              </a:rPr>
              <a:t>দুই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এর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</a:rPr>
              <a:t>ভিতর</a:t>
            </a:r>
            <a:r>
              <a:rPr lang="en-US" sz="4400" b="1" dirty="0" smtClean="0">
                <a:solidFill>
                  <a:srgbClr val="FF0000"/>
                </a:solidFill>
              </a:rPr>
              <a:t> </a:t>
            </a:r>
            <a:r>
              <a:rPr lang="en-US" sz="4400" b="1" dirty="0">
                <a:solidFill>
                  <a:srgbClr val="FF0000"/>
                </a:solidFill>
              </a:rPr>
              <a:t>৭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7590061" y="273987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006691" y="245412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590061" y="4048636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006691" y="3762885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6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0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73439" y="1680228"/>
            <a:ext cx="6494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543299" y="128922"/>
            <a:ext cx="5600701" cy="949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54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ম্যাজিক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3439" y="1680228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3152" y="1696557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6274" y="1680226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279" y="1679250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8477" y="1663899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2ab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77623" y="1597665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04832" y="1680645"/>
            <a:ext cx="800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825375" y="2203510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242005" y="1917759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805051" y="398332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0221681" y="369757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-2.91667E-6 0.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2 0.00232 L -0.13138 0.2662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58" y="1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12735 0.2453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7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0.11289 0.254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12005 0.24722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3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4 2.96296E-6 L -0.03255 0.26875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0.0194 0.25208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37878" y="1677855"/>
            <a:ext cx="6167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2817" y="1680228"/>
            <a:ext cx="2012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2911" y="1680228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6036" y="1680226"/>
            <a:ext cx="9348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90081" y="1679250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44953" y="1680228"/>
            <a:ext cx="1261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2ab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06125" y="1744626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63964" y="1680645"/>
            <a:ext cx="800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694753" y="2203510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111383" y="1917759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674429" y="398332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0091059" y="369757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543299" y="128922"/>
            <a:ext cx="5600701" cy="949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54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ম্যাজিক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7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5E-6 0.2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0.11744 0.24954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72" y="1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3 0.00116 L -0.12006 0.24421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8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48148E-6 L 0.11289 0.2544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0.12005 0.24722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3" y="1236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47 0.01898 L -0.02604 0.24977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" y="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-0.0194 0.25208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" y="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2" grpId="1"/>
      <p:bldP spid="13" grpId="0"/>
      <p:bldP spid="17" grpId="0" animBg="1"/>
      <p:bldP spid="18" grpId="0"/>
      <p:bldP spid="18" grpId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49264" y="2983641"/>
            <a:ext cx="6167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759529" y="128922"/>
            <a:ext cx="6384471" cy="94909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54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ম্যাজিক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1463" y="2995446"/>
            <a:ext cx="2012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50471" y="3841177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08828" y="3798102"/>
            <a:ext cx="12811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4519" y="3820507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65436" y="3920114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57627" y="3794221"/>
            <a:ext cx="1146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796092" y="2654846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212722" y="2369095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775768" y="3454940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0192398" y="3169189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61463" y="2224895"/>
            <a:ext cx="6494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61463" y="2216885"/>
            <a:ext cx="2042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2175080" y="1374674"/>
            <a:ext cx="8327573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১নং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ও ২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নং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যোগ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করি</a:t>
            </a:r>
            <a:endParaRPr lang="en-US" sz="4400" b="1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460587" y="3894278"/>
            <a:ext cx="60505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441833" y="2359685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114821" y="3143452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674345" y="4894721"/>
            <a:ext cx="2012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3599" y="4945649"/>
            <a:ext cx="1513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2(a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85467" y="5030621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66368" y="4933137"/>
            <a:ext cx="10310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1825" y="4883662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75434" y="4999973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81429" y="5033488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7704095" y="5443347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120725" y="5157596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</a:p>
        </p:txBody>
      </p:sp>
    </p:spTree>
    <p:extLst>
      <p:ext uri="{BB962C8B-B14F-4D97-AF65-F5344CB8AC3E}">
        <p14:creationId xmlns:p14="http://schemas.microsoft.com/office/powerpoint/2010/main" val="51149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7.40741E-7 L -0.12213 0.24051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07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3.33333E-6 L 0.03333 0.11481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" y="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5" grpId="0"/>
      <p:bldP spid="5" grpId="1"/>
      <p:bldP spid="8" grpId="0"/>
      <p:bldP spid="9" grpId="0"/>
      <p:bldP spid="10" grpId="0"/>
      <p:bldP spid="12" grpId="0"/>
      <p:bldP spid="13" grpId="0"/>
      <p:bldP spid="15" grpId="0" animBg="1"/>
      <p:bldP spid="17" grpId="0" animBg="1"/>
      <p:bldP spid="18" grpId="0"/>
      <p:bldP spid="19" grpId="0"/>
      <p:bldP spid="19" grpId="1"/>
      <p:bldP spid="20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39134" y="2820351"/>
            <a:ext cx="6167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543299" y="128922"/>
            <a:ext cx="5600701" cy="94909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5400" b="1" spc="50" dirty="0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>
                <a:ln w="11430">
                  <a:noFill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ম্যাজিক</a:t>
            </a:r>
            <a:endParaRPr lang="en-US" sz="5400" b="1" spc="50" dirty="0">
              <a:ln w="11430">
                <a:noFill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1333" y="2832156"/>
            <a:ext cx="2012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4848" y="4001380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5157" y="3945462"/>
            <a:ext cx="1435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4ab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6075" y="3920114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8285962" y="2507885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702592" y="2222134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265638" y="3307979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0682268" y="3022228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1333" y="2077934"/>
            <a:ext cx="6494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51333" y="2069924"/>
            <a:ext cx="2042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1668889" y="1276700"/>
            <a:ext cx="8863034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১নং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ও ২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নং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বিয়োগ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করি</a:t>
            </a:r>
            <a:endParaRPr lang="en-US" sz="4400" b="1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950457" y="3943265"/>
            <a:ext cx="60505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315624" y="2343915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132177" y="3046546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8252517" y="441015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669147" y="412440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৬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5626" y="3436445"/>
            <a:ext cx="630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(+)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2564" y="3454462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75621" y="3454462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84389" y="3420637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7319391" y="2313264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135944" y="3015895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22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L -0.1556 0.26181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00586 0.15417 " pathEditMode="relative" rAng="0" ptsTypes="AA">
                                      <p:cBhvr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5" grpId="0"/>
      <p:bldP spid="5" grpId="1"/>
      <p:bldP spid="8" grpId="0"/>
      <p:bldP spid="9" grpId="0"/>
      <p:bldP spid="12" grpId="0"/>
      <p:bldP spid="15" grpId="0" animBg="1"/>
      <p:bldP spid="17" grpId="0" animBg="1"/>
      <p:bldP spid="18" grpId="0"/>
      <p:bldP spid="19" grpId="0"/>
      <p:bldP spid="19" grpId="1"/>
      <p:bldP spid="20" grpId="0" animBg="1"/>
      <p:bldP spid="32" grpId="0" animBg="1"/>
      <p:bldP spid="33" grpId="0"/>
      <p:bldP spid="34" grpId="0"/>
      <p:bldP spid="35" grpId="0"/>
      <p:bldP spid="36" grpId="0"/>
      <p:bldP spid="26" grpId="0"/>
      <p:bldP spid="2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-89788" y="2643898"/>
            <a:ext cx="2042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92743" y="4712151"/>
            <a:ext cx="2547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  )</a:t>
            </a:r>
            <a:r>
              <a:rPr lang="en-US" sz="9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073822" y="4723608"/>
            <a:ext cx="2547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  )</a:t>
            </a:r>
            <a:r>
              <a:rPr lang="en-US" sz="9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9134" y="1595690"/>
            <a:ext cx="61670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2715" y="2666655"/>
            <a:ext cx="2012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4848" y="2776719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5157" y="2720801"/>
            <a:ext cx="1435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4ab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6075" y="2744440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8285962" y="1283224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702592" y="997473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265638" y="2083318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0682268" y="1797567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1333" y="853273"/>
            <a:ext cx="6494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+ 2ab + b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1668889" y="52039"/>
            <a:ext cx="8863034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১নং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ও ২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নং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বিয়োগ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করি</a:t>
            </a:r>
            <a:endParaRPr lang="en-US" sz="4400" b="1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950457" y="2718604"/>
            <a:ext cx="605054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315624" y="1119254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4132177" y="1821885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420963" y="3419801"/>
            <a:ext cx="2012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(a-b)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0020" y="3860493"/>
            <a:ext cx="1513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14256" y="3435749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55509" y="3937350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28047" y="3558568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252517" y="3185490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669147" y="2899739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৬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5626" y="2211784"/>
            <a:ext cx="630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(+)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2564" y="2229801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75621" y="2229801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84389" y="2195976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(-)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7319391" y="1088603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135944" y="1791234"/>
            <a:ext cx="760086" cy="6347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8252517" y="5720801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10669147" y="5435050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৭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2276351" y="4428541"/>
            <a:ext cx="376522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14673" y="4299670"/>
            <a:ext cx="704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90773" y="4863654"/>
            <a:ext cx="1319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a-b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2751" y="5167321"/>
            <a:ext cx="1081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65593" y="4856880"/>
            <a:ext cx="14830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2493004" y="5719040"/>
            <a:ext cx="98698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503968" y="5513908"/>
            <a:ext cx="704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93439" y="5244178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4877082" y="5696429"/>
            <a:ext cx="105869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4903620" y="5509984"/>
            <a:ext cx="704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77337" y="5174538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1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2" grpId="0"/>
      <p:bldP spid="24" grpId="0"/>
      <p:bldP spid="25" grpId="0"/>
      <p:bldP spid="28" grpId="0"/>
      <p:bldP spid="29" grpId="0"/>
      <p:bldP spid="30" grpId="0"/>
      <p:bldP spid="40" grpId="0" animBg="1"/>
      <p:bldP spid="42" grpId="0"/>
      <p:bldP spid="43" grpId="0"/>
      <p:bldP spid="44" grpId="0"/>
      <p:bldP spid="45" grpId="0"/>
      <p:bldP spid="47" grpId="0"/>
      <p:bldP spid="48" grpId="0"/>
      <p:bldP spid="50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42454" y="4163864"/>
            <a:ext cx="10941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+b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+c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+2ab+2bc+2ca 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8873792" y="1789413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1290422" y="1503662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8853468" y="3161004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1270098" y="2875253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endParaRPr lang="en-US" sz="4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1654" y="1457569"/>
            <a:ext cx="4918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–b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(a + b)(a-b)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lowchart: Alternate Process 19"/>
          <p:cNvSpPr/>
          <p:nvPr/>
        </p:nvSpPr>
        <p:spPr>
          <a:xfrm>
            <a:off x="1668889" y="52039"/>
            <a:ext cx="8863034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এছাড়াও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আরো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৩টি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সূত্র</a:t>
            </a:r>
            <a:endParaRPr lang="en-US" sz="4400" b="1" dirty="0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840347" y="4606073"/>
            <a:ext cx="2237015" cy="163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1256977" y="4320322"/>
            <a:ext cx="604157" cy="604157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</a:t>
            </a:r>
          </a:p>
        </p:txBody>
      </p:sp>
      <p:sp>
        <p:nvSpPr>
          <p:cNvPr id="2" name="Rectangle 1"/>
          <p:cNvSpPr/>
          <p:nvPr/>
        </p:nvSpPr>
        <p:spPr>
          <a:xfrm>
            <a:off x="241654" y="2775439"/>
            <a:ext cx="79944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(x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a)(x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b) = x</a:t>
            </a:r>
            <a:r>
              <a:rPr lang="en-US" sz="44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(a + b)x + ab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24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 animBg="1"/>
      <p:bldP spid="17" grpId="0" animBg="1"/>
      <p:bldP spid="18" grpId="0"/>
      <p:bldP spid="20" grpId="0" animBg="1"/>
      <p:bldP spid="32" grpId="0" animBg="1"/>
      <p:bldP spid="2" grpId="0"/>
      <p:bldP spid="12" grpId="0"/>
      <p:bldP spid="1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8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947" y="114298"/>
            <a:ext cx="12981218" cy="58293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7" name="Rounded Rectangle 6">
            <a:hlinkClick r:id="rId3"/>
          </p:cNvPr>
          <p:cNvSpPr/>
          <p:nvPr/>
        </p:nvSpPr>
        <p:spPr>
          <a:xfrm>
            <a:off x="2520616" y="4541382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34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7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2098</TotalTime>
  <Words>340</Words>
  <Application>Microsoft Office PowerPoint</Application>
  <PresentationFormat>Widescreen</PresentationFormat>
  <Paragraphs>126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NikoshBAN</vt:lpstr>
      <vt:lpstr>Nirmala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256</cp:revision>
  <dcterms:created xsi:type="dcterms:W3CDTF">2025-12-03T03:54:44Z</dcterms:created>
  <dcterms:modified xsi:type="dcterms:W3CDTF">2026-10-02T06:27:54Z</dcterms:modified>
</cp:coreProperties>
</file>