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18"/>
  </p:notesMasterIdLst>
  <p:sldIdLst>
    <p:sldId id="294" r:id="rId2"/>
    <p:sldId id="257" r:id="rId3"/>
    <p:sldId id="293" r:id="rId4"/>
    <p:sldId id="260" r:id="rId5"/>
    <p:sldId id="261" r:id="rId6"/>
    <p:sldId id="297" r:id="rId7"/>
    <p:sldId id="264" r:id="rId8"/>
    <p:sldId id="268" r:id="rId9"/>
    <p:sldId id="269" r:id="rId10"/>
    <p:sldId id="270" r:id="rId11"/>
    <p:sldId id="283" r:id="rId12"/>
    <p:sldId id="289" r:id="rId13"/>
    <p:sldId id="295" r:id="rId14"/>
    <p:sldId id="280" r:id="rId15"/>
    <p:sldId id="281" r:id="rId16"/>
    <p:sldId id="256" r:id="rId17"/>
  </p:sldIdLst>
  <p:sldSz cx="11247438" cy="6765925"/>
  <p:notesSz cx="6858000" cy="9144000"/>
  <p:defaultTextStyle>
    <a:defPPr>
      <a:defRPr lang="en-US"/>
    </a:defPPr>
    <a:lvl1pPr marL="0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5442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0885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26327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01769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77211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52654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28096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03538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2FF58E48-AF8C-47F9-BCC0-610A65DA73F9}">
          <p14:sldIdLst>
            <p14:sldId id="256"/>
            <p14:sldId id="257"/>
            <p14:sldId id="293"/>
            <p14:sldId id="260"/>
          </p14:sldIdLst>
        </p14:section>
        <p14:section name="Untitled Section" id="{39276F9B-F13E-4B4D-9FD1-688F886677DE}">
          <p14:sldIdLst>
            <p14:sldId id="261"/>
            <p14:sldId id="291"/>
            <p14:sldId id="264"/>
            <p14:sldId id="267"/>
            <p14:sldId id="266"/>
            <p14:sldId id="268"/>
            <p14:sldId id="269"/>
            <p14:sldId id="270"/>
            <p14:sldId id="283"/>
            <p14:sldId id="289"/>
            <p14:sldId id="279"/>
            <p14:sldId id="280"/>
            <p14:sldId id="281"/>
            <p14:sldId id="27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305" userDrawn="1">
          <p15:clr>
            <a:srgbClr val="A4A3A4"/>
          </p15:clr>
        </p15:guide>
        <p15:guide id="2" pos="3744" userDrawn="1">
          <p15:clr>
            <a:srgbClr val="A4A3A4"/>
          </p15:clr>
        </p15:guide>
        <p15:guide id="3" orient="horz" pos="2132">
          <p15:clr>
            <a:srgbClr val="A4A3A4"/>
          </p15:clr>
        </p15:guide>
        <p15:guide id="4" pos="35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71" autoAdjust="0"/>
    <p:restoredTop sz="94316" autoAdjust="0"/>
  </p:normalViewPr>
  <p:slideViewPr>
    <p:cSldViewPr>
      <p:cViewPr varScale="1">
        <p:scale>
          <a:sx n="70" d="100"/>
          <a:sy n="70" d="100"/>
        </p:scale>
        <p:origin x="-336" y="-90"/>
      </p:cViewPr>
      <p:guideLst>
        <p:guide orient="horz" pos="2305"/>
        <p:guide orient="horz" pos="2132"/>
        <p:guide pos="3744"/>
        <p:guide pos="35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6686D-A5C0-42EE-B1A8-DC3D2518F84E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9438" y="685800"/>
            <a:ext cx="5699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5A08-9769-4FE6-A579-DCD18BA4CB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994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5442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50885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26327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01769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77211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52654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28096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03538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4629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9698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80999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5698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9102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7705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7973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658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9438" y="685800"/>
            <a:ext cx="5699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1234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01527"/>
            <a:ext cx="11256158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843558" y="1729071"/>
            <a:ext cx="9560322" cy="1805195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843558" y="3563118"/>
            <a:ext cx="9560322" cy="1183597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4630" y="4886502"/>
            <a:ext cx="11252069" cy="188641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548" y="1045484"/>
            <a:ext cx="9560322" cy="1804247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5073" y="2892351"/>
            <a:ext cx="5623719" cy="1435355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4473243" y="2965121"/>
            <a:ext cx="224949" cy="225531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243945" y="2965121"/>
            <a:ext cx="224949" cy="225531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372" y="1461440"/>
            <a:ext cx="4967618" cy="44651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7448" y="1461440"/>
            <a:ext cx="4967618" cy="44651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2" y="269384"/>
            <a:ext cx="10122694" cy="1127654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372" y="5337563"/>
            <a:ext cx="4969572" cy="75176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713544" y="5337563"/>
            <a:ext cx="4971524" cy="751769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62372" y="1424904"/>
            <a:ext cx="4969572" cy="3888841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3543" y="1424904"/>
            <a:ext cx="4971524" cy="3888841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744" y="4811324"/>
            <a:ext cx="9202845" cy="451062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436262" y="5283205"/>
            <a:ext cx="4888886" cy="902123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24744" y="270637"/>
            <a:ext cx="9200404" cy="451061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74483" y="6321912"/>
            <a:ext cx="2361962" cy="360849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3755" y="5370319"/>
            <a:ext cx="8810493" cy="63952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1186" y="187418"/>
            <a:ext cx="10685066" cy="4330192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87642" y="6321912"/>
            <a:ext cx="2891419" cy="36022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186" y="4799803"/>
            <a:ext cx="9933062" cy="555118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1242" y="4934837"/>
            <a:ext cx="4676596" cy="142373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65881" y="5707354"/>
            <a:ext cx="4676596" cy="82694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7432" y="5713500"/>
            <a:ext cx="4184965" cy="1066356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1361" y="5710033"/>
            <a:ext cx="4188895" cy="106982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0657159" y="4921465"/>
            <a:ext cx="224949" cy="225531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0427861" y="4921465"/>
            <a:ext cx="224949" cy="225531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1461441"/>
            <a:ext cx="10122694" cy="432718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8374" y="270953"/>
            <a:ext cx="2186350" cy="5517673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2372" y="270954"/>
            <a:ext cx="7779478" cy="551767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3544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807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5160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3281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93567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1825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21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3667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816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3921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9225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075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275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5727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88373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38496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46261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5213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373" y="270954"/>
            <a:ext cx="10122695" cy="1127654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795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881242" y="4934837"/>
            <a:ext cx="4676596" cy="142373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65881" y="5707354"/>
            <a:ext cx="4676596" cy="82694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7432" y="5713500"/>
            <a:ext cx="4184965" cy="1066356"/>
          </a:xfrm>
          <a:prstGeom prst="rtTriangle">
            <a:avLst/>
          </a:prstGeom>
          <a:blipFill>
            <a:blip r:embed="rId3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1361" y="5710033"/>
            <a:ext cx="4188895" cy="106982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62372" y="270951"/>
            <a:ext cx="10122694" cy="1127654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62372" y="1461440"/>
            <a:ext cx="10122694" cy="4465198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274483" y="6321912"/>
            <a:ext cx="2361962" cy="360849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05-Oct-26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387642" y="6321912"/>
            <a:ext cx="2891419" cy="3602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636445" y="6321912"/>
            <a:ext cx="449898" cy="36022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11" name="Frame 10"/>
          <p:cNvSpPr/>
          <p:nvPr userDrawn="1"/>
        </p:nvSpPr>
        <p:spPr>
          <a:xfrm>
            <a:off x="0" y="2"/>
            <a:ext cx="11247438" cy="6765925"/>
          </a:xfrm>
          <a:prstGeom prst="frame">
            <a:avLst>
              <a:gd name="adj1" fmla="val 1894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Bevel 15"/>
          <p:cNvSpPr/>
          <p:nvPr userDrawn="1"/>
        </p:nvSpPr>
        <p:spPr>
          <a:xfrm>
            <a:off x="195092" y="174125"/>
            <a:ext cx="10860725" cy="6413533"/>
          </a:xfrm>
          <a:prstGeom prst="bevel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386714" y="319225"/>
            <a:ext cx="10500230" cy="6131620"/>
          </a:xfrm>
          <a:prstGeom prst="roundRect">
            <a:avLst>
              <a:gd name="adj" fmla="val 8024"/>
            </a:avLst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5fc6a3d87b9284a22285b1530b43911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8119" y="1554162"/>
            <a:ext cx="5257800" cy="41513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23319" y="616607"/>
            <a:ext cx="59382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ক্লা</a:t>
            </a:r>
            <a:r>
              <a:rPr lang="bn-IN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</a:p>
        </p:txBody>
      </p:sp>
    </p:spTree>
    <p:extLst>
      <p:ext uri="{BB962C8B-B14F-4D97-AF65-F5344CB8AC3E}">
        <p14:creationId xmlns="" xmlns:p14="http://schemas.microsoft.com/office/powerpoint/2010/main" val="2111321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8779" y="3498656"/>
            <a:ext cx="47760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IN" sz="2000" b="1" dirty="0"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90519" y="4858325"/>
            <a:ext cx="36170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শ্রেণিঃসপ্তম </a:t>
            </a:r>
          </a:p>
          <a:p>
            <a:pPr algn="ctr"/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১ম পত্র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(কবিতা)</a:t>
            </a:r>
          </a:p>
          <a:p>
            <a:pPr algn="ctr"/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 </a:t>
            </a:r>
          </a:p>
          <a:p>
            <a:pPr algn="ctr"/>
            <a:r>
              <a:rPr lang="bn-IN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623719" y="1844900"/>
            <a:ext cx="238949" cy="4509864"/>
            <a:chOff x="5978658" y="1616485"/>
            <a:chExt cx="172006" cy="5320529"/>
          </a:xfrm>
        </p:grpSpPr>
        <p:grpSp>
          <p:nvGrpSpPr>
            <p:cNvPr id="2" name="Group 1"/>
            <p:cNvGrpSpPr/>
            <p:nvPr/>
          </p:nvGrpSpPr>
          <p:grpSpPr>
            <a:xfrm>
              <a:off x="5978658" y="1616485"/>
              <a:ext cx="160909" cy="5245214"/>
              <a:chOff x="5780586" y="1458737"/>
              <a:chExt cx="195003" cy="5285842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5874911" y="1458737"/>
                <a:ext cx="0" cy="52858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5780586" y="2277009"/>
                <a:ext cx="0" cy="37319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975589" y="2250309"/>
                <a:ext cx="0" cy="37319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5989755" y="1616485"/>
              <a:ext cx="160909" cy="1361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95088" tIns="47544" rIns="95088" bIns="47544" rtlCol="0" anchor="ctr"/>
            <a:lstStyle/>
            <a:p>
              <a:pPr algn="ctr"/>
              <a:endParaRPr lang="en-US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5987142" y="6800899"/>
              <a:ext cx="160909" cy="13611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95088" tIns="47544" rIns="95088" bIns="47544" rtlCol="0" anchor="ctr"/>
            <a:lstStyle/>
            <a:p>
              <a:pPr algn="ctr"/>
              <a:endParaRPr lang="en-US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719" y="1782763"/>
            <a:ext cx="2438400" cy="269359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1585119" y="4486018"/>
            <a:ext cx="37338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bn-IN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আবু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বকর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সিদ্দিক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</a:b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সহকারি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 </a:t>
            </a:r>
            <a:r>
              <a:rPr lang="en-US" sz="2800" b="1" dirty="0" err="1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শিক্ষক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</a:b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জোংড়া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ন্যাশনাল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উচ্চ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বিদ্যালয়</a:t>
            </a:r>
            <a: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/>
            </a:r>
            <a:br>
              <a:rPr lang="en-US" sz="2800" b="1" dirty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</a:b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পাটগ্রাম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লালমনিরহাট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endParaRPr lang="bn-BD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lvl="0" algn="ctr" defTabSz="914400"/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 descr="IMG_20260320_0857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70919" y="1777350"/>
            <a:ext cx="2438401" cy="2748612"/>
          </a:xfrm>
          <a:prstGeom prst="rect">
            <a:avLst/>
          </a:prstGeom>
          <a:ln w="88900" cap="sq" cmpd="thickThin">
            <a:solidFill>
              <a:schemeClr val="accent4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TextBox 16"/>
          <p:cNvSpPr txBox="1"/>
          <p:nvPr/>
        </p:nvSpPr>
        <p:spPr>
          <a:xfrm>
            <a:off x="4023519" y="152490"/>
            <a:ext cx="3303972" cy="1477873"/>
          </a:xfrm>
          <a:prstGeom prst="flowChartDecision">
            <a:avLst/>
          </a:prstGeom>
          <a:solidFill>
            <a:schemeClr val="bg2">
              <a:lumMod val="90000"/>
            </a:schemeClr>
          </a:solidFill>
        </p:spPr>
        <p:txBody>
          <a:bodyPr wrap="square" lIns="96698" tIns="48349" rIns="96698" bIns="48349" rtlCol="0">
            <a:spAutoFit/>
          </a:bodyPr>
          <a:lstStyle/>
          <a:p>
            <a:pPr algn="ctr"/>
            <a:r>
              <a:rPr lang="en-US" sz="4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35104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0320" y="3897229"/>
            <a:ext cx="571948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ma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20" y="487363"/>
            <a:ext cx="5079998" cy="3047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des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0919" y="411163"/>
            <a:ext cx="4648201" cy="3009899"/>
          </a:xfrm>
          <a:prstGeom prst="rect">
            <a:avLst/>
          </a:prstGeom>
        </p:spPr>
      </p:pic>
      <p:pic>
        <p:nvPicPr>
          <p:cNvPr id="10" name="Picture 9" descr="de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120" y="3611562"/>
            <a:ext cx="4495800" cy="2533650"/>
          </a:xfrm>
          <a:prstGeom prst="rect">
            <a:avLst/>
          </a:prstGeom>
        </p:spPr>
      </p:pic>
      <p:pic>
        <p:nvPicPr>
          <p:cNvPr id="12" name="Picture 11" descr="bn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520" y="3763963"/>
            <a:ext cx="3047999" cy="2590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4296549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718719" y="367434"/>
            <a:ext cx="29718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2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18719" y="1477962"/>
            <a:ext cx="2985113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r>
              <a:rPr lang="bn-IN" sz="4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গরবিনী মা-জননী 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19" y="2773363"/>
            <a:ext cx="4611285" cy="3538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119" y="2697163"/>
            <a:ext cx="4800599" cy="3505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3451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41627" y="715963"/>
            <a:ext cx="351089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bn-IN" sz="4800" b="1" dirty="0">
                <a:ln w="1905"/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0991" y="2806528"/>
            <a:ext cx="10021755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bn-I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 </a:t>
            </a:r>
            <a:r>
              <a:rPr lang="bn-I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‘সিকান্‌দার আবু </a:t>
            </a:r>
            <a:r>
              <a:rPr lang="en-US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জাফরের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I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bn-IN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পুণ্যবতী 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সরোজিনী 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ছোপানো নতুন শব্দগুলো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শুদ্ধ উচ্চারণে কবিতাটি আবৃত্তি করতে </a:t>
            </a:r>
            <a:r>
              <a:rPr lang="bn-IN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গরবিনী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মা-জননী’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বাংলার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সৌন্দর্য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বিশ্লেষণ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04119" y="2011363"/>
            <a:ext cx="4181740" cy="656814"/>
            <a:chOff x="965481" y="2095182"/>
            <a:chExt cx="4419600" cy="710135"/>
          </a:xfrm>
        </p:grpSpPr>
        <p:sp>
          <p:nvSpPr>
            <p:cNvPr id="4" name="Rectangle 3"/>
            <p:cNvSpPr/>
            <p:nvPr/>
          </p:nvSpPr>
          <p:spPr>
            <a:xfrm>
              <a:off x="1168964" y="2173069"/>
              <a:ext cx="3798698" cy="6322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3200" dirty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এই পাঠ শেষে শিক্ষার্থীরা---</a:t>
              </a:r>
            </a:p>
          </p:txBody>
        </p:sp>
        <p:sp>
          <p:nvSpPr>
            <p:cNvPr id="5" name="Rounded Rectangular Callout 4"/>
            <p:cNvSpPr/>
            <p:nvPr/>
          </p:nvSpPr>
          <p:spPr>
            <a:xfrm>
              <a:off x="965481" y="2095182"/>
              <a:ext cx="4419600" cy="69014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95088" tIns="47544" rIns="95088" bIns="47544" rtlCol="0" anchor="ctr"/>
            <a:lstStyle/>
            <a:p>
              <a:pPr algn="ctr"/>
              <a:endParaRPr lang="en-US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759935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>
          <a:xfrm>
            <a:off x="4023520" y="526831"/>
            <a:ext cx="61722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কবি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পরিচিতিঃ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99719" y="2340987"/>
            <a:ext cx="60960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জন্মঃ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১৯১৯ খ্রিঃ তেঁতুলিয়া, তালা, সাতক্ষীরা । 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4099719" y="3190060"/>
            <a:ext cx="6096000" cy="87870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কাব্যগ্রন্থঃ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‘প্রসন্ন প্রহর’, ‘বৈরী বৃষ্টিতে’, ‘তিমিরান্তিক’, ‘বাঙলা ছাড়ো’ ইত্যাদি । 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4099719" y="4449762"/>
            <a:ext cx="6172200" cy="5909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মৃত্যুঃ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আগস্ট, ১৯৭৫ খ্রিঃ।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 descr="kobi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19" y="1249362"/>
            <a:ext cx="3480972" cy="3886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itle 5"/>
          <p:cNvSpPr txBox="1">
            <a:spLocks/>
          </p:cNvSpPr>
          <p:nvPr/>
        </p:nvSpPr>
        <p:spPr>
          <a:xfrm>
            <a:off x="442119" y="5364162"/>
            <a:ext cx="34290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bn-I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সিকান্‌দার আবু জাফর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12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787635" y="1629831"/>
            <a:ext cx="5588252" cy="4309205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IN" sz="8732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bn-IN" sz="8732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732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IN" sz="8732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732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348242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261520" y="487362"/>
            <a:ext cx="4090586" cy="1057176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pPr algn="ctr"/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গরবিনী মা-জননী    </a:t>
            </a:r>
            <a:endParaRPr lang="bn-IN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সিকান্‌দার আবু জাফর  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852319" y="4906962"/>
            <a:ext cx="4233333" cy="13808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ওরে আমার মা-জননী </a:t>
            </a:r>
          </a:p>
          <a:p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জন্মভূমি বাঙলারে </a:t>
            </a:r>
          </a:p>
        </p:txBody>
      </p:sp>
      <p:pic>
        <p:nvPicPr>
          <p:cNvPr id="7" name="Picture 6" descr="bnn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518" y="1706562"/>
            <a:ext cx="3818658" cy="3733799"/>
          </a:xfrm>
          <a:prstGeom prst="rect">
            <a:avLst/>
          </a:prstGeom>
        </p:spPr>
      </p:pic>
      <p:pic>
        <p:nvPicPr>
          <p:cNvPr id="10" name="Picture 9" descr="ds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19" y="1858962"/>
            <a:ext cx="4267200" cy="2743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06340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471320" y="4144963"/>
            <a:ext cx="4648199" cy="1191816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 চোখে মা নদীর কাজল </a:t>
            </a:r>
          </a:p>
          <a:p>
            <a:r>
              <a:rPr lang="bn-I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সবুজ তৃণের আঁচল </a:t>
            </a:r>
            <a:r>
              <a:rPr lang="bn-IN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বুকে</a:t>
            </a:r>
            <a:endParaRPr lang="bn-IN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11594" y="4175740"/>
            <a:ext cx="3397725" cy="1191816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তোর মত আর পুণ্যবতী </a:t>
            </a:r>
          </a:p>
          <a:p>
            <a:r>
              <a:rPr lang="bn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ভাগ্যবতী বল মা কে ।।</a:t>
            </a:r>
          </a:p>
        </p:txBody>
      </p:sp>
      <p:pic>
        <p:nvPicPr>
          <p:cNvPr id="6" name="Picture 5" descr="maa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119" y="639762"/>
            <a:ext cx="2895600" cy="3051928"/>
          </a:xfrm>
          <a:prstGeom prst="rect">
            <a:avLst/>
          </a:prstGeom>
        </p:spPr>
      </p:pic>
      <p:pic>
        <p:nvPicPr>
          <p:cNvPr id="7" name="Picture 6" descr="ch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119" y="487362"/>
            <a:ext cx="5181600" cy="3429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222143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103393" y="4754565"/>
            <a:ext cx="4830629" cy="1400931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04119" y="4297362"/>
            <a:ext cx="3962400" cy="1191816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 পায়ে </a:t>
            </a:r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ধুলোর </a:t>
            </a:r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নূপুর </a:t>
            </a:r>
          </a:p>
          <a:p>
            <a:r>
              <a:rPr lang="bn-IN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সন্ধ্যা দুপুর বেজেই চলে । </a:t>
            </a:r>
            <a:endParaRPr lang="bn-IN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57119" y="4373562"/>
            <a:ext cx="4253008" cy="1191816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রোজ ভোরে কে শিশির খোঁপায় </a:t>
            </a:r>
          </a:p>
          <a:p>
            <a:r>
              <a:rPr lang="bn-IN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বকুল যুঁথীর গন্ধ মাখে </a:t>
            </a:r>
          </a:p>
        </p:txBody>
      </p:sp>
      <p:pic>
        <p:nvPicPr>
          <p:cNvPr id="10" name="Picture 9" descr="nu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8" y="487362"/>
            <a:ext cx="4633353" cy="3429000"/>
          </a:xfrm>
          <a:prstGeom prst="rect">
            <a:avLst/>
          </a:prstGeom>
        </p:spPr>
      </p:pic>
      <p:pic>
        <p:nvPicPr>
          <p:cNvPr id="12" name="Picture 11" descr="bk.jf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519" y="563562"/>
            <a:ext cx="4572000" cy="3276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419667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452519" y="1020762"/>
            <a:ext cx="3364438" cy="108463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 দুপুরের তন্দ্রা ভেজে </a:t>
            </a:r>
          </a:p>
          <a:p>
            <a:r>
              <a:rPr lang="bn-I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ক্লান্ত ঘুঘুর বিলাপ-জলে ।। 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56919" y="5592762"/>
            <a:ext cx="3886200" cy="1055608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কামার কুমোর জেলে চাষী </a:t>
            </a:r>
          </a:p>
          <a:p>
            <a:r>
              <a:rPr lang="bn-IN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বাউল মাঝি ঘর-উদাসী,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119" y="3001962"/>
            <a:ext cx="2320990" cy="2968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 descr="ghu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8319" y="411162"/>
            <a:ext cx="3276600" cy="2113935"/>
          </a:xfrm>
          <a:prstGeom prst="rect">
            <a:avLst/>
          </a:prstGeom>
        </p:spPr>
      </p:pic>
      <p:pic>
        <p:nvPicPr>
          <p:cNvPr id="15" name="Picture 14" descr="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23519" y="411162"/>
            <a:ext cx="2895600" cy="2057400"/>
          </a:xfrm>
          <a:prstGeom prst="rect">
            <a:avLst/>
          </a:prstGeom>
        </p:spPr>
      </p:pic>
      <p:pic>
        <p:nvPicPr>
          <p:cNvPr id="16" name="Picture 15" descr="kama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19" y="3001962"/>
            <a:ext cx="1904999" cy="2590799"/>
          </a:xfrm>
          <a:prstGeom prst="rect">
            <a:avLst/>
          </a:prstGeom>
        </p:spPr>
      </p:pic>
      <p:pic>
        <p:nvPicPr>
          <p:cNvPr id="17" name="Picture 16" descr="jel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4519" y="3001962"/>
            <a:ext cx="1620114" cy="2479631"/>
          </a:xfrm>
          <a:prstGeom prst="rect">
            <a:avLst/>
          </a:prstGeom>
        </p:spPr>
      </p:pic>
      <p:pic>
        <p:nvPicPr>
          <p:cNvPr id="18" name="Picture 17" descr="kumar.jf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9519" y="3001962"/>
            <a:ext cx="1752600" cy="2514600"/>
          </a:xfrm>
          <a:prstGeom prst="rect">
            <a:avLst/>
          </a:prstGeom>
        </p:spPr>
      </p:pic>
      <p:pic>
        <p:nvPicPr>
          <p:cNvPr id="10" name="Picture 9" descr="images (3).jf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9519" y="3001963"/>
            <a:ext cx="1674438" cy="2438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30090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18319" y="4602162"/>
            <a:ext cx="3370433" cy="121919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 ছেলেরা নিত্য হাজার </a:t>
            </a:r>
          </a:p>
          <a:p>
            <a:r>
              <a:rPr lang="bn-I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মরণ-মারের দণ্ড </a:t>
            </a:r>
            <a:r>
              <a:rPr lang="bn-IN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গোনে</a:t>
            </a:r>
            <a:endParaRPr lang="bn-IN" sz="2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21" y="446538"/>
            <a:ext cx="3200399" cy="3850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519" y="563562"/>
            <a:ext cx="3124200" cy="3622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319" y="411162"/>
            <a:ext cx="3438725" cy="3828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7681119" y="4678362"/>
            <a:ext cx="31242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দুর্ভাগিনী কার মেয়েরা </a:t>
            </a:r>
          </a:p>
          <a:p>
            <a:r>
              <a:rPr lang="bn-I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কান্নাফুলের নকশা বোনে ।।  </a:t>
            </a:r>
          </a:p>
        </p:txBody>
      </p:sp>
      <p:sp>
        <p:nvSpPr>
          <p:cNvPr id="8" name="Rectangle 7"/>
          <p:cNvSpPr/>
          <p:nvPr/>
        </p:nvSpPr>
        <p:spPr>
          <a:xfrm>
            <a:off x="4175919" y="4678362"/>
            <a:ext cx="31242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ছেলের বুকের খুন ছোপানো </a:t>
            </a:r>
          </a:p>
          <a:p>
            <a:r>
              <a:rPr lang="bn-IN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কোন্‌ জননীর আঁচল-কোণে, </a:t>
            </a:r>
          </a:p>
        </p:txBody>
      </p:sp>
    </p:spTree>
    <p:extLst>
      <p:ext uri="{BB962C8B-B14F-4D97-AF65-F5344CB8AC3E}">
        <p14:creationId xmlns="" xmlns:p14="http://schemas.microsoft.com/office/powerpoint/2010/main" val="6482484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>
            <a:off x="3490119" y="639762"/>
            <a:ext cx="4267200" cy="736601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pPr algn="ctr"/>
            <a:r>
              <a:rPr lang="bn-IN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 </a:t>
            </a:r>
            <a:r>
              <a:rPr lang="bn-IN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জেনে নেই 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80319" y="1706562"/>
          <a:ext cx="8915400" cy="33832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3200" b="1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b="1" dirty="0" smtClean="0">
                          <a:solidFill>
                            <a:srgbClr val="002060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  </a:t>
                      </a:r>
                      <a:endParaRPr lang="en-US" sz="3200" b="1" dirty="0">
                        <a:solidFill>
                          <a:srgbClr val="002060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পুণ্যবতী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পুণ্য বা ভালো কাজ করেন এমন নারী ।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সরোজিনী</a:t>
                      </a:r>
                      <a:endParaRPr lang="en-US" sz="3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সরোজ মানে পদ্ম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ছোপানো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ছোপ মানে ছাপ, </a:t>
                      </a:r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রঙ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দুর্বিপাকে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IN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ভীতিকর দূর্যোগ ও দুর্ঘটনা ।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8204554" y="1637238"/>
            <a:ext cx="2105596" cy="5914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940547" y="1628730"/>
            <a:ext cx="1989410" cy="5914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60751" y="1674513"/>
            <a:ext cx="2094004" cy="5589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4920" y="846319"/>
            <a:ext cx="2800833" cy="403056"/>
          </a:xfrm>
          <a:prstGeom prst="rect">
            <a:avLst/>
          </a:prstGeom>
          <a:noFill/>
        </p:spPr>
        <p:txBody>
          <a:bodyPr wrap="square" lIns="94357" tIns="47179" rIns="94357" bIns="47179" rtlCol="0">
            <a:spAutoFit/>
          </a:bodyPr>
          <a:lstStyle/>
          <a:p>
            <a:r>
              <a:rPr lang="bn-I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1319" y="2925762"/>
            <a:ext cx="64008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কবি জন্মভূমিকে কী বলে সম্বোধন করেছেন</a:t>
            </a:r>
            <a:r>
              <a:rPr lang="bn-I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35425" y="2744994"/>
            <a:ext cx="2300057" cy="5914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713252" y="2879090"/>
            <a:ext cx="2189332" cy="591447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625158" y="2737423"/>
            <a:ext cx="3140664" cy="5990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737519" y="4602162"/>
            <a:ext cx="6400800" cy="60011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ভাগ্যবতী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7519" y="3763962"/>
            <a:ext cx="6400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কারা দেশের জন্য আত্মত্যাগ করতেও দ্বিধা করে </a:t>
            </a:r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না?    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90119" y="944562"/>
            <a:ext cx="2514599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bn-IN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0838" y="3193891"/>
            <a:ext cx="247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1319" y="1935162"/>
            <a:ext cx="64008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28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সিকান্‌দার </a:t>
            </a:r>
            <a:r>
              <a:rPr lang="bn-IN" sz="2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আবু জাফর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জম্মগ্রহণ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="" xmlns:p14="http://schemas.microsoft.com/office/powerpoint/2010/main" val="4046925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7" grpId="0" animBg="1"/>
      <p:bldP spid="20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18519" y="5427171"/>
            <a:ext cx="8229600" cy="100379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3680" indent="-453680" algn="ctr"/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তৃভূমি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সম্পর্কে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১টি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অনুচ্ছেদ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 আনবে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2919" y="258763"/>
            <a:ext cx="55626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n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319" y="1401762"/>
            <a:ext cx="5410200" cy="39385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1646160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04319" y="5135562"/>
            <a:ext cx="593821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looming-ros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719" y="563562"/>
            <a:ext cx="6629400" cy="4429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5512762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5018</TotalTime>
  <Words>312</Words>
  <Application>Microsoft Office PowerPoint</Application>
  <PresentationFormat>Custom</PresentationFormat>
  <Paragraphs>82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REFRESH TECHNOLOGY</dc:creator>
  <cp:lastModifiedBy>MY</cp:lastModifiedBy>
  <cp:revision>1974</cp:revision>
  <dcterms:created xsi:type="dcterms:W3CDTF">2006-08-16T00:00:00Z</dcterms:created>
  <dcterms:modified xsi:type="dcterms:W3CDTF">2026-10-05T13:38:18Z</dcterms:modified>
</cp:coreProperties>
</file>