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76" r:id="rId11"/>
    <p:sldId id="264" r:id="rId12"/>
    <p:sldId id="268" r:id="rId13"/>
    <p:sldId id="265" r:id="rId14"/>
    <p:sldId id="266" r:id="rId15"/>
    <p:sldId id="267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4D9"/>
    <a:srgbClr val="FAF7E6"/>
    <a:srgbClr val="0D71B4"/>
    <a:srgbClr val="FEF590"/>
    <a:srgbClr val="FDF972"/>
    <a:srgbClr val="FCF7E3"/>
    <a:srgbClr val="EFE7CF"/>
    <a:srgbClr val="FCF5E5"/>
    <a:srgbClr val="FDF7E9"/>
    <a:srgbClr val="FBF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372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F1FD1-7A9C-40D3-8ACE-2AC117CC6731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CF031-D226-487C-B905-CE7A1ECD4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30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CF031-D226-487C-B905-CE7A1ECD42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0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41639D-2550-D7A2-F22E-66949EEEF72C}"/>
              </a:ext>
            </a:extLst>
          </p:cNvPr>
          <p:cNvSpPr/>
          <p:nvPr/>
        </p:nvSpPr>
        <p:spPr>
          <a:xfrm>
            <a:off x="14986000" y="8839200"/>
            <a:ext cx="1143000" cy="152400"/>
          </a:xfrm>
          <a:prstGeom prst="rect">
            <a:avLst/>
          </a:prstGeom>
          <a:solidFill>
            <a:srgbClr val="B2E1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9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2704BF-4F5A-9204-078F-B9866B50E98C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EF4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 Write">
            <a:hlinkClick r:id="" action="ppaction://media"/>
            <a:extLst>
              <a:ext uri="{FF2B5EF4-FFF2-40B4-BE49-F238E27FC236}">
                <a16:creationId xmlns:a16="http://schemas.microsoft.com/office/drawing/2014/main" id="{42C20B15-C54B-EC4B-0737-C11FC5AF12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2346" y="762000"/>
            <a:ext cx="14191307" cy="79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02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47582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47582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47582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37"/>
            <a:ext cx="16256000" cy="9145137"/>
          </a:xfrm>
          <a:prstGeom prst="rect">
            <a:avLst/>
          </a:prstGeom>
          <a:solidFill>
            <a:srgbClr val="FCF2F0"/>
          </a:solidFill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174D50-6306-344C-61D1-E4C38E760CCC}"/>
              </a:ext>
            </a:extLst>
          </p:cNvPr>
          <p:cNvSpPr/>
          <p:nvPr/>
        </p:nvSpPr>
        <p:spPr>
          <a:xfrm>
            <a:off x="4089400" y="2514600"/>
            <a:ext cx="762000" cy="457200"/>
          </a:xfrm>
          <a:prstGeom prst="roundRect">
            <a:avLst/>
          </a:prstGeom>
          <a:solidFill>
            <a:srgbClr val="EAF5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3FDA9707-03B4-F2E4-5DC2-25432567CE76}"/>
              </a:ext>
            </a:extLst>
          </p:cNvPr>
          <p:cNvSpPr/>
          <p:nvPr/>
        </p:nvSpPr>
        <p:spPr>
          <a:xfrm rot="18795119">
            <a:off x="3028946" y="3272993"/>
            <a:ext cx="533400" cy="457200"/>
          </a:xfrm>
          <a:prstGeom prst="triangle">
            <a:avLst/>
          </a:prstGeom>
          <a:solidFill>
            <a:srgbClr val="EF29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7D65E-3959-3BB0-2353-3A95C764A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57EB848-EAAD-B8DD-927C-D86071986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4758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5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9" y="0"/>
            <a:ext cx="16247582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</Words>
  <Application>Microsoft Office PowerPoint</Application>
  <PresentationFormat>Custom</PresentationFormat>
  <Paragraphs>1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Nasrin Jahan</cp:lastModifiedBy>
  <cp:revision>7</cp:revision>
  <dcterms:created xsi:type="dcterms:W3CDTF">2006-08-16T00:00:00Z</dcterms:created>
  <dcterms:modified xsi:type="dcterms:W3CDTF">2026-06-29T16:16:12Z</dcterms:modified>
</cp:coreProperties>
</file>