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7" r:id="rId6"/>
    <p:sldId id="268" r:id="rId7"/>
    <p:sldId id="259" r:id="rId8"/>
    <p:sldId id="269" r:id="rId9"/>
    <p:sldId id="261" r:id="rId10"/>
    <p:sldId id="270" r:id="rId11"/>
    <p:sldId id="262" r:id="rId12"/>
    <p:sldId id="263" r:id="rId13"/>
    <p:sldId id="264" r:id="rId14"/>
    <p:sldId id="271" r:id="rId15"/>
    <p:sldId id="272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6200" y="6076013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Welcome to today’s  class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4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729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362200" y="152400"/>
            <a:ext cx="4114800" cy="609600"/>
          </a:xfrm>
          <a:prstGeom prst="round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Teacher’s Identity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3429000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98396" y="1386191"/>
            <a:ext cx="3200400" cy="34144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Md. </a:t>
            </a:r>
            <a:r>
              <a:rPr lang="en-US" dirty="0" err="1" smtClean="0"/>
              <a:t>Azim</a:t>
            </a:r>
            <a:r>
              <a:rPr lang="en-US" dirty="0" smtClean="0"/>
              <a:t> </a:t>
            </a:r>
            <a:r>
              <a:rPr lang="en-US" dirty="0" err="1" smtClean="0"/>
              <a:t>Uddin</a:t>
            </a:r>
            <a:r>
              <a:rPr lang="en-US" dirty="0" smtClean="0"/>
              <a:t> </a:t>
            </a:r>
          </a:p>
          <a:p>
            <a:pPr algn="ctr"/>
            <a:r>
              <a:rPr lang="en-US" dirty="0" err="1" smtClean="0"/>
              <a:t>Latifpur</a:t>
            </a:r>
            <a:r>
              <a:rPr lang="en-US" dirty="0" smtClean="0"/>
              <a:t> Government Primary School.</a:t>
            </a:r>
          </a:p>
          <a:p>
            <a:pPr algn="ctr"/>
            <a:r>
              <a:rPr lang="en-US" dirty="0" err="1" smtClean="0"/>
              <a:t>Sitakund</a:t>
            </a:r>
            <a:r>
              <a:rPr lang="en-US" dirty="0" smtClean="0"/>
              <a:t>, </a:t>
            </a:r>
            <a:r>
              <a:rPr lang="en-US" dirty="0" err="1" smtClean="0"/>
              <a:t>Chattogram</a:t>
            </a:r>
            <a:r>
              <a:rPr lang="en-US" dirty="0" smtClean="0"/>
              <a:t>. </a:t>
            </a:r>
          </a:p>
          <a:p>
            <a:pPr algn="ctr"/>
            <a:r>
              <a:rPr lang="en-US" dirty="0" smtClean="0"/>
              <a:t>E-mail: azimsitakund2012@gmail.com.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876800"/>
            <a:ext cx="8991599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286000" y="167802"/>
            <a:ext cx="4343400" cy="67039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Lesson identity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3858163" cy="419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0" y="1219200"/>
            <a:ext cx="3733800" cy="419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Subject: English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Class: Five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Unit: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13, Quality Time Together</a:t>
            </a:r>
            <a:endParaRPr lang="en-US" sz="2400" b="1" dirty="0" smtClean="0">
              <a:solidFill>
                <a:schemeClr val="tx1"/>
              </a:solidFill>
              <a:latin typeface="NikoshBAN"/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Activity: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1.1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BAN"/>
              </a:rPr>
              <a:t>Page: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69 - 70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488021"/>
            <a:ext cx="8991599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8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590800" y="298314"/>
            <a:ext cx="3962400" cy="76848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Learning outcomes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000" y="2209800"/>
            <a:ext cx="7848600" cy="2561616"/>
          </a:xfrm>
          <a:prstGeom prst="roundRect">
            <a:avLst/>
          </a:prstGeom>
          <a:ln w="762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4.2.1 Read aloud texts with proper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stress, intonation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5.1.1 Comprehend and express the meaning and uses of  familiar words.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5.1.4 Get the general ideas from simple texts.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953000"/>
            <a:ext cx="8991600" cy="1866900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1217579" y="1508598"/>
            <a:ext cx="5334000" cy="533400"/>
          </a:xfrm>
          <a:prstGeom prst="homePlate">
            <a:avLst/>
          </a:prstGeom>
          <a:ln w="381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Student’s will be able to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0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905000" y="228600"/>
            <a:ext cx="5562600" cy="762000"/>
          </a:xfrm>
          <a:prstGeom prst="roundRect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Review of the prior knowled</a:t>
            </a:r>
            <a:r>
              <a:rPr lang="en-US" sz="2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66800" y="1752600"/>
            <a:ext cx="7315200" cy="35814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your parents have mobile or laptop at your home?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 you use it?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 do you use it?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Does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disturb your sleep or keep  you away from your friend? </a:t>
            </a:r>
          </a:p>
          <a:p>
            <a:pPr algn="ctr"/>
            <a:endParaRPr lang="en-US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2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479" y="-11723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185153" y="152400"/>
            <a:ext cx="6096000" cy="76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Merits and demerits of using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mobile phone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314123"/>
              </p:ext>
            </p:extLst>
          </p:nvPr>
        </p:nvGraphicFramePr>
        <p:xfrm>
          <a:off x="895755" y="1158240"/>
          <a:ext cx="7391400" cy="449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8100"/>
                <a:gridCol w="3543300"/>
              </a:tblGrid>
              <a:tr h="370840">
                <a:tc>
                  <a:txBody>
                    <a:bodyPr/>
                    <a:lstStyle/>
                    <a:p>
                      <a:pPr marL="285750" indent="-285750" algn="ctr">
                        <a:buFont typeface="Wingdings" pitchFamily="2" charset="2"/>
                        <a:buChar char="q"/>
                      </a:pPr>
                      <a:r>
                        <a:rPr lang="en-US" sz="2800" b="1" dirty="0" smtClean="0">
                          <a:latin typeface="NikoshBAN" pitchFamily="2" charset="0"/>
                          <a:cs typeface="NikoshBAN" pitchFamily="2" charset="0"/>
                        </a:rPr>
                        <a:t>Merits</a:t>
                      </a:r>
                      <a:endParaRPr lang="en-US" sz="28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NikoshBAN" pitchFamily="2" charset="0"/>
                          <a:cs typeface="NikoshBAN" pitchFamily="2" charset="0"/>
                        </a:rPr>
                        <a:t>Demerits</a:t>
                      </a:r>
                      <a:endParaRPr lang="en-US" sz="28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977640">
                <a:tc>
                  <a:txBody>
                    <a:bodyPr/>
                    <a:lstStyle/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You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can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talk to anyone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quickly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You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can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study online and learn many things.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You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can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send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messages and use the internet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You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can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take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photos and videos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285750" indent="-285750" algn="l">
                        <a:buFont typeface="Wingdings" pitchFamily="2" charset="2"/>
                        <a:buChar char="q"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It wastes your precious</a:t>
                      </a:r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time.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It takes away your sleep and harms your eyes.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It’s affected your school work and keeps you away from your friends.</a:t>
                      </a:r>
                    </a:p>
                    <a:p>
                      <a:pPr marL="342900" indent="-342900" algn="l">
                        <a:buFont typeface="Wingdings" pitchFamily="2" charset="2"/>
                        <a:buChar char="q"/>
                      </a:pPr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It distracts us from study.</a:t>
                      </a:r>
                      <a:endParaRPr lang="en-US" sz="1800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93821" y="5867400"/>
            <a:ext cx="8153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We are going to read a story about the uses of a digital device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11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38400" y="228600"/>
            <a:ext cx="4267200" cy="609600"/>
          </a:xfrm>
          <a:prstGeom prst="roundRect">
            <a:avLst/>
          </a:pr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What do you  see in the  picture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4841132"/>
            <a:ext cx="7620000" cy="18288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Describe the pictures -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In the first picture I can see they are reading.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Second picture  they use a device names  tablet.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And third picture  all  family members sit together and enjoying funny stories.</a:t>
            </a:r>
          </a:p>
        </p:txBody>
      </p:sp>
      <p:pic>
        <p:nvPicPr>
          <p:cNvPr id="6" name="Picture 5" descr="1000044877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152400" y="1142999"/>
            <a:ext cx="2590800" cy="3200401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10000448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142998"/>
            <a:ext cx="3048000" cy="3200402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1000044879.jpg"/>
          <p:cNvPicPr>
            <a:picLocks noChangeAspect="1"/>
          </p:cNvPicPr>
          <p:nvPr/>
        </p:nvPicPr>
        <p:blipFill>
          <a:blip r:embed="rId4">
            <a:lum bright="-10000"/>
          </a:blip>
          <a:stretch>
            <a:fillRect/>
          </a:stretch>
        </p:blipFill>
        <p:spPr>
          <a:xfrm>
            <a:off x="6027906" y="1144620"/>
            <a:ext cx="3048000" cy="319878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8909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 flipV="1"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752600" y="304800"/>
            <a:ext cx="5105400" cy="609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Title of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7800" y="3124200"/>
            <a:ext cx="6019800" cy="1066800"/>
          </a:xfrm>
          <a:prstGeom prst="rect">
            <a:avLst/>
          </a:prstGeom>
          <a:ln w="571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Quality Time Together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6300" y="1434829"/>
            <a:ext cx="73914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We are going to read a text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names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966672"/>
            <a:ext cx="89154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0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8204" y="-18241"/>
            <a:ext cx="9144000" cy="6858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743200" y="228600"/>
            <a:ext cx="3962400" cy="6858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Free – teach the new words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1600200" cy="106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605391"/>
            <a:ext cx="1600200" cy="1143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14800"/>
            <a:ext cx="1676400" cy="10562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562600"/>
            <a:ext cx="1828800" cy="1143000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2304125" y="1500183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176953" y="3017633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268944" y="4483671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256395" y="6117514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505200" y="1500183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Twins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82533" y="3017633"/>
            <a:ext cx="136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Surprised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429000" y="448367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Exciting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9000" y="61341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Annoying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4463796" y="1517142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4648200" y="2997804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4576864" y="4534487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4723978" y="6184916"/>
            <a:ext cx="978408" cy="318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5555272" y="1219200"/>
            <a:ext cx="3512528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Two 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children born at the same time </a:t>
            </a:r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to the same </a:t>
            </a:r>
            <a:r>
              <a:rPr lang="en-US" sz="1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mother</a:t>
            </a:r>
          </a:p>
          <a:p>
            <a:pPr algn="ctr"/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5702386" y="2667000"/>
            <a:ext cx="3289214" cy="914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Feeling astonished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702386" y="4267200"/>
            <a:ext cx="3289214" cy="90385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Something causing strong feelings of happiness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702386" y="5943600"/>
            <a:ext cx="3289214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Causing slight anger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2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8638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2743200" y="228600"/>
            <a:ext cx="3962400" cy="685800"/>
          </a:xfrm>
          <a:prstGeom prst="roundRect">
            <a:avLst/>
          </a:prstGeom>
          <a:ln w="571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Free – teach the new words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0"/>
            <a:ext cx="1905000" cy="1377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67000"/>
            <a:ext cx="1981200" cy="129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4114800"/>
            <a:ext cx="2444750" cy="1295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89486"/>
            <a:ext cx="1828800" cy="1263650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794926" y="1708665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523517" y="3313112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640249" y="4646612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640249" y="6105423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57600" y="163988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worried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1400" y="324433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Realized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4572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Grumpy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33800" y="6105423"/>
            <a:ext cx="1295400" cy="3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Ashamed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2438400" y="1639887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4858966" y="3307403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4838700" y="4640778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5029200" y="6175323"/>
            <a:ext cx="838200" cy="231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867400" y="1524000"/>
            <a:ext cx="3124200" cy="762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Feeling anxious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867400" y="3124200"/>
            <a:ext cx="3124200" cy="685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To become fully aware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867400" y="4495800"/>
            <a:ext cx="3124200" cy="609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Easily annoyed or unhappy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096000" y="5791200"/>
            <a:ext cx="28956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To feel bad or embarrassed about something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44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  <p:bldP spid="15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00"/>
            <a:ext cx="9144000" cy="2895600"/>
          </a:xfrm>
          <a:prstGeom prst="rect">
            <a:avLst/>
          </a:prstGeom>
        </p:spPr>
      </p:pic>
      <p:pic>
        <p:nvPicPr>
          <p:cNvPr id="6" name="Picture 5" descr="10000448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00100"/>
            <a:ext cx="7924800" cy="43053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ounded Rectangle 6"/>
          <p:cNvSpPr/>
          <p:nvPr/>
        </p:nvSpPr>
        <p:spPr>
          <a:xfrm>
            <a:off x="2286000" y="152400"/>
            <a:ext cx="441960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Teacher’s loud reading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905000" y="228600"/>
            <a:ext cx="5105399" cy="6096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Students will read one by one in the group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95400"/>
            <a:ext cx="7162800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2467"/>
            <a:ext cx="91440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4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197406" y="1020594"/>
            <a:ext cx="3505200" cy="685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Ask the questions  to your partner and discuss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14" y="1752600"/>
            <a:ext cx="3930785" cy="312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1"/>
            <a:ext cx="9144000" cy="133755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476500" y="165370"/>
            <a:ext cx="3505200" cy="44423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Practice activities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533400" y="1066800"/>
            <a:ext cx="3886200" cy="3886200"/>
          </a:xfrm>
          <a:prstGeom prst="frame">
            <a:avLst>
              <a:gd name="adj1" fmla="val 6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Think about the questions while reading the story.</a:t>
            </a:r>
          </a:p>
          <a:p>
            <a:pPr algn="ctr"/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1.What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Naima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do in their free time?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2.Where did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Mr.Rakib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live?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Why were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Naima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surprised when they turned on the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tablet? 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What were the main problems faced by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Naima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Masuk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using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thetablet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too much? </a:t>
            </a:r>
            <a:endParaRPr lang="en-US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685800"/>
            <a:ext cx="2743200" cy="45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Look at the board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24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057400" y="190500"/>
            <a:ext cx="5029200" cy="5334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Assessing learning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43000" y="1219200"/>
            <a:ext cx="6934200" cy="3733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What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do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Naima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and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Masuk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do in their free time?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Where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did Mr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Rakib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live?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Why did the situation become worse?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What did they promise to their parents? 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447800" y="1447800"/>
            <a:ext cx="4724400" cy="457200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Ask the following questions randomly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28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 flipV="1">
            <a:off x="0" y="-246434"/>
            <a:ext cx="9143998" cy="7086599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054157" y="76200"/>
            <a:ext cx="5257800" cy="685800"/>
          </a:xfrm>
          <a:prstGeom prst="ellipse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Feedback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38300" y="1066800"/>
            <a:ext cx="6096000" cy="112273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support the students during the class who cannot </a:t>
            </a:r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will support the students during the class who cannot read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aloud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the text properly.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conversation properly.</a:t>
            </a: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61" y="2286000"/>
            <a:ext cx="6934200" cy="33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5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752600" y="304800"/>
            <a:ext cx="5334000" cy="6096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Summary of the session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29155" y="1600200"/>
            <a:ext cx="6324600" cy="312420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What 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have you learnt </a:t>
            </a:r>
            <a:r>
              <a:rPr lang="en-US" sz="2400" b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today?</a:t>
            </a:r>
          </a:p>
          <a:p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Ans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We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have learnt the uses of digital devices.</a:t>
            </a: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524500"/>
            <a:ext cx="89916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196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7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514</Words>
  <Application>Microsoft Office PowerPoint</Application>
  <PresentationFormat>On-screen Show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HP</cp:lastModifiedBy>
  <cp:revision>74</cp:revision>
  <dcterms:created xsi:type="dcterms:W3CDTF">2006-08-16T00:00:00Z</dcterms:created>
  <dcterms:modified xsi:type="dcterms:W3CDTF">2026-10-04T07:03:26Z</dcterms:modified>
</cp:coreProperties>
</file>