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3" r:id="rId6"/>
    <p:sldId id="260" r:id="rId7"/>
    <p:sldId id="262" r:id="rId8"/>
    <p:sldId id="272" r:id="rId9"/>
    <p:sldId id="264" r:id="rId10"/>
    <p:sldId id="265" r:id="rId11"/>
    <p:sldId id="268" r:id="rId12"/>
    <p:sldId id="273" r:id="rId13"/>
    <p:sldId id="274" r:id="rId14"/>
    <p:sldId id="275" r:id="rId15"/>
    <p:sldId id="276" r:id="rId16"/>
    <p:sldId id="279" r:id="rId17"/>
    <p:sldId id="277" r:id="rId18"/>
    <p:sldId id="27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76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8200"/>
            <a:ext cx="8680450" cy="5321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35" y="388620"/>
            <a:ext cx="8079740" cy="626872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90600"/>
            <a:ext cx="7696200" cy="4648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বিষয়ঃ কুরআন মাজিদ ও তাজবীদ </a:t>
            </a:r>
            <a:endParaRPr lang="en-US" sz="3600" dirty="0">
              <a:solidFill>
                <a:srgbClr val="FF00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শ্রেণিঃ নবম  </a:t>
            </a:r>
            <a:endParaRPr lang="en-US" sz="3600" dirty="0" smtClean="0">
              <a:solidFill>
                <a:srgbClr val="FF00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মোট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শিক্ষার্থী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সংখ্যাঃ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 ৫০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জন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endParaRPr lang="en-US" sz="3600" dirty="0" smtClean="0">
              <a:solidFill>
                <a:srgbClr val="FF00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সময়ঃ ৫০ মিনিট </a:t>
            </a:r>
            <a:endParaRPr lang="en-US" sz="3600" dirty="0" smtClean="0">
              <a:solidFill>
                <a:srgbClr val="FF00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charset="0"/>
                <a:cs typeface="Nirmala UI" panose="020B0502040204020203" charset="0"/>
              </a:rPr>
              <a:t>তারিখঃ ১০/০৬/২০২৬ খ্রিঃ  </a:t>
            </a:r>
            <a:endParaRPr lang="en-US" sz="3600" dirty="0">
              <a:solidFill>
                <a:srgbClr val="FF0000"/>
              </a:solidFill>
              <a:latin typeface="Nirmala UI" panose="020B0502040204020203" charset="0"/>
              <a:cs typeface="Nirmala UI" panose="020B05020402040202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400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" y="1200150"/>
            <a:ext cx="7477125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524000"/>
            <a:ext cx="7391400" cy="350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Nirmala UI" panose="020B0502040204020203" charset="0"/>
                <a:cs typeface="Nirmala UI" panose="020B0502040204020203" charset="0"/>
              </a:rPr>
              <a:t>আজকের পাঠ</a:t>
            </a:r>
            <a:r>
              <a:rPr lang="en-US" sz="5400" dirty="0" smtClean="0"/>
              <a:t>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457200"/>
            <a:ext cx="7620000" cy="1752600"/>
          </a:xfrm>
          <a:prstGeom prst="rect">
            <a:avLst/>
          </a:prstGeom>
          <a:blipFill>
            <a:blip r:embed="rId1"/>
            <a:tile tx="0" ty="0" sx="100000" sy="100000" flip="none" algn="tl"/>
          </a:blipFill>
          <a:ln w="76200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শিখনফল</a:t>
            </a:r>
            <a:r>
              <a:rPr lang="en-US" sz="4800" dirty="0" smtClean="0"/>
              <a:t> </a:t>
            </a:r>
            <a:endParaRPr lang="en-US" sz="4800" dirty="0"/>
          </a:p>
        </p:txBody>
      </p:sp>
      <p:sp>
        <p:nvSpPr>
          <p:cNvPr id="3" name="Rectangle 2"/>
          <p:cNvSpPr/>
          <p:nvPr/>
        </p:nvSpPr>
        <p:spPr>
          <a:xfrm>
            <a:off x="800100" y="2312432"/>
            <a:ext cx="7848600" cy="4343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  <a:scene3d>
            <a:camera prst="perspectiveAbove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bg1"/>
                </a:solidFill>
                <a:latin typeface="Nirmala UI" panose="020B0502040204020203" charset="0"/>
                <a:cs typeface="Nirmala UI" panose="020B0502040204020203" charset="0"/>
              </a:rPr>
              <a:t>এই পাঠটি শেষে শিক্ষার্থীরা </a:t>
            </a:r>
            <a:r>
              <a:rPr lang="en-US" dirty="0" smtClean="0">
                <a:solidFill>
                  <a:schemeClr val="bg1"/>
                </a:solidFill>
                <a:latin typeface="Nirmala UI" panose="020B0502040204020203" charset="0"/>
                <a:cs typeface="Nirmala UI" panose="020B0502040204020203" charset="0"/>
              </a:rPr>
              <a:t>– </a:t>
            </a:r>
            <a:endParaRPr lang="en-US" dirty="0" smtClean="0">
              <a:solidFill>
                <a:schemeClr val="bg1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srgbClr val="00B05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  <a:latin typeface="Nirmala UI" panose="020B0502040204020203" charset="0"/>
                <a:cs typeface="Nirmala UI" panose="020B0502040204020203" charset="0"/>
              </a:rPr>
              <a:t>নুন সাকিন ও তানভীনের পরিচয় বলতে পারবে । </a:t>
            </a:r>
            <a:endParaRPr lang="en-US" sz="2400" b="1" dirty="0" smtClean="0">
              <a:solidFill>
                <a:srgbClr val="FFFF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b="1" dirty="0" smtClean="0">
              <a:solidFill>
                <a:srgbClr val="FFFF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  <a:latin typeface="Nirmala UI" panose="020B0502040204020203" charset="0"/>
                <a:cs typeface="Nirmala UI" panose="020B0502040204020203" charset="0"/>
              </a:rPr>
              <a:t>নুন সাকিন ও তানভীনের প্রকার সমুহ ব্যাখ্যা করতে পারবে।</a:t>
            </a:r>
            <a:endParaRPr lang="en-US" sz="2400" b="1" dirty="0" smtClean="0">
              <a:solidFill>
                <a:srgbClr val="FFFF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b="1" dirty="0" smtClean="0">
              <a:solidFill>
                <a:srgbClr val="FFFF00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FFFF00"/>
                </a:solidFill>
                <a:latin typeface="Nirmala UI" panose="020B0502040204020203" charset="0"/>
                <a:cs typeface="Nirmala UI" panose="020B0502040204020203" charset="0"/>
              </a:rPr>
              <a:t>ইখফার হরফ সমুহ খাতায় লিখতে পারবে। </a:t>
            </a:r>
            <a:endParaRPr lang="en-US" sz="2400" b="1" dirty="0">
              <a:solidFill>
                <a:srgbClr val="FFFF00"/>
              </a:solidFill>
              <a:latin typeface="Nirmala UI" panose="020B0502040204020203" charset="0"/>
              <a:cs typeface="Nirmala UI" panose="020B0502040204020203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4842" y="3424237"/>
            <a:ext cx="114316" cy="9526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" y="1676400"/>
            <a:ext cx="8302625" cy="318897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42" y="228600"/>
            <a:ext cx="7924800" cy="122147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Nirmala UI" panose="020B0502040204020203" charset="0"/>
                <a:cs typeface="Nirmala UI" panose="020B0502040204020203" charset="0"/>
              </a:rPr>
              <a:t>নুন সাকিন ও তানভীনের পরিচয়</a:t>
            </a:r>
            <a:r>
              <a:rPr lang="en-US" sz="4400" dirty="0" smtClean="0"/>
              <a:t>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0"/>
            <a:ext cx="7635875" cy="28441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990600"/>
            <a:ext cx="8551545" cy="1541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Nirmala UI" panose="020B0502040204020203" charset="0"/>
                <a:cs typeface="Nirmala UI" panose="020B0502040204020203" charset="0"/>
              </a:rPr>
              <a:t>নুন সাকিন  ও তানভীন পড়ার নিয়ম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143000"/>
            <a:ext cx="62484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Nirmala UI" panose="020B0502040204020203" charset="0"/>
                <a:cs typeface="Nirmala UI" panose="020B0502040204020203" charset="0"/>
              </a:rPr>
              <a:t>একক কাজ </a:t>
            </a:r>
            <a:endParaRPr lang="en-US" sz="6600" dirty="0">
              <a:latin typeface="Nirmala UI" panose="020B0502040204020203" charset="0"/>
              <a:cs typeface="Nirmala UI" panose="020B0502040204020203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2667000"/>
            <a:ext cx="8153400" cy="3657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নুন সাকিন ও তানভীন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পড়ার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নিয়ম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কয়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টি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ও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কী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কী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খাতায়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লিখ</a:t>
            </a:r>
            <a:r>
              <a:rPr lang="en-US" sz="4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।</a:t>
            </a:r>
            <a:r>
              <a:rPr lang="en-US" sz="5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</a:t>
            </a:r>
            <a:endParaRPr lang="en-US" sz="5400" dirty="0" smtClean="0">
              <a:solidFill>
                <a:schemeClr val="tx1"/>
              </a:solidFill>
              <a:latin typeface="Nirmala UI" panose="020B0502040204020203" charset="0"/>
              <a:cs typeface="Nirmala UI" panose="020B0502040204020203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সময়</a:t>
            </a:r>
            <a:r>
              <a:rPr lang="en-US" sz="24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 ০৮ </a:t>
            </a:r>
            <a:r>
              <a:rPr lang="en-US" sz="2400" dirty="0" err="1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মিনিট</a:t>
            </a:r>
            <a:r>
              <a:rPr lang="en-US" sz="2400" dirty="0" smtClean="0">
                <a:solidFill>
                  <a:schemeClr val="tx1"/>
                </a:solidFill>
              </a:rPr>
              <a:t>।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14400"/>
            <a:ext cx="7848600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নুন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সাকিন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ও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তানভীনের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দুটি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করে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উদাহরণ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তোমাদের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খাতায়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4000" dirty="0" err="1" smtClean="0">
                <a:latin typeface="Nirmala UI" panose="020B0502040204020203" charset="0"/>
                <a:cs typeface="Nirmala UI" panose="020B0502040204020203" charset="0"/>
              </a:rPr>
              <a:t>লিখ</a:t>
            </a:r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। </a:t>
            </a:r>
            <a:endParaRPr lang="en-US" sz="4000" dirty="0">
              <a:latin typeface="Nirmala UI" panose="020B0502040204020203" charset="0"/>
              <a:cs typeface="Nirmala UI" panose="020B05020402040202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2514600"/>
            <a:ext cx="65532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rmala UI" panose="020B0502040204020203" charset="0"/>
                <a:cs typeface="Nirmala UI" panose="020B0502040204020203" charset="0"/>
              </a:rPr>
              <a:t>দলীয়</a:t>
            </a:r>
            <a:r>
              <a:rPr lang="en-US" sz="80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8000" dirty="0" err="1" smtClean="0">
                <a:latin typeface="Nirmala UI" panose="020B0502040204020203" charset="0"/>
                <a:cs typeface="Nirmala UI" panose="020B0502040204020203" charset="0"/>
              </a:rPr>
              <a:t>কাজ</a:t>
            </a:r>
            <a:r>
              <a:rPr lang="en-US" sz="8000" dirty="0" smtClean="0"/>
              <a:t> 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4800"/>
            <a:ext cx="8229600" cy="617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ight Arrow 5"/>
          <p:cNvSpPr/>
          <p:nvPr/>
        </p:nvSpPr>
        <p:spPr>
          <a:xfrm>
            <a:off x="6629400" y="990600"/>
            <a:ext cx="9906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7010400" y="2743200"/>
            <a:ext cx="16764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048000" y="3581400"/>
            <a:ext cx="17526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295400" y="4495800"/>
            <a:ext cx="17526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09600"/>
            <a:ext cx="7620000" cy="586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rmala UI" panose="020B0502040204020203" charset="0"/>
                <a:cs typeface="Nirmala UI" panose="020B0502040204020203" charset="0"/>
              </a:rPr>
              <a:t>উপরিউক্ত আয়াতে কারিমা থেকে “নুন সাকিন ও তানভীনের” ব্যবহার গুলো পোষ্টার পেপারে লিখ । দলের নাম উল্লেখ করতে হবে । </a:t>
            </a:r>
            <a:endParaRPr lang="en-US" sz="4800" dirty="0">
              <a:latin typeface="Nirmala UI" panose="020B0502040204020203" charset="0"/>
              <a:cs typeface="Nirmala UI" panose="020B0502040204020203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4085" y="381000"/>
            <a:ext cx="7630795" cy="1676400"/>
          </a:xfrm>
          <a:prstGeom prst="ellipse">
            <a:avLst/>
          </a:prstGeom>
          <a:solidFill>
            <a:schemeClr val="tx1"/>
          </a:solidFill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latin typeface="Nirmala UI" panose="020B0502040204020203" charset="0"/>
                <a:cs typeface="Nirmala UI" panose="020B0502040204020203" charset="0"/>
              </a:rPr>
              <a:t>মূল্যায়</a:t>
            </a:r>
            <a:r>
              <a:rPr lang="en-US" sz="7200" dirty="0" smtClean="0"/>
              <a:t>ন </a:t>
            </a:r>
            <a:endParaRPr lang="en-US" sz="7200" dirty="0"/>
          </a:p>
        </p:txBody>
      </p:sp>
      <p:sp>
        <p:nvSpPr>
          <p:cNvPr id="3" name="Flowchart: Alternate Process 2"/>
          <p:cNvSpPr/>
          <p:nvPr/>
        </p:nvSpPr>
        <p:spPr>
          <a:xfrm>
            <a:off x="419100" y="2209800"/>
            <a:ext cx="8420100" cy="838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rmala UI" panose="020B0502040204020203" charset="0"/>
                <a:cs typeface="Nirmala UI" panose="020B0502040204020203" charset="0"/>
              </a:rPr>
              <a:t>ইখফার হরফ গুলো বলো </a:t>
            </a:r>
            <a:endParaRPr lang="en-US" sz="4800" dirty="0">
              <a:latin typeface="Nirmala UI" panose="020B0502040204020203" charset="0"/>
              <a:cs typeface="Nirmala UI" panose="020B0502040204020203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7490" y="3200400"/>
            <a:ext cx="844170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rmala UI" panose="020B0502040204020203" charset="0"/>
                <a:cs typeface="Nirmala UI" panose="020B0502040204020203" charset="0"/>
              </a:rPr>
              <a:t>ইযহারের হরফ কয়টি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5" name="Oval 4"/>
          <p:cNvSpPr/>
          <p:nvPr/>
        </p:nvSpPr>
        <p:spPr>
          <a:xfrm>
            <a:off x="198745" y="4267200"/>
            <a:ext cx="4220855" cy="1445525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من خوف</a:t>
            </a:r>
            <a:endParaRPr lang="en-US" sz="7200" dirty="0"/>
          </a:p>
        </p:txBody>
      </p:sp>
      <p:sp>
        <p:nvSpPr>
          <p:cNvPr id="6" name="Right Arrow 5"/>
          <p:cNvSpPr/>
          <p:nvPr/>
        </p:nvSpPr>
        <p:spPr>
          <a:xfrm>
            <a:off x="4426424" y="4799462"/>
            <a:ext cx="983777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024" y="4532762"/>
            <a:ext cx="30411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rmala UI" panose="020B0502040204020203" charset="0"/>
                <a:cs typeface="Nirmala UI" panose="020B0502040204020203" charset="0"/>
              </a:rPr>
              <a:t>এটা</a:t>
            </a:r>
            <a:r>
              <a:rPr lang="en-US" sz="24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2400" dirty="0" err="1" smtClean="0">
                <a:latin typeface="Nirmala UI" panose="020B0502040204020203" charset="0"/>
                <a:cs typeface="Nirmala UI" panose="020B0502040204020203" charset="0"/>
              </a:rPr>
              <a:t>কিসের</a:t>
            </a:r>
            <a:r>
              <a:rPr lang="en-US" sz="2400" dirty="0" smtClean="0">
                <a:latin typeface="Nirmala UI" panose="020B0502040204020203" charset="0"/>
                <a:cs typeface="Nirmala UI" panose="020B0502040204020203" charset="0"/>
              </a:rPr>
              <a:t> </a:t>
            </a:r>
            <a:r>
              <a:rPr lang="en-US" sz="2400" dirty="0" err="1" smtClean="0">
                <a:latin typeface="Nirmala UI" panose="020B0502040204020203" charset="0"/>
                <a:cs typeface="Nirmala UI" panose="020B0502040204020203" charset="0"/>
              </a:rPr>
              <a:t>উদাহরণ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819400"/>
            <a:ext cx="5715000" cy="152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বাড়ির কাজ</a:t>
            </a:r>
            <a:r>
              <a:rPr lang="en-US" sz="8000" dirty="0" smtClean="0">
                <a:solidFill>
                  <a:schemeClr val="tx1"/>
                </a:solidFill>
              </a:rPr>
              <a:t> 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609600"/>
            <a:ext cx="7543800" cy="54864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নুন সাকিন ও তানভীন শেখার গুরুত্ব ও তাৎপর্য খাতায় লিখে নিয়ে আসবে।</a:t>
            </a:r>
            <a:r>
              <a:rPr lang="en-US" sz="6000" dirty="0" smtClean="0">
                <a:solidFill>
                  <a:schemeClr val="tx1"/>
                </a:solidFill>
              </a:rPr>
              <a:t> 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"/>
            <a:ext cx="8581390" cy="53225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smtClean="0">
                <a:solidFill>
                  <a:schemeClr val="tx1"/>
                </a:solidFill>
                <a:latin typeface="Nirmala UI" panose="020B0502040204020203" charset="0"/>
                <a:cs typeface="Nirmala UI" panose="020B0502040204020203" charset="0"/>
              </a:rPr>
              <a:t>ধন্যবাদ</a:t>
            </a:r>
            <a:r>
              <a:rPr lang="en-US" sz="19900" dirty="0" smtClean="0">
                <a:solidFill>
                  <a:schemeClr val="tx1"/>
                </a:solidFill>
              </a:rPr>
              <a:t> </a:t>
            </a:r>
            <a:endParaRPr lang="en-US" sz="199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743</Words>
  <Application>WPS Presentation</Application>
  <PresentationFormat>On-screen Show (4:3)</PresentationFormat>
  <Paragraphs>49</Paragraphs>
  <Slides>18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SimSun</vt:lpstr>
      <vt:lpstr>Wingdings</vt:lpstr>
      <vt:lpstr>Nirmala UI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Rabiul Islam</dc:creator>
  <cp:lastModifiedBy>Sakib75</cp:lastModifiedBy>
  <cp:revision>49</cp:revision>
  <dcterms:created xsi:type="dcterms:W3CDTF">2006-08-16T00:00:00Z</dcterms:created>
  <dcterms:modified xsi:type="dcterms:W3CDTF">2026-10-05T05:44:20Z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A1B8FEA2D6714E1C920C771B40AD8570_12</vt:lpwstr>
  </property>
</Properties>
</file>