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4CD8D5-DCF0-4605-9C1F-1BC8C3B9806E}" v="130" dt="2026-09-23T07:06:29.4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8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tdabragovprimaryschool1959@gmail.com" userId="0dae565095ea0560" providerId="LiveId" clId="{27838E58-25A9-4008-89B8-9451F40C44D9}"/>
    <pc:docChg chg="undo custSel addSld delSld modSld">
      <pc:chgData name="latdabragovprimaryschool1959@gmail.com" userId="0dae565095ea0560" providerId="LiveId" clId="{27838E58-25A9-4008-89B8-9451F40C44D9}" dt="2026-09-23T07:06:29.448" v="3091"/>
      <pc:docMkLst>
        <pc:docMk/>
      </pc:docMkLst>
      <pc:sldChg chg="addSp delSp modSp new mod modTransition addAnim delAnim modAnim">
        <pc:chgData name="latdabragovprimaryschool1959@gmail.com" userId="0dae565095ea0560" providerId="LiveId" clId="{27838E58-25A9-4008-89B8-9451F40C44D9}" dt="2026-09-23T07:02:22.521" v="3073"/>
        <pc:sldMkLst>
          <pc:docMk/>
          <pc:sldMk cId="1507879056" sldId="256"/>
        </pc:sldMkLst>
        <pc:spChg chg="del">
          <ac:chgData name="latdabragovprimaryschool1959@gmail.com" userId="0dae565095ea0560" providerId="LiveId" clId="{27838E58-25A9-4008-89B8-9451F40C44D9}" dt="2026-09-22T04:22:54.110" v="1" actId="478"/>
          <ac:spMkLst>
            <pc:docMk/>
            <pc:sldMk cId="1507879056" sldId="256"/>
            <ac:spMk id="2" creationId="{364FEF2E-9599-30DA-E547-AFE455CF7C9A}"/>
          </ac:spMkLst>
        </pc:spChg>
        <pc:spChg chg="del">
          <ac:chgData name="latdabragovprimaryschool1959@gmail.com" userId="0dae565095ea0560" providerId="LiveId" clId="{27838E58-25A9-4008-89B8-9451F40C44D9}" dt="2026-09-22T04:22:54.110" v="1" actId="478"/>
          <ac:spMkLst>
            <pc:docMk/>
            <pc:sldMk cId="1507879056" sldId="256"/>
            <ac:spMk id="3" creationId="{75DF4576-4A3A-D044-2BC4-5C3F8BED356C}"/>
          </ac:spMkLst>
        </pc:spChg>
        <pc:spChg chg="add del mod">
          <ac:chgData name="latdabragovprimaryschool1959@gmail.com" userId="0dae565095ea0560" providerId="LiveId" clId="{27838E58-25A9-4008-89B8-9451F40C44D9}" dt="2026-09-22T04:27:57.596" v="40"/>
          <ac:spMkLst>
            <pc:docMk/>
            <pc:sldMk cId="1507879056" sldId="256"/>
            <ac:spMk id="4" creationId="{0A119D31-BEA6-4477-C560-84B373EEC5F4}"/>
          </ac:spMkLst>
        </pc:spChg>
        <pc:spChg chg="add del mod">
          <ac:chgData name="latdabragovprimaryschool1959@gmail.com" userId="0dae565095ea0560" providerId="LiveId" clId="{27838E58-25A9-4008-89B8-9451F40C44D9}" dt="2026-09-22T04:33:32.390" v="95"/>
          <ac:spMkLst>
            <pc:docMk/>
            <pc:sldMk cId="1507879056" sldId="256"/>
            <ac:spMk id="5" creationId="{47114AD7-73B1-72BB-7958-41706B1C19A6}"/>
          </ac:spMkLst>
        </pc:spChg>
        <pc:spChg chg="add del mod">
          <ac:chgData name="latdabragovprimaryschool1959@gmail.com" userId="0dae565095ea0560" providerId="LiveId" clId="{27838E58-25A9-4008-89B8-9451F40C44D9}" dt="2026-09-22T04:36:01.136" v="101"/>
          <ac:spMkLst>
            <pc:docMk/>
            <pc:sldMk cId="1507879056" sldId="256"/>
            <ac:spMk id="6" creationId="{EC67AC20-0939-8C11-7ED7-F4C9C1DC5BBE}"/>
          </ac:spMkLst>
        </pc:spChg>
        <pc:spChg chg="add del mod">
          <ac:chgData name="latdabragovprimaryschool1959@gmail.com" userId="0dae565095ea0560" providerId="LiveId" clId="{27838E58-25A9-4008-89B8-9451F40C44D9}" dt="2026-09-22T04:36:01.136" v="103"/>
          <ac:spMkLst>
            <pc:docMk/>
            <pc:sldMk cId="1507879056" sldId="256"/>
            <ac:spMk id="8" creationId="{B9CFE61A-C073-3EA8-663E-D90A8DF6FC05}"/>
          </ac:spMkLst>
        </pc:spChg>
        <pc:spChg chg="add del mod">
          <ac:chgData name="latdabragovprimaryschool1959@gmail.com" userId="0dae565095ea0560" providerId="LiveId" clId="{27838E58-25A9-4008-89B8-9451F40C44D9}" dt="2026-09-22T04:33:32.390" v="95"/>
          <ac:spMkLst>
            <pc:docMk/>
            <pc:sldMk cId="1507879056" sldId="256"/>
            <ac:spMk id="10" creationId="{64CE1D90-D59C-69ED-F6CF-97B68D67DFC7}"/>
          </ac:spMkLst>
        </pc:spChg>
        <pc:spChg chg="add del mod">
          <ac:chgData name="latdabragovprimaryschool1959@gmail.com" userId="0dae565095ea0560" providerId="LiveId" clId="{27838E58-25A9-4008-89B8-9451F40C44D9}" dt="2026-09-22T04:33:32.390" v="95"/>
          <ac:spMkLst>
            <pc:docMk/>
            <pc:sldMk cId="1507879056" sldId="256"/>
            <ac:spMk id="12" creationId="{4E7632B4-3EB2-A206-4748-AC22E25998D9}"/>
          </ac:spMkLst>
        </pc:spChg>
        <pc:spChg chg="mod">
          <ac:chgData name="latdabragovprimaryschool1959@gmail.com" userId="0dae565095ea0560" providerId="LiveId" clId="{27838E58-25A9-4008-89B8-9451F40C44D9}" dt="2026-09-22T08:51:43.366" v="143" actId="14100"/>
          <ac:spMkLst>
            <pc:docMk/>
            <pc:sldMk cId="1507879056" sldId="256"/>
            <ac:spMk id="13" creationId="{2496D22D-7683-E53B-C293-ABC9FA2D24DF}"/>
          </ac:spMkLst>
        </pc:spChg>
        <pc:picChg chg="add del mod">
          <ac:chgData name="latdabragovprimaryschool1959@gmail.com" userId="0dae565095ea0560" providerId="LiveId" clId="{27838E58-25A9-4008-89B8-9451F40C44D9}" dt="2026-09-22T04:36:01.120" v="99" actId="478"/>
          <ac:picMkLst>
            <pc:docMk/>
            <pc:sldMk cId="1507879056" sldId="256"/>
            <ac:picMk id="15" creationId="{86EA2929-0E4C-0E02-A63D-71AC58171ECC}"/>
          </ac:picMkLst>
        </pc:picChg>
        <pc:picChg chg="add del mod ord">
          <ac:chgData name="latdabragovprimaryschool1959@gmail.com" userId="0dae565095ea0560" providerId="LiveId" clId="{27838E58-25A9-4008-89B8-9451F40C44D9}" dt="2026-09-22T04:40:59.473" v="121" actId="478"/>
          <ac:picMkLst>
            <pc:docMk/>
            <pc:sldMk cId="1507879056" sldId="256"/>
            <ac:picMk id="17" creationId="{A194801D-BE57-514D-5DD1-062657A2351B}"/>
          </ac:picMkLst>
        </pc:picChg>
        <pc:picChg chg="add mod ord">
          <ac:chgData name="latdabragovprimaryschool1959@gmail.com" userId="0dae565095ea0560" providerId="LiveId" clId="{27838E58-25A9-4008-89B8-9451F40C44D9}" dt="2026-09-22T08:51:11.634" v="139" actId="171"/>
          <ac:picMkLst>
            <pc:docMk/>
            <pc:sldMk cId="1507879056" sldId="256"/>
            <ac:picMk id="19" creationId="{078F0266-5F2A-4293-2958-5E041A4B3792}"/>
          </ac:picMkLst>
        </pc:picChg>
      </pc:sldChg>
      <pc:sldChg chg="addSp delSp modSp new mod modTransition setBg modAnim">
        <pc:chgData name="latdabragovprimaryschool1959@gmail.com" userId="0dae565095ea0560" providerId="LiveId" clId="{27838E58-25A9-4008-89B8-9451F40C44D9}" dt="2026-09-23T07:03:53.695" v="3080"/>
        <pc:sldMkLst>
          <pc:docMk/>
          <pc:sldMk cId="321962337" sldId="257"/>
        </pc:sldMkLst>
        <pc:spChg chg="add del mod">
          <ac:chgData name="latdabragovprimaryschool1959@gmail.com" userId="0dae565095ea0560" providerId="LiveId" clId="{27838E58-25A9-4008-89B8-9451F40C44D9}" dt="2026-09-22T08:53:03.155" v="163" actId="478"/>
          <ac:spMkLst>
            <pc:docMk/>
            <pc:sldMk cId="321962337" sldId="257"/>
            <ac:spMk id="2" creationId="{D31A0823-3CDD-80C0-A30B-BD23C8D6B576}"/>
          </ac:spMkLst>
        </pc:spChg>
        <pc:spChg chg="add del mod">
          <ac:chgData name="latdabragovprimaryschool1959@gmail.com" userId="0dae565095ea0560" providerId="LiveId" clId="{27838E58-25A9-4008-89B8-9451F40C44D9}" dt="2026-09-22T08:53:12.183" v="166"/>
          <ac:spMkLst>
            <pc:docMk/>
            <pc:sldMk cId="321962337" sldId="257"/>
            <ac:spMk id="3" creationId="{C63773AC-6099-209D-32E8-0C21AF0109ED}"/>
          </ac:spMkLst>
        </pc:spChg>
        <pc:spChg chg="add mod">
          <ac:chgData name="latdabragovprimaryschool1959@gmail.com" userId="0dae565095ea0560" providerId="LiveId" clId="{27838E58-25A9-4008-89B8-9451F40C44D9}" dt="2026-09-22T09:13:16.066" v="256" actId="26606"/>
          <ac:spMkLst>
            <pc:docMk/>
            <pc:sldMk cId="321962337" sldId="257"/>
            <ac:spMk id="4" creationId="{7E26C6BE-DCF4-3392-1118-DEA4C5CCEAA5}"/>
          </ac:spMkLst>
        </pc:spChg>
        <pc:spChg chg="add mod ord">
          <ac:chgData name="latdabragovprimaryschool1959@gmail.com" userId="0dae565095ea0560" providerId="LiveId" clId="{27838E58-25A9-4008-89B8-9451F40C44D9}" dt="2026-09-22T09:13:16.066" v="256" actId="26606"/>
          <ac:spMkLst>
            <pc:docMk/>
            <pc:sldMk cId="321962337" sldId="257"/>
            <ac:spMk id="5" creationId="{0B76BF81-4A05-AB65-673C-CBAAE540A7A0}"/>
          </ac:spMkLst>
        </pc:spChg>
        <pc:spChg chg="add del">
          <ac:chgData name="latdabragovprimaryschool1959@gmail.com" userId="0dae565095ea0560" providerId="LiveId" clId="{27838E58-25A9-4008-89B8-9451F40C44D9}" dt="2026-09-22T09:12:54.924" v="249" actId="26606"/>
          <ac:spMkLst>
            <pc:docMk/>
            <pc:sldMk cId="321962337" sldId="257"/>
            <ac:spMk id="12" creationId="{04812C46-200A-4DEB-A05E-3ED6C68C2387}"/>
          </ac:spMkLst>
        </pc:spChg>
        <pc:spChg chg="add del">
          <ac:chgData name="latdabragovprimaryschool1959@gmail.com" userId="0dae565095ea0560" providerId="LiveId" clId="{27838E58-25A9-4008-89B8-9451F40C44D9}" dt="2026-09-22T09:12:54.924" v="249" actId="26606"/>
          <ac:spMkLst>
            <pc:docMk/>
            <pc:sldMk cId="321962337" sldId="257"/>
            <ac:spMk id="14" creationId="{D1EA859B-E555-4109-94F3-6700E046E008}"/>
          </ac:spMkLst>
        </pc:spChg>
        <pc:spChg chg="add del">
          <ac:chgData name="latdabragovprimaryschool1959@gmail.com" userId="0dae565095ea0560" providerId="LiveId" clId="{27838E58-25A9-4008-89B8-9451F40C44D9}" dt="2026-09-22T09:13:06.761" v="251" actId="26606"/>
          <ac:spMkLst>
            <pc:docMk/>
            <pc:sldMk cId="321962337" sldId="257"/>
            <ac:spMk id="16" creationId="{C29A2522-B27A-45C5-897B-79A1407D159A}"/>
          </ac:spMkLst>
        </pc:spChg>
        <pc:spChg chg="add del">
          <ac:chgData name="latdabragovprimaryschool1959@gmail.com" userId="0dae565095ea0560" providerId="LiveId" clId="{27838E58-25A9-4008-89B8-9451F40C44D9}" dt="2026-09-22T09:13:06.761" v="251" actId="26606"/>
          <ac:spMkLst>
            <pc:docMk/>
            <pc:sldMk cId="321962337" sldId="257"/>
            <ac:spMk id="17" creationId="{50E4C519-FBE9-4ABE-A8F9-C2CBE326932F}"/>
          </ac:spMkLst>
        </pc:spChg>
        <pc:spChg chg="add del">
          <ac:chgData name="latdabragovprimaryschool1959@gmail.com" userId="0dae565095ea0560" providerId="LiveId" clId="{27838E58-25A9-4008-89B8-9451F40C44D9}" dt="2026-09-22T09:13:06.761" v="251" actId="26606"/>
          <ac:spMkLst>
            <pc:docMk/>
            <pc:sldMk cId="321962337" sldId="257"/>
            <ac:spMk id="18" creationId="{98E79BE4-34FE-485A-98A5-92CE8F7C4743}"/>
          </ac:spMkLst>
        </pc:spChg>
        <pc:spChg chg="add del">
          <ac:chgData name="latdabragovprimaryschool1959@gmail.com" userId="0dae565095ea0560" providerId="LiveId" clId="{27838E58-25A9-4008-89B8-9451F40C44D9}" dt="2026-09-22T09:13:06.761" v="251" actId="26606"/>
          <ac:spMkLst>
            <pc:docMk/>
            <pc:sldMk cId="321962337" sldId="257"/>
            <ac:spMk id="19" creationId="{80EC29FB-299E-49F3-8C7B-01199632A30F}"/>
          </ac:spMkLst>
        </pc:spChg>
        <pc:spChg chg="add del">
          <ac:chgData name="latdabragovprimaryschool1959@gmail.com" userId="0dae565095ea0560" providerId="LiveId" clId="{27838E58-25A9-4008-89B8-9451F40C44D9}" dt="2026-09-22T09:13:06.761" v="251" actId="26606"/>
          <ac:spMkLst>
            <pc:docMk/>
            <pc:sldMk cId="321962337" sldId="257"/>
            <ac:spMk id="20" creationId="{7A5F0580-5EE9-419F-96EE-B6529EF6E7D0}"/>
          </ac:spMkLst>
        </pc:spChg>
        <pc:spChg chg="add del">
          <ac:chgData name="latdabragovprimaryschool1959@gmail.com" userId="0dae565095ea0560" providerId="LiveId" clId="{27838E58-25A9-4008-89B8-9451F40C44D9}" dt="2026-09-22T09:13:09.065" v="253" actId="26606"/>
          <ac:spMkLst>
            <pc:docMk/>
            <pc:sldMk cId="321962337" sldId="257"/>
            <ac:spMk id="22" creationId="{6B5E2835-4E47-45B3-9CFE-732FF7B05472}"/>
          </ac:spMkLst>
        </pc:spChg>
        <pc:spChg chg="add del">
          <ac:chgData name="latdabragovprimaryschool1959@gmail.com" userId="0dae565095ea0560" providerId="LiveId" clId="{27838E58-25A9-4008-89B8-9451F40C44D9}" dt="2026-09-22T09:13:09.065" v="253" actId="26606"/>
          <ac:spMkLst>
            <pc:docMk/>
            <pc:sldMk cId="321962337" sldId="257"/>
            <ac:spMk id="23" creationId="{5B45AD5D-AA52-4F7B-9362-576A39AD9E09}"/>
          </ac:spMkLst>
        </pc:spChg>
        <pc:spChg chg="add del">
          <ac:chgData name="latdabragovprimaryschool1959@gmail.com" userId="0dae565095ea0560" providerId="LiveId" clId="{27838E58-25A9-4008-89B8-9451F40C44D9}" dt="2026-09-22T09:13:09.065" v="253" actId="26606"/>
          <ac:spMkLst>
            <pc:docMk/>
            <pc:sldMk cId="321962337" sldId="257"/>
            <ac:spMk id="24" creationId="{AEDD7960-4866-4399-BEF6-DD1431AB4E34}"/>
          </ac:spMkLst>
        </pc:spChg>
        <pc:spChg chg="add del">
          <ac:chgData name="latdabragovprimaryschool1959@gmail.com" userId="0dae565095ea0560" providerId="LiveId" clId="{27838E58-25A9-4008-89B8-9451F40C44D9}" dt="2026-09-22T09:13:09.065" v="253" actId="26606"/>
          <ac:spMkLst>
            <pc:docMk/>
            <pc:sldMk cId="321962337" sldId="257"/>
            <ac:spMk id="25" creationId="{55D4142C-5077-457F-A6AD-3FECFDB39685}"/>
          </ac:spMkLst>
        </pc:spChg>
        <pc:spChg chg="add del">
          <ac:chgData name="latdabragovprimaryschool1959@gmail.com" userId="0dae565095ea0560" providerId="LiveId" clId="{27838E58-25A9-4008-89B8-9451F40C44D9}" dt="2026-09-22T09:13:09.065" v="253" actId="26606"/>
          <ac:spMkLst>
            <pc:docMk/>
            <pc:sldMk cId="321962337" sldId="257"/>
            <ac:spMk id="26" creationId="{7A5F0580-5EE9-419F-96EE-B6529EF6E7D0}"/>
          </ac:spMkLst>
        </pc:spChg>
        <pc:spChg chg="add">
          <ac:chgData name="latdabragovprimaryschool1959@gmail.com" userId="0dae565095ea0560" providerId="LiveId" clId="{27838E58-25A9-4008-89B8-9451F40C44D9}" dt="2026-09-22T09:13:16.066" v="256" actId="26606"/>
          <ac:spMkLst>
            <pc:docMk/>
            <pc:sldMk cId="321962337" sldId="257"/>
            <ac:spMk id="31" creationId="{23E547B5-89CF-4EC0-96DE-25771AED0799}"/>
          </ac:spMkLst>
        </pc:spChg>
        <pc:spChg chg="add">
          <ac:chgData name="latdabragovprimaryschool1959@gmail.com" userId="0dae565095ea0560" providerId="LiveId" clId="{27838E58-25A9-4008-89B8-9451F40C44D9}" dt="2026-09-22T09:13:16.066" v="256" actId="26606"/>
          <ac:spMkLst>
            <pc:docMk/>
            <pc:sldMk cId="321962337" sldId="257"/>
            <ac:spMk id="32" creationId="{3F0B8CEB-8279-4E5E-A0CE-1FC9F71736F2}"/>
          </ac:spMkLst>
        </pc:spChg>
        <pc:grpChg chg="add del">
          <ac:chgData name="latdabragovprimaryschool1959@gmail.com" userId="0dae565095ea0560" providerId="LiveId" clId="{27838E58-25A9-4008-89B8-9451F40C44D9}" dt="2026-09-22T09:13:16.049" v="255" actId="26606"/>
          <ac:grpSpMkLst>
            <pc:docMk/>
            <pc:sldMk cId="321962337" sldId="257"/>
            <ac:grpSpMk id="28" creationId="{5EFBDE31-BB3E-6CFC-23CD-B5976DA38438}"/>
          </ac:grpSpMkLst>
        </pc:grpChg>
        <pc:picChg chg="add mod ord">
          <ac:chgData name="latdabragovprimaryschool1959@gmail.com" userId="0dae565095ea0560" providerId="LiveId" clId="{27838E58-25A9-4008-89B8-9451F40C44D9}" dt="2026-09-22T09:13:16.066" v="256" actId="26606"/>
          <ac:picMkLst>
            <pc:docMk/>
            <pc:sldMk cId="321962337" sldId="257"/>
            <ac:picMk id="7" creationId="{531EB639-D08D-092D-7088-69E552E7A0B2}"/>
          </ac:picMkLst>
        </pc:picChg>
      </pc:sldChg>
      <pc:sldChg chg="addSp delSp modSp new mod modTransition setBg modAnim">
        <pc:chgData name="latdabragovprimaryschool1959@gmail.com" userId="0dae565095ea0560" providerId="LiveId" clId="{27838E58-25A9-4008-89B8-9451F40C44D9}" dt="2026-09-23T07:04:26.454" v="3083"/>
        <pc:sldMkLst>
          <pc:docMk/>
          <pc:sldMk cId="3827910561" sldId="258"/>
        </pc:sldMkLst>
        <pc:spChg chg="add mod ord">
          <ac:chgData name="latdabragovprimaryschool1959@gmail.com" userId="0dae565095ea0560" providerId="LiveId" clId="{27838E58-25A9-4008-89B8-9451F40C44D9}" dt="2026-09-22T09:17:58.688" v="441" actId="26606"/>
          <ac:spMkLst>
            <pc:docMk/>
            <pc:sldMk cId="3827910561" sldId="258"/>
            <ac:spMk id="2" creationId="{A3BB92CE-43CB-FA16-27BA-81A4234A8FC2}"/>
          </ac:spMkLst>
        </pc:spChg>
        <pc:spChg chg="add del mod">
          <ac:chgData name="latdabragovprimaryschool1959@gmail.com" userId="0dae565095ea0560" providerId="LiveId" clId="{27838E58-25A9-4008-89B8-9451F40C44D9}" dt="2026-09-22T09:18:11.630" v="444" actId="26606"/>
          <ac:spMkLst>
            <pc:docMk/>
            <pc:sldMk cId="3827910561" sldId="258"/>
            <ac:spMk id="5" creationId="{7A1D8029-A745-034D-A3CD-078CF4B1460A}"/>
          </ac:spMkLst>
        </pc:spChg>
        <pc:spChg chg="add del">
          <ac:chgData name="latdabragovprimaryschool1959@gmail.com" userId="0dae565095ea0560" providerId="LiveId" clId="{27838E58-25A9-4008-89B8-9451F40C44D9}" dt="2026-09-22T09:16:18.515" v="417" actId="26606"/>
          <ac:spMkLst>
            <pc:docMk/>
            <pc:sldMk cId="3827910561" sldId="258"/>
            <ac:spMk id="10" creationId="{D009D6D5-DAC2-4A8B-A17A-E206B9012D09}"/>
          </ac:spMkLst>
        </pc:spChg>
        <pc:spChg chg="add del">
          <ac:chgData name="latdabragovprimaryschool1959@gmail.com" userId="0dae565095ea0560" providerId="LiveId" clId="{27838E58-25A9-4008-89B8-9451F40C44D9}" dt="2026-09-22T09:16:23.958" v="419" actId="26606"/>
          <ac:spMkLst>
            <pc:docMk/>
            <pc:sldMk cId="3827910561" sldId="258"/>
            <ac:spMk id="12" creationId="{B091B163-7D61-4891-ABCF-5C13D9C418D0}"/>
          </ac:spMkLst>
        </pc:spChg>
        <pc:spChg chg="add del">
          <ac:chgData name="latdabragovprimaryschool1959@gmail.com" userId="0dae565095ea0560" providerId="LiveId" clId="{27838E58-25A9-4008-89B8-9451F40C44D9}" dt="2026-09-22T09:16:23.958" v="419" actId="26606"/>
          <ac:spMkLst>
            <pc:docMk/>
            <pc:sldMk cId="3827910561" sldId="258"/>
            <ac:spMk id="13" creationId="{A2679492-7988-4050-9056-542444452411}"/>
          </ac:spMkLst>
        </pc:spChg>
        <pc:spChg chg="add del">
          <ac:chgData name="latdabragovprimaryschool1959@gmail.com" userId="0dae565095ea0560" providerId="LiveId" clId="{27838E58-25A9-4008-89B8-9451F40C44D9}" dt="2026-09-22T09:16:27.135" v="421" actId="26606"/>
          <ac:spMkLst>
            <pc:docMk/>
            <pc:sldMk cId="3827910561" sldId="258"/>
            <ac:spMk id="16" creationId="{D1D34770-47A8-402C-AF23-2B653F2D88C1}"/>
          </ac:spMkLst>
        </pc:spChg>
        <pc:spChg chg="add del">
          <ac:chgData name="latdabragovprimaryschool1959@gmail.com" userId="0dae565095ea0560" providerId="LiveId" clId="{27838E58-25A9-4008-89B8-9451F40C44D9}" dt="2026-09-22T09:16:33.214" v="423" actId="26606"/>
          <ac:spMkLst>
            <pc:docMk/>
            <pc:sldMk cId="3827910561" sldId="258"/>
            <ac:spMk id="18" creationId="{8108D317-7CBD-4897-BD1F-959436D2A3BE}"/>
          </ac:spMkLst>
        </pc:spChg>
        <pc:spChg chg="add del">
          <ac:chgData name="latdabragovprimaryschool1959@gmail.com" userId="0dae565095ea0560" providerId="LiveId" clId="{27838E58-25A9-4008-89B8-9451F40C44D9}" dt="2026-09-22T09:16:33.214" v="423" actId="26606"/>
          <ac:spMkLst>
            <pc:docMk/>
            <pc:sldMk cId="3827910561" sldId="258"/>
            <ac:spMk id="19" creationId="{D6297641-8B9F-4767-9606-8A11313227BF}"/>
          </ac:spMkLst>
        </pc:spChg>
        <pc:spChg chg="add del">
          <ac:chgData name="latdabragovprimaryschool1959@gmail.com" userId="0dae565095ea0560" providerId="LiveId" clId="{27838E58-25A9-4008-89B8-9451F40C44D9}" dt="2026-09-22T09:16:33.214" v="423" actId="26606"/>
          <ac:spMkLst>
            <pc:docMk/>
            <pc:sldMk cId="3827910561" sldId="258"/>
            <ac:spMk id="20" creationId="{D8F3CA65-EA00-46B4-9616-39E6853F7BED}"/>
          </ac:spMkLst>
        </pc:spChg>
        <pc:spChg chg="add del">
          <ac:chgData name="latdabragovprimaryschool1959@gmail.com" userId="0dae565095ea0560" providerId="LiveId" clId="{27838E58-25A9-4008-89B8-9451F40C44D9}" dt="2026-09-22T09:16:50.933" v="425" actId="26606"/>
          <ac:spMkLst>
            <pc:docMk/>
            <pc:sldMk cId="3827910561" sldId="258"/>
            <ac:spMk id="22" creationId="{D009D6D5-DAC2-4A8B-A17A-E206B9012D09}"/>
          </ac:spMkLst>
        </pc:spChg>
        <pc:spChg chg="add del">
          <ac:chgData name="latdabragovprimaryschool1959@gmail.com" userId="0dae565095ea0560" providerId="LiveId" clId="{27838E58-25A9-4008-89B8-9451F40C44D9}" dt="2026-09-22T09:16:56.136" v="427" actId="26606"/>
          <ac:spMkLst>
            <pc:docMk/>
            <pc:sldMk cId="3827910561" sldId="258"/>
            <ac:spMk id="24" creationId="{79BB35BC-D5C2-4C8B-A22A-A71E6191913B}"/>
          </ac:spMkLst>
        </pc:spChg>
        <pc:spChg chg="add del">
          <ac:chgData name="latdabragovprimaryschool1959@gmail.com" userId="0dae565095ea0560" providerId="LiveId" clId="{27838E58-25A9-4008-89B8-9451F40C44D9}" dt="2026-09-22T09:17:05.727" v="429" actId="26606"/>
          <ac:spMkLst>
            <pc:docMk/>
            <pc:sldMk cId="3827910561" sldId="258"/>
            <ac:spMk id="26" creationId="{99192C51-B764-4A9B-9587-5EF8B628B8D9}"/>
          </ac:spMkLst>
        </pc:spChg>
        <pc:spChg chg="add del">
          <ac:chgData name="latdabragovprimaryschool1959@gmail.com" userId="0dae565095ea0560" providerId="LiveId" clId="{27838E58-25A9-4008-89B8-9451F40C44D9}" dt="2026-09-22T09:17:08.892" v="431" actId="26606"/>
          <ac:spMkLst>
            <pc:docMk/>
            <pc:sldMk cId="3827910561" sldId="258"/>
            <ac:spMk id="28" creationId="{04812C46-200A-4DEB-A05E-3ED6C68C2387}"/>
          </ac:spMkLst>
        </pc:spChg>
        <pc:spChg chg="add del">
          <ac:chgData name="latdabragovprimaryschool1959@gmail.com" userId="0dae565095ea0560" providerId="LiveId" clId="{27838E58-25A9-4008-89B8-9451F40C44D9}" dt="2026-09-22T09:17:08.892" v="431" actId="26606"/>
          <ac:spMkLst>
            <pc:docMk/>
            <pc:sldMk cId="3827910561" sldId="258"/>
            <ac:spMk id="29" creationId="{D1EA859B-E555-4109-94F3-6700E046E008}"/>
          </ac:spMkLst>
        </pc:spChg>
        <pc:spChg chg="add del">
          <ac:chgData name="latdabragovprimaryschool1959@gmail.com" userId="0dae565095ea0560" providerId="LiveId" clId="{27838E58-25A9-4008-89B8-9451F40C44D9}" dt="2026-09-22T09:17:23.173" v="433" actId="26606"/>
          <ac:spMkLst>
            <pc:docMk/>
            <pc:sldMk cId="3827910561" sldId="258"/>
            <ac:spMk id="31" creationId="{5AA03EDC-7067-4DFF-B672-541D016AAAB8}"/>
          </ac:spMkLst>
        </pc:spChg>
        <pc:spChg chg="add del">
          <ac:chgData name="latdabragovprimaryschool1959@gmail.com" userId="0dae565095ea0560" providerId="LiveId" clId="{27838E58-25A9-4008-89B8-9451F40C44D9}" dt="2026-09-22T09:17:23.173" v="433" actId="26606"/>
          <ac:spMkLst>
            <pc:docMk/>
            <pc:sldMk cId="3827910561" sldId="258"/>
            <ac:spMk id="32" creationId="{0EBF3E39-B0BE-496A-8604-9007470FFA3A}"/>
          </ac:spMkLst>
        </pc:spChg>
        <pc:spChg chg="add del">
          <ac:chgData name="latdabragovprimaryschool1959@gmail.com" userId="0dae565095ea0560" providerId="LiveId" clId="{27838E58-25A9-4008-89B8-9451F40C44D9}" dt="2026-09-22T09:17:25.978" v="435" actId="26606"/>
          <ac:spMkLst>
            <pc:docMk/>
            <pc:sldMk cId="3827910561" sldId="258"/>
            <ac:spMk id="34" creationId="{4AC6B390-BC59-4F1D-A0EE-D71A92F0A0B2}"/>
          </ac:spMkLst>
        </pc:spChg>
        <pc:spChg chg="add del">
          <ac:chgData name="latdabragovprimaryschool1959@gmail.com" userId="0dae565095ea0560" providerId="LiveId" clId="{27838E58-25A9-4008-89B8-9451F40C44D9}" dt="2026-09-22T09:17:25.978" v="435" actId="26606"/>
          <ac:spMkLst>
            <pc:docMk/>
            <pc:sldMk cId="3827910561" sldId="258"/>
            <ac:spMk id="35" creationId="{B6C60D79-16F1-4C4B-B7E3-7634E7069CDE}"/>
          </ac:spMkLst>
        </pc:spChg>
        <pc:spChg chg="add del">
          <ac:chgData name="latdabragovprimaryschool1959@gmail.com" userId="0dae565095ea0560" providerId="LiveId" clId="{27838E58-25A9-4008-89B8-9451F40C44D9}" dt="2026-09-22T09:17:25.978" v="435" actId="26606"/>
          <ac:spMkLst>
            <pc:docMk/>
            <pc:sldMk cId="3827910561" sldId="258"/>
            <ac:spMk id="36" creationId="{426B127E-6498-4C77-9C9D-4553A5113B80}"/>
          </ac:spMkLst>
        </pc:spChg>
        <pc:spChg chg="add del">
          <ac:chgData name="latdabragovprimaryschool1959@gmail.com" userId="0dae565095ea0560" providerId="LiveId" clId="{27838E58-25A9-4008-89B8-9451F40C44D9}" dt="2026-09-22T09:17:29.911" v="437" actId="26606"/>
          <ac:spMkLst>
            <pc:docMk/>
            <pc:sldMk cId="3827910561" sldId="258"/>
            <ac:spMk id="38" creationId="{85B9AB05-2A22-4BDA-B7D0-ECDC7B69FBC8}"/>
          </ac:spMkLst>
        </pc:spChg>
        <pc:spChg chg="add del">
          <ac:chgData name="latdabragovprimaryschool1959@gmail.com" userId="0dae565095ea0560" providerId="LiveId" clId="{27838E58-25A9-4008-89B8-9451F40C44D9}" dt="2026-09-22T09:17:29.911" v="437" actId="26606"/>
          <ac:spMkLst>
            <pc:docMk/>
            <pc:sldMk cId="3827910561" sldId="258"/>
            <ac:spMk id="39" creationId="{D9759409-BDF8-4BFD-9AF3-4B5C04C2A162}"/>
          </ac:spMkLst>
        </pc:spChg>
        <pc:spChg chg="add del">
          <ac:chgData name="latdabragovprimaryschool1959@gmail.com" userId="0dae565095ea0560" providerId="LiveId" clId="{27838E58-25A9-4008-89B8-9451F40C44D9}" dt="2026-09-22T09:18:11.630" v="444" actId="26606"/>
          <ac:spMkLst>
            <pc:docMk/>
            <pc:sldMk cId="3827910561" sldId="258"/>
            <ac:spMk id="41" creationId="{8DF66CB0-1AD6-4D8C-BE70-897ADA64FEDA}"/>
          </ac:spMkLst>
        </pc:spChg>
        <pc:spChg chg="add del">
          <ac:chgData name="latdabragovprimaryschool1959@gmail.com" userId="0dae565095ea0560" providerId="LiveId" clId="{27838E58-25A9-4008-89B8-9451F40C44D9}" dt="2026-09-22T09:18:11.630" v="444" actId="26606"/>
          <ac:spMkLst>
            <pc:docMk/>
            <pc:sldMk cId="3827910561" sldId="258"/>
            <ac:spMk id="42" creationId="{24C3B26D-D43F-467B-B943-E20A45E780EF}"/>
          </ac:spMkLst>
        </pc:spChg>
        <pc:spChg chg="add del">
          <ac:chgData name="latdabragovprimaryschool1959@gmail.com" userId="0dae565095ea0560" providerId="LiveId" clId="{27838E58-25A9-4008-89B8-9451F40C44D9}" dt="2026-09-22T09:17:58.688" v="441" actId="26606"/>
          <ac:spMkLst>
            <pc:docMk/>
            <pc:sldMk cId="3827910561" sldId="258"/>
            <ac:spMk id="47" creationId="{03AF1C04-3FEF-41BD-BB84-2F263765BEBC}"/>
          </ac:spMkLst>
        </pc:spChg>
        <pc:spChg chg="add del">
          <ac:chgData name="latdabragovprimaryschool1959@gmail.com" userId="0dae565095ea0560" providerId="LiveId" clId="{27838E58-25A9-4008-89B8-9451F40C44D9}" dt="2026-09-22T09:18:11.598" v="443" actId="26606"/>
          <ac:spMkLst>
            <pc:docMk/>
            <pc:sldMk cId="3827910561" sldId="258"/>
            <ac:spMk id="66" creationId="{8DF66CB0-1AD6-4D8C-BE70-897ADA64FEDA}"/>
          </ac:spMkLst>
        </pc:spChg>
        <pc:spChg chg="add del">
          <ac:chgData name="latdabragovprimaryschool1959@gmail.com" userId="0dae565095ea0560" providerId="LiveId" clId="{27838E58-25A9-4008-89B8-9451F40C44D9}" dt="2026-09-22T09:18:11.598" v="443" actId="26606"/>
          <ac:spMkLst>
            <pc:docMk/>
            <pc:sldMk cId="3827910561" sldId="258"/>
            <ac:spMk id="67" creationId="{24C3B26D-D43F-467B-B943-E20A45E780EF}"/>
          </ac:spMkLst>
        </pc:spChg>
        <pc:spChg chg="add">
          <ac:chgData name="latdabragovprimaryschool1959@gmail.com" userId="0dae565095ea0560" providerId="LiveId" clId="{27838E58-25A9-4008-89B8-9451F40C44D9}" dt="2026-09-22T09:18:11.630" v="444" actId="26606"/>
          <ac:spMkLst>
            <pc:docMk/>
            <pc:sldMk cId="3827910561" sldId="258"/>
            <ac:spMk id="69" creationId="{8DF66CB0-1AD6-4D8C-BE70-897ADA64FEDA}"/>
          </ac:spMkLst>
        </pc:spChg>
        <pc:spChg chg="add">
          <ac:chgData name="latdabragovprimaryschool1959@gmail.com" userId="0dae565095ea0560" providerId="LiveId" clId="{27838E58-25A9-4008-89B8-9451F40C44D9}" dt="2026-09-22T09:18:11.630" v="444" actId="26606"/>
          <ac:spMkLst>
            <pc:docMk/>
            <pc:sldMk cId="3827910561" sldId="258"/>
            <ac:spMk id="70" creationId="{24C3B26D-D43F-467B-B943-E20A45E780EF}"/>
          </ac:spMkLst>
        </pc:spChg>
        <pc:grpChg chg="add del">
          <ac:chgData name="latdabragovprimaryschool1959@gmail.com" userId="0dae565095ea0560" providerId="LiveId" clId="{27838E58-25A9-4008-89B8-9451F40C44D9}" dt="2026-09-22T09:17:58.688" v="441" actId="26606"/>
          <ac:grpSpMkLst>
            <pc:docMk/>
            <pc:sldMk cId="3827910561" sldId="258"/>
            <ac:grpSpMk id="49" creationId="{2DD5E267-EB6F-47DF-ABEF-2C1BED44DAC6}"/>
          </ac:grpSpMkLst>
        </pc:grpChg>
        <pc:grpChg chg="add del">
          <ac:chgData name="latdabragovprimaryschool1959@gmail.com" userId="0dae565095ea0560" providerId="LiveId" clId="{27838E58-25A9-4008-89B8-9451F40C44D9}" dt="2026-09-22T09:17:58.688" v="441" actId="26606"/>
          <ac:grpSpMkLst>
            <pc:docMk/>
            <pc:sldMk cId="3827910561" sldId="258"/>
            <ac:grpSpMk id="53" creationId="{66828D02-A05D-412B-9F20-B68E970B9FC2}"/>
          </ac:grpSpMkLst>
        </pc:grpChg>
        <pc:grpChg chg="add del">
          <ac:chgData name="latdabragovprimaryschool1959@gmail.com" userId="0dae565095ea0560" providerId="LiveId" clId="{27838E58-25A9-4008-89B8-9451F40C44D9}" dt="2026-09-22T09:17:58.688" v="441" actId="26606"/>
          <ac:grpSpMkLst>
            <pc:docMk/>
            <pc:sldMk cId="3827910561" sldId="258"/>
            <ac:grpSpMk id="57" creationId="{E27AF472-EAE3-4572-AB69-B92BD10DBC6D}"/>
          </ac:grpSpMkLst>
        </pc:grpChg>
        <pc:graphicFrameChg chg="add del">
          <ac:chgData name="latdabragovprimaryschool1959@gmail.com" userId="0dae565095ea0560" providerId="LiveId" clId="{27838E58-25A9-4008-89B8-9451F40C44D9}" dt="2026-09-22T09:18:11.598" v="443" actId="26606"/>
          <ac:graphicFrameMkLst>
            <pc:docMk/>
            <pc:sldMk cId="3827910561" sldId="258"/>
            <ac:graphicFrameMk id="44" creationId="{AA9EBE67-4E5F-FA6E-A59C-1A9BA55378AF}"/>
          </ac:graphicFrameMkLst>
        </pc:graphicFrameChg>
        <pc:graphicFrameChg chg="add mod">
          <ac:chgData name="latdabragovprimaryschool1959@gmail.com" userId="0dae565095ea0560" providerId="LiveId" clId="{27838E58-25A9-4008-89B8-9451F40C44D9}" dt="2026-09-22T09:18:58.378" v="445" actId="12100"/>
          <ac:graphicFrameMkLst>
            <pc:docMk/>
            <pc:sldMk cId="3827910561" sldId="258"/>
            <ac:graphicFrameMk id="71" creationId="{063E2022-9B01-88BA-EF85-3D886C4944F3}"/>
          </ac:graphicFrameMkLst>
        </pc:graphicFrameChg>
        <pc:picChg chg="add mod ord">
          <ac:chgData name="latdabragovprimaryschool1959@gmail.com" userId="0dae565095ea0560" providerId="LiveId" clId="{27838E58-25A9-4008-89B8-9451F40C44D9}" dt="2026-09-22T09:17:58.688" v="441" actId="26606"/>
          <ac:picMkLst>
            <pc:docMk/>
            <pc:sldMk cId="3827910561" sldId="258"/>
            <ac:picMk id="4" creationId="{37E00DA8-3EDB-8188-15A5-FCFE9C04A823}"/>
          </ac:picMkLst>
        </pc:picChg>
        <pc:cxnChg chg="add del">
          <ac:chgData name="latdabragovprimaryschool1959@gmail.com" userId="0dae565095ea0560" providerId="LiveId" clId="{27838E58-25A9-4008-89B8-9451F40C44D9}" dt="2026-09-22T09:16:23.958" v="419" actId="26606"/>
          <ac:cxnSpMkLst>
            <pc:docMk/>
            <pc:sldMk cId="3827910561" sldId="258"/>
            <ac:cxnSpMk id="14" creationId="{C49DA8F6-BCC1-4447-B54C-57856834B94B}"/>
          </ac:cxnSpMkLst>
        </pc:cxnChg>
      </pc:sldChg>
      <pc:sldChg chg="addSp delSp modSp new mod modTransition setBg modAnim setClrOvrMap">
        <pc:chgData name="latdabragovprimaryschool1959@gmail.com" userId="0dae565095ea0560" providerId="LiveId" clId="{27838E58-25A9-4008-89B8-9451F40C44D9}" dt="2026-09-23T07:05:03.018" v="3087"/>
        <pc:sldMkLst>
          <pc:docMk/>
          <pc:sldMk cId="1358001620" sldId="259"/>
        </pc:sldMkLst>
        <pc:spChg chg="add mod">
          <ac:chgData name="latdabragovprimaryschool1959@gmail.com" userId="0dae565095ea0560" providerId="LiveId" clId="{27838E58-25A9-4008-89B8-9451F40C44D9}" dt="2026-09-22T09:32:39.613" v="873" actId="26606"/>
          <ac:spMkLst>
            <pc:docMk/>
            <pc:sldMk cId="1358001620" sldId="259"/>
            <ac:spMk id="2" creationId="{C664725B-DC13-F00A-2642-5D186EEC9971}"/>
          </ac:spMkLst>
        </pc:spChg>
        <pc:spChg chg="add del mod">
          <ac:chgData name="latdabragovprimaryschool1959@gmail.com" userId="0dae565095ea0560" providerId="LiveId" clId="{27838E58-25A9-4008-89B8-9451F40C44D9}" dt="2026-09-22T09:24:01.460" v="546" actId="478"/>
          <ac:spMkLst>
            <pc:docMk/>
            <pc:sldMk cId="1358001620" sldId="259"/>
            <ac:spMk id="3" creationId="{696A76DB-5419-015A-F178-C3A8A9BE5978}"/>
          </ac:spMkLst>
        </pc:spChg>
        <pc:spChg chg="add mod">
          <ac:chgData name="latdabragovprimaryschool1959@gmail.com" userId="0dae565095ea0560" providerId="LiveId" clId="{27838E58-25A9-4008-89B8-9451F40C44D9}" dt="2026-09-22T09:34:37.037" v="880" actId="1076"/>
          <ac:spMkLst>
            <pc:docMk/>
            <pc:sldMk cId="1358001620" sldId="259"/>
            <ac:spMk id="4" creationId="{99C06D3E-CCA5-B60F-4B2A-189E4B0DF95D}"/>
          </ac:spMkLst>
        </pc:spChg>
        <pc:spChg chg="add del mod">
          <ac:chgData name="latdabragovprimaryschool1959@gmail.com" userId="0dae565095ea0560" providerId="LiveId" clId="{27838E58-25A9-4008-89B8-9451F40C44D9}" dt="2026-09-22T09:24:10.038" v="549"/>
          <ac:spMkLst>
            <pc:docMk/>
            <pc:sldMk cId="1358001620" sldId="259"/>
            <ac:spMk id="5" creationId="{CA21E0E3-507A-1C0C-5719-66D506BBD5CC}"/>
          </ac:spMkLst>
        </pc:spChg>
        <pc:spChg chg="add del mod">
          <ac:chgData name="latdabragovprimaryschool1959@gmail.com" userId="0dae565095ea0560" providerId="LiveId" clId="{27838E58-25A9-4008-89B8-9451F40C44D9}" dt="2026-09-22T09:30:37.113" v="857" actId="26606"/>
          <ac:spMkLst>
            <pc:docMk/>
            <pc:sldMk cId="1358001620" sldId="259"/>
            <ac:spMk id="6" creationId="{7A0B8438-8501-6C4B-3B59-F8FD98D5BBB8}"/>
          </ac:spMkLst>
        </pc:spChg>
        <pc:spChg chg="add del">
          <ac:chgData name="latdabragovprimaryschool1959@gmail.com" userId="0dae565095ea0560" providerId="LiveId" clId="{27838E58-25A9-4008-89B8-9451F40C44D9}" dt="2026-09-22T09:30:27.269" v="850" actId="26606"/>
          <ac:spMkLst>
            <pc:docMk/>
            <pc:sldMk cId="1358001620" sldId="259"/>
            <ac:spMk id="12" creationId="{BACC6370-2D7E-4714-9D71-7542949D7D5D}"/>
          </ac:spMkLst>
        </pc:spChg>
        <pc:spChg chg="add del">
          <ac:chgData name="latdabragovprimaryschool1959@gmail.com" userId="0dae565095ea0560" providerId="LiveId" clId="{27838E58-25A9-4008-89B8-9451F40C44D9}" dt="2026-09-22T09:30:27.269" v="850" actId="26606"/>
          <ac:spMkLst>
            <pc:docMk/>
            <pc:sldMk cId="1358001620" sldId="259"/>
            <ac:spMk id="14" creationId="{F68B3F68-107C-434F-AA38-110D5EA91B85}"/>
          </ac:spMkLst>
        </pc:spChg>
        <pc:spChg chg="add del">
          <ac:chgData name="latdabragovprimaryschool1959@gmail.com" userId="0dae565095ea0560" providerId="LiveId" clId="{27838E58-25A9-4008-89B8-9451F40C44D9}" dt="2026-09-22T09:30:27.269" v="850" actId="26606"/>
          <ac:spMkLst>
            <pc:docMk/>
            <pc:sldMk cId="1358001620" sldId="259"/>
            <ac:spMk id="16" creationId="{AAD0DBB9-1A4B-4391-81D4-CB19F9AB918A}"/>
          </ac:spMkLst>
        </pc:spChg>
        <pc:spChg chg="add del">
          <ac:chgData name="latdabragovprimaryschool1959@gmail.com" userId="0dae565095ea0560" providerId="LiveId" clId="{27838E58-25A9-4008-89B8-9451F40C44D9}" dt="2026-09-22T09:30:27.269" v="850" actId="26606"/>
          <ac:spMkLst>
            <pc:docMk/>
            <pc:sldMk cId="1358001620" sldId="259"/>
            <ac:spMk id="18" creationId="{063BBA22-50EA-4C4D-BE05-F1CE4E63AA56}"/>
          </ac:spMkLst>
        </pc:spChg>
        <pc:spChg chg="add del">
          <ac:chgData name="latdabragovprimaryschool1959@gmail.com" userId="0dae565095ea0560" providerId="LiveId" clId="{27838E58-25A9-4008-89B8-9451F40C44D9}" dt="2026-09-22T09:30:29.483" v="852" actId="26606"/>
          <ac:spMkLst>
            <pc:docMk/>
            <pc:sldMk cId="1358001620" sldId="259"/>
            <ac:spMk id="20" creationId="{BACC6370-2D7E-4714-9D71-7542949D7D5D}"/>
          </ac:spMkLst>
        </pc:spChg>
        <pc:spChg chg="add del">
          <ac:chgData name="latdabragovprimaryschool1959@gmail.com" userId="0dae565095ea0560" providerId="LiveId" clId="{27838E58-25A9-4008-89B8-9451F40C44D9}" dt="2026-09-22T09:30:29.483" v="852" actId="26606"/>
          <ac:spMkLst>
            <pc:docMk/>
            <pc:sldMk cId="1358001620" sldId="259"/>
            <ac:spMk id="21" creationId="{F68B3F68-107C-434F-AA38-110D5EA91B85}"/>
          </ac:spMkLst>
        </pc:spChg>
        <pc:spChg chg="add del">
          <ac:chgData name="latdabragovprimaryschool1959@gmail.com" userId="0dae565095ea0560" providerId="LiveId" clId="{27838E58-25A9-4008-89B8-9451F40C44D9}" dt="2026-09-22T09:30:29.483" v="852" actId="26606"/>
          <ac:spMkLst>
            <pc:docMk/>
            <pc:sldMk cId="1358001620" sldId="259"/>
            <ac:spMk id="22" creationId="{AAD0DBB9-1A4B-4391-81D4-CB19F9AB918A}"/>
          </ac:spMkLst>
        </pc:spChg>
        <pc:spChg chg="add del">
          <ac:chgData name="latdabragovprimaryschool1959@gmail.com" userId="0dae565095ea0560" providerId="LiveId" clId="{27838E58-25A9-4008-89B8-9451F40C44D9}" dt="2026-09-22T09:30:29.483" v="852" actId="26606"/>
          <ac:spMkLst>
            <pc:docMk/>
            <pc:sldMk cId="1358001620" sldId="259"/>
            <ac:spMk id="23" creationId="{063BBA22-50EA-4C4D-BE05-F1CE4E63AA56}"/>
          </ac:spMkLst>
        </pc:spChg>
        <pc:spChg chg="add del">
          <ac:chgData name="latdabragovprimaryschool1959@gmail.com" userId="0dae565095ea0560" providerId="LiveId" clId="{27838E58-25A9-4008-89B8-9451F40C44D9}" dt="2026-09-22T09:30:31.765" v="854" actId="26606"/>
          <ac:spMkLst>
            <pc:docMk/>
            <pc:sldMk cId="1358001620" sldId="259"/>
            <ac:spMk id="26" creationId="{35DB3719-6FDC-4E5D-891D-FF40B7300F64}"/>
          </ac:spMkLst>
        </pc:spChg>
        <pc:spChg chg="add del">
          <ac:chgData name="latdabragovprimaryschool1959@gmail.com" userId="0dae565095ea0560" providerId="LiveId" clId="{27838E58-25A9-4008-89B8-9451F40C44D9}" dt="2026-09-22T09:30:31.765" v="854" actId="26606"/>
          <ac:spMkLst>
            <pc:docMk/>
            <pc:sldMk cId="1358001620" sldId="259"/>
            <ac:spMk id="27" creationId="{E0CBAC23-2E3F-4A90-BA59-F8299F6A5439}"/>
          </ac:spMkLst>
        </pc:spChg>
        <pc:spChg chg="add del">
          <ac:chgData name="latdabragovprimaryschool1959@gmail.com" userId="0dae565095ea0560" providerId="LiveId" clId="{27838E58-25A9-4008-89B8-9451F40C44D9}" dt="2026-09-22T09:30:37.019" v="856" actId="26606"/>
          <ac:spMkLst>
            <pc:docMk/>
            <pc:sldMk cId="1358001620" sldId="259"/>
            <ac:spMk id="30" creationId="{BACC6370-2D7E-4714-9D71-7542949D7D5D}"/>
          </ac:spMkLst>
        </pc:spChg>
        <pc:spChg chg="add del">
          <ac:chgData name="latdabragovprimaryschool1959@gmail.com" userId="0dae565095ea0560" providerId="LiveId" clId="{27838E58-25A9-4008-89B8-9451F40C44D9}" dt="2026-09-22T09:30:37.019" v="856" actId="26606"/>
          <ac:spMkLst>
            <pc:docMk/>
            <pc:sldMk cId="1358001620" sldId="259"/>
            <ac:spMk id="31" creationId="{F68B3F68-107C-434F-AA38-110D5EA91B85}"/>
          </ac:spMkLst>
        </pc:spChg>
        <pc:spChg chg="add del">
          <ac:chgData name="latdabragovprimaryschool1959@gmail.com" userId="0dae565095ea0560" providerId="LiveId" clId="{27838E58-25A9-4008-89B8-9451F40C44D9}" dt="2026-09-22T09:30:37.019" v="856" actId="26606"/>
          <ac:spMkLst>
            <pc:docMk/>
            <pc:sldMk cId="1358001620" sldId="259"/>
            <ac:spMk id="32" creationId="{AAD0DBB9-1A4B-4391-81D4-CB19F9AB918A}"/>
          </ac:spMkLst>
        </pc:spChg>
        <pc:spChg chg="add del">
          <ac:chgData name="latdabragovprimaryschool1959@gmail.com" userId="0dae565095ea0560" providerId="LiveId" clId="{27838E58-25A9-4008-89B8-9451F40C44D9}" dt="2026-09-22T09:30:37.019" v="856" actId="26606"/>
          <ac:spMkLst>
            <pc:docMk/>
            <pc:sldMk cId="1358001620" sldId="259"/>
            <ac:spMk id="33" creationId="{063BBA22-50EA-4C4D-BE05-F1CE4E63AA56}"/>
          </ac:spMkLst>
        </pc:spChg>
        <pc:spChg chg="add del">
          <ac:chgData name="latdabragovprimaryschool1959@gmail.com" userId="0dae565095ea0560" providerId="LiveId" clId="{27838E58-25A9-4008-89B8-9451F40C44D9}" dt="2026-09-22T09:32:39.613" v="873" actId="26606"/>
          <ac:spMkLst>
            <pc:docMk/>
            <pc:sldMk cId="1358001620" sldId="259"/>
            <ac:spMk id="37" creationId="{A3EFF7B1-6CB7-47D1-AD37-B870CA2B2151}"/>
          </ac:spMkLst>
        </pc:spChg>
        <pc:spChg chg="add del">
          <ac:chgData name="latdabragovprimaryschool1959@gmail.com" userId="0dae565095ea0560" providerId="LiveId" clId="{27838E58-25A9-4008-89B8-9451F40C44D9}" dt="2026-09-22T09:32:39.613" v="873" actId="26606"/>
          <ac:spMkLst>
            <pc:docMk/>
            <pc:sldMk cId="1358001620" sldId="259"/>
            <ac:spMk id="38" creationId="{E18403B7-F2C7-4C07-8522-21C31910902C}"/>
          </ac:spMkLst>
        </pc:spChg>
        <pc:spChg chg="add del">
          <ac:chgData name="latdabragovprimaryschool1959@gmail.com" userId="0dae565095ea0560" providerId="LiveId" clId="{27838E58-25A9-4008-89B8-9451F40C44D9}" dt="2026-09-22T09:32:39.613" v="873" actId="26606"/>
          <ac:spMkLst>
            <pc:docMk/>
            <pc:sldMk cId="1358001620" sldId="259"/>
            <ac:spMk id="39" creationId="{7FA2962B-21B6-4689-A95D-A8FF6ADE47F1}"/>
          </ac:spMkLst>
        </pc:spChg>
        <pc:spChg chg="add del">
          <ac:chgData name="latdabragovprimaryschool1959@gmail.com" userId="0dae565095ea0560" providerId="LiveId" clId="{27838E58-25A9-4008-89B8-9451F40C44D9}" dt="2026-09-22T09:32:39.613" v="873" actId="26606"/>
          <ac:spMkLst>
            <pc:docMk/>
            <pc:sldMk cId="1358001620" sldId="259"/>
            <ac:spMk id="54" creationId="{A00D2CE1-35C1-46E6-BD59-CEE668BD90F4}"/>
          </ac:spMkLst>
        </pc:spChg>
        <pc:spChg chg="add del">
          <ac:chgData name="latdabragovprimaryschool1959@gmail.com" userId="0dae565095ea0560" providerId="LiveId" clId="{27838E58-25A9-4008-89B8-9451F40C44D9}" dt="2026-09-22T09:31:35.178" v="863" actId="26606"/>
          <ac:spMkLst>
            <pc:docMk/>
            <pc:sldMk cId="1358001620" sldId="259"/>
            <ac:spMk id="64" creationId="{F5897CCA-486C-491C-B4C1-5E5C95A82709}"/>
          </ac:spMkLst>
        </pc:spChg>
        <pc:spChg chg="add del">
          <ac:chgData name="latdabragovprimaryschool1959@gmail.com" userId="0dae565095ea0560" providerId="LiveId" clId="{27838E58-25A9-4008-89B8-9451F40C44D9}" dt="2026-09-22T09:31:41.530" v="865" actId="26606"/>
          <ac:spMkLst>
            <pc:docMk/>
            <pc:sldMk cId="1358001620" sldId="259"/>
            <ac:spMk id="66" creationId="{E51BA4DF-2BD4-4EC2-B1DB-B27C8AC71864}"/>
          </ac:spMkLst>
        </pc:spChg>
        <pc:spChg chg="add del">
          <ac:chgData name="latdabragovprimaryschool1959@gmail.com" userId="0dae565095ea0560" providerId="LiveId" clId="{27838E58-25A9-4008-89B8-9451F40C44D9}" dt="2026-09-22T09:31:54.310" v="867" actId="26606"/>
          <ac:spMkLst>
            <pc:docMk/>
            <pc:sldMk cId="1358001620" sldId="259"/>
            <ac:spMk id="70" creationId="{B50AB553-2A96-4A92-96F2-93548E096954}"/>
          </ac:spMkLst>
        </pc:spChg>
        <pc:spChg chg="add del">
          <ac:chgData name="latdabragovprimaryschool1959@gmail.com" userId="0dae565095ea0560" providerId="LiveId" clId="{27838E58-25A9-4008-89B8-9451F40C44D9}" dt="2026-09-22T09:32:10.647" v="869" actId="26606"/>
          <ac:spMkLst>
            <pc:docMk/>
            <pc:sldMk cId="1358001620" sldId="259"/>
            <ac:spMk id="73" creationId="{257363FD-7E77-4145-9483-331A807ADF0E}"/>
          </ac:spMkLst>
        </pc:spChg>
        <pc:spChg chg="add del">
          <ac:chgData name="latdabragovprimaryschool1959@gmail.com" userId="0dae565095ea0560" providerId="LiveId" clId="{27838E58-25A9-4008-89B8-9451F40C44D9}" dt="2026-09-22T09:32:39.394" v="872" actId="26606"/>
          <ac:spMkLst>
            <pc:docMk/>
            <pc:sldMk cId="1358001620" sldId="259"/>
            <ac:spMk id="75" creationId="{A3EFF7B1-6CB7-47D1-AD37-B870CA2B2151}"/>
          </ac:spMkLst>
        </pc:spChg>
        <pc:spChg chg="add del">
          <ac:chgData name="latdabragovprimaryschool1959@gmail.com" userId="0dae565095ea0560" providerId="LiveId" clId="{27838E58-25A9-4008-89B8-9451F40C44D9}" dt="2026-09-22T09:32:39.394" v="872" actId="26606"/>
          <ac:spMkLst>
            <pc:docMk/>
            <pc:sldMk cId="1358001620" sldId="259"/>
            <ac:spMk id="76" creationId="{7FA2962B-21B6-4689-A95D-A8FF6ADE47F1}"/>
          </ac:spMkLst>
        </pc:spChg>
        <pc:spChg chg="add del">
          <ac:chgData name="latdabragovprimaryschool1959@gmail.com" userId="0dae565095ea0560" providerId="LiveId" clId="{27838E58-25A9-4008-89B8-9451F40C44D9}" dt="2026-09-22T09:32:39.394" v="872" actId="26606"/>
          <ac:spMkLst>
            <pc:docMk/>
            <pc:sldMk cId="1358001620" sldId="259"/>
            <ac:spMk id="85" creationId="{A00D2CE1-35C1-46E6-BD59-CEE668BD90F4}"/>
          </ac:spMkLst>
        </pc:spChg>
        <pc:spChg chg="add del">
          <ac:chgData name="latdabragovprimaryschool1959@gmail.com" userId="0dae565095ea0560" providerId="LiveId" clId="{27838E58-25A9-4008-89B8-9451F40C44D9}" dt="2026-09-22T09:32:39.394" v="872" actId="26606"/>
          <ac:spMkLst>
            <pc:docMk/>
            <pc:sldMk cId="1358001620" sldId="259"/>
            <ac:spMk id="87" creationId="{E18403B7-F2C7-4C07-8522-21C31910902C}"/>
          </ac:spMkLst>
        </pc:spChg>
        <pc:spChg chg="add">
          <ac:chgData name="latdabragovprimaryschool1959@gmail.com" userId="0dae565095ea0560" providerId="LiveId" clId="{27838E58-25A9-4008-89B8-9451F40C44D9}" dt="2026-09-22T09:32:39.613" v="873" actId="26606"/>
          <ac:spMkLst>
            <pc:docMk/>
            <pc:sldMk cId="1358001620" sldId="259"/>
            <ac:spMk id="102" creationId="{257363FD-7E77-4145-9483-331A807ADF0E}"/>
          </ac:spMkLst>
        </pc:spChg>
        <pc:grpChg chg="add">
          <ac:chgData name="latdabragovprimaryschool1959@gmail.com" userId="0dae565095ea0560" providerId="LiveId" clId="{27838E58-25A9-4008-89B8-9451F40C44D9}" dt="2026-09-22T09:32:10.647" v="869" actId="26606"/>
          <ac:grpSpMkLst>
            <pc:docMk/>
            <pc:sldMk cId="1358001620" sldId="259"/>
            <ac:grpSpMk id="40" creationId="{23B58CC6-A99E-43AF-A467-256F19287FB8}"/>
          </ac:grpSpMkLst>
        </pc:grpChg>
        <pc:grpChg chg="add del">
          <ac:chgData name="latdabragovprimaryschool1959@gmail.com" userId="0dae565095ea0560" providerId="LiveId" clId="{27838E58-25A9-4008-89B8-9451F40C44D9}" dt="2026-09-22T09:32:39.613" v="873" actId="26606"/>
          <ac:grpSpMkLst>
            <pc:docMk/>
            <pc:sldMk cId="1358001620" sldId="259"/>
            <ac:grpSpMk id="48" creationId="{80E95A5C-1E97-41C3-9DEC-245FF6DEBF1F}"/>
          </ac:grpSpMkLst>
        </pc:grpChg>
        <pc:grpChg chg="add del">
          <ac:chgData name="latdabragovprimaryschool1959@gmail.com" userId="0dae565095ea0560" providerId="LiveId" clId="{27838E58-25A9-4008-89B8-9451F40C44D9}" dt="2026-09-22T09:32:39.613" v="873" actId="26606"/>
          <ac:grpSpMkLst>
            <pc:docMk/>
            <pc:sldMk cId="1358001620" sldId="259"/>
            <ac:grpSpMk id="55" creationId="{A58DCE86-9AE1-46D1-96D6-04B8B3EDF6FA}"/>
          </ac:grpSpMkLst>
        </pc:grpChg>
        <pc:grpChg chg="add del">
          <ac:chgData name="latdabragovprimaryschool1959@gmail.com" userId="0dae565095ea0560" providerId="LiveId" clId="{27838E58-25A9-4008-89B8-9451F40C44D9}" dt="2026-09-22T09:32:39.394" v="872" actId="26606"/>
          <ac:grpSpMkLst>
            <pc:docMk/>
            <pc:sldMk cId="1358001620" sldId="259"/>
            <ac:grpSpMk id="86" creationId="{A58DCE86-9AE1-46D1-96D6-04B8B3EDF6FA}"/>
          </ac:grpSpMkLst>
        </pc:grpChg>
        <pc:graphicFrameChg chg="add del">
          <ac:chgData name="latdabragovprimaryschool1959@gmail.com" userId="0dae565095ea0560" providerId="LiveId" clId="{27838E58-25A9-4008-89B8-9451F40C44D9}" dt="2026-09-22T09:30:27.269" v="850" actId="26606"/>
          <ac:graphicFrameMkLst>
            <pc:docMk/>
            <pc:sldMk cId="1358001620" sldId="259"/>
            <ac:graphicFrameMk id="8" creationId="{CD86B58B-93C1-4137-A37B-1AE934467491}"/>
          </ac:graphicFrameMkLst>
        </pc:graphicFrameChg>
        <pc:graphicFrameChg chg="add del">
          <ac:chgData name="latdabragovprimaryschool1959@gmail.com" userId="0dae565095ea0560" providerId="LiveId" clId="{27838E58-25A9-4008-89B8-9451F40C44D9}" dt="2026-09-22T09:30:29.483" v="852" actId="26606"/>
          <ac:graphicFrameMkLst>
            <pc:docMk/>
            <pc:sldMk cId="1358001620" sldId="259"/>
            <ac:graphicFrameMk id="24" creationId="{0E660E78-3FDB-08D1-978F-160EC4EF66B3}"/>
          </ac:graphicFrameMkLst>
        </pc:graphicFrameChg>
        <pc:graphicFrameChg chg="add del">
          <ac:chgData name="latdabragovprimaryschool1959@gmail.com" userId="0dae565095ea0560" providerId="LiveId" clId="{27838E58-25A9-4008-89B8-9451F40C44D9}" dt="2026-09-22T09:30:31.765" v="854" actId="26606"/>
          <ac:graphicFrameMkLst>
            <pc:docMk/>
            <pc:sldMk cId="1358001620" sldId="259"/>
            <ac:graphicFrameMk id="28" creationId="{E9825D58-ABAF-D670-5F42-00B8FE9A6DAA}"/>
          </ac:graphicFrameMkLst>
        </pc:graphicFrameChg>
        <pc:graphicFrameChg chg="add del">
          <ac:chgData name="latdabragovprimaryschool1959@gmail.com" userId="0dae565095ea0560" providerId="LiveId" clId="{27838E58-25A9-4008-89B8-9451F40C44D9}" dt="2026-09-22T09:30:37.019" v="856" actId="26606"/>
          <ac:graphicFrameMkLst>
            <pc:docMk/>
            <pc:sldMk cId="1358001620" sldId="259"/>
            <ac:graphicFrameMk id="34" creationId="{0E660E78-3FDB-08D1-978F-160EC4EF66B3}"/>
          </ac:graphicFrameMkLst>
        </pc:graphicFrameChg>
        <pc:graphicFrameChg chg="add mod modGraphic">
          <ac:chgData name="latdabragovprimaryschool1959@gmail.com" userId="0dae565095ea0560" providerId="LiveId" clId="{27838E58-25A9-4008-89B8-9451F40C44D9}" dt="2026-09-22T09:34:25.162" v="879" actId="12269"/>
          <ac:graphicFrameMkLst>
            <pc:docMk/>
            <pc:sldMk cId="1358001620" sldId="259"/>
            <ac:graphicFrameMk id="58" creationId="{2CCFCB26-D1F7-E07D-5448-DA388F1CCD15}"/>
          </ac:graphicFrameMkLst>
        </pc:graphicFrameChg>
        <pc:picChg chg="add del">
          <ac:chgData name="latdabragovprimaryschool1959@gmail.com" userId="0dae565095ea0560" providerId="LiveId" clId="{27838E58-25A9-4008-89B8-9451F40C44D9}" dt="2026-09-22T09:31:35.178" v="863" actId="26606"/>
          <ac:picMkLst>
            <pc:docMk/>
            <pc:sldMk cId="1358001620" sldId="259"/>
            <ac:picMk id="60" creationId="{625539EC-7EDC-7FCF-BDE2-5B70D26E0821}"/>
          </ac:picMkLst>
        </pc:picChg>
        <pc:picChg chg="add del">
          <ac:chgData name="latdabragovprimaryschool1959@gmail.com" userId="0dae565095ea0560" providerId="LiveId" clId="{27838E58-25A9-4008-89B8-9451F40C44D9}" dt="2026-09-22T09:31:41.530" v="865" actId="26606"/>
          <ac:picMkLst>
            <pc:docMk/>
            <pc:sldMk cId="1358001620" sldId="259"/>
            <ac:picMk id="67" creationId="{0F942C0D-0C26-D014-C58F-3A6533AA967C}"/>
          </ac:picMkLst>
        </pc:picChg>
        <pc:picChg chg="add del">
          <ac:chgData name="latdabragovprimaryschool1959@gmail.com" userId="0dae565095ea0560" providerId="LiveId" clId="{27838E58-25A9-4008-89B8-9451F40C44D9}" dt="2026-09-22T09:31:54.310" v="867" actId="26606"/>
          <ac:picMkLst>
            <pc:docMk/>
            <pc:sldMk cId="1358001620" sldId="259"/>
            <ac:picMk id="69" creationId="{78566FB0-D29D-1190-008C-0D51B09C9900}"/>
          </ac:picMkLst>
        </pc:picChg>
        <pc:picChg chg="add del">
          <ac:chgData name="latdabragovprimaryschool1959@gmail.com" userId="0dae565095ea0560" providerId="LiveId" clId="{27838E58-25A9-4008-89B8-9451F40C44D9}" dt="2026-09-22T09:32:10.647" v="869" actId="26606"/>
          <ac:picMkLst>
            <pc:docMk/>
            <pc:sldMk cId="1358001620" sldId="259"/>
            <ac:picMk id="72" creationId="{29A742FA-5AB7-DAFF-2D44-E35343D54C1B}"/>
          </ac:picMkLst>
        </pc:picChg>
        <pc:picChg chg="add">
          <ac:chgData name="latdabragovprimaryschool1959@gmail.com" userId="0dae565095ea0560" providerId="LiveId" clId="{27838E58-25A9-4008-89B8-9451F40C44D9}" dt="2026-09-22T09:32:39.613" v="873" actId="26606"/>
          <ac:picMkLst>
            <pc:docMk/>
            <pc:sldMk cId="1358001620" sldId="259"/>
            <ac:picMk id="101" creationId="{29A742FA-5AB7-DAFF-2D44-E35343D54C1B}"/>
          </ac:picMkLst>
        </pc:picChg>
        <pc:cxnChg chg="mod replId">
          <ac:chgData name="latdabragovprimaryschool1959@gmail.com" userId="0dae565095ea0560" providerId="LiveId" clId="{27838E58-25A9-4008-89B8-9451F40C44D9}" dt="2026-09-22T09:32:10.647" v="870" actId="26606"/>
          <ac:cxnSpMkLst>
            <pc:docMk/>
            <pc:sldMk cId="1358001620" sldId="259"/>
            <ac:cxnSpMk id="17" creationId="{3D26CEB3-5AE4-4088-AD63-396DB50F2892}"/>
          </ac:cxnSpMkLst>
        </pc:cxnChg>
        <pc:cxnChg chg="mod replId">
          <ac:chgData name="latdabragovprimaryschool1959@gmail.com" userId="0dae565095ea0560" providerId="LiveId" clId="{27838E58-25A9-4008-89B8-9451F40C44D9}" dt="2026-09-22T09:32:10.647" v="870" actId="26606"/>
          <ac:cxnSpMkLst>
            <pc:docMk/>
            <pc:sldMk cId="1358001620" sldId="259"/>
            <ac:cxnSpMk id="19" creationId="{B3589559-7D9A-4ECD-90BB-A5565E2DAE73}"/>
          </ac:cxnSpMkLst>
        </pc:cxnChg>
        <pc:cxnChg chg="mod replId">
          <ac:chgData name="latdabragovprimaryschool1959@gmail.com" userId="0dae565095ea0560" providerId="LiveId" clId="{27838E58-25A9-4008-89B8-9451F40C44D9}" dt="2026-09-22T09:32:10.647" v="870" actId="26606"/>
          <ac:cxnSpMkLst>
            <pc:docMk/>
            <pc:sldMk cId="1358001620" sldId="259"/>
            <ac:cxnSpMk id="35" creationId="{46B3488A-8A55-403E-B9C9-75AFA0CF53E1}"/>
          </ac:cxnSpMkLst>
        </pc:cxnChg>
        <pc:cxnChg chg="mod replId">
          <ac:chgData name="latdabragovprimaryschool1959@gmail.com" userId="0dae565095ea0560" providerId="LiveId" clId="{27838E58-25A9-4008-89B8-9451F40C44D9}" dt="2026-09-22T09:32:10.647" v="870" actId="26606"/>
          <ac:cxnSpMkLst>
            <pc:docMk/>
            <pc:sldMk cId="1358001620" sldId="259"/>
            <ac:cxnSpMk id="36" creationId="{15089B9D-BA8D-4A64-B95F-33940D9D6864}"/>
          </ac:cxnSpMkLst>
        </pc:cxnChg>
        <pc:cxnChg chg="mod replId">
          <ac:chgData name="latdabragovprimaryschool1959@gmail.com" userId="0dae565095ea0560" providerId="LiveId" clId="{27838E58-25A9-4008-89B8-9451F40C44D9}" dt="2026-09-22T09:32:10.647" v="870" actId="26606"/>
          <ac:cxnSpMkLst>
            <pc:docMk/>
            <pc:sldMk cId="1358001620" sldId="259"/>
            <ac:cxnSpMk id="41" creationId="{8FE97852-3A18-4317-B17E-8C45174F96F9}"/>
          </ac:cxnSpMkLst>
        </pc:cxnChg>
        <pc:cxnChg chg="mod replId">
          <ac:chgData name="latdabragovprimaryschool1959@gmail.com" userId="0dae565095ea0560" providerId="LiveId" clId="{27838E58-25A9-4008-89B8-9451F40C44D9}" dt="2026-09-22T09:32:10.647" v="870" actId="26606"/>
          <ac:cxnSpMkLst>
            <pc:docMk/>
            <pc:sldMk cId="1358001620" sldId="259"/>
            <ac:cxnSpMk id="42" creationId="{F9D0BC6E-6D0B-4589-B1BF-372BAA383950}"/>
          </ac:cxnSpMkLst>
        </pc:cxnChg>
        <pc:cxnChg chg="mod replId">
          <ac:chgData name="latdabragovprimaryschool1959@gmail.com" userId="0dae565095ea0560" providerId="LiveId" clId="{27838E58-25A9-4008-89B8-9451F40C44D9}" dt="2026-09-22T09:32:10.647" v="870" actId="26606"/>
          <ac:cxnSpMkLst>
            <pc:docMk/>
            <pc:sldMk cId="1358001620" sldId="259"/>
            <ac:cxnSpMk id="43" creationId="{530B892E-E062-4B0A-B79E-E55D36EC9AEB}"/>
          </ac:cxnSpMkLst>
        </pc:cxnChg>
        <pc:cxnChg chg="mod replId">
          <ac:chgData name="latdabragovprimaryschool1959@gmail.com" userId="0dae565095ea0560" providerId="LiveId" clId="{27838E58-25A9-4008-89B8-9451F40C44D9}" dt="2026-09-22T09:32:10.647" v="870" actId="26606"/>
          <ac:cxnSpMkLst>
            <pc:docMk/>
            <pc:sldMk cId="1358001620" sldId="259"/>
            <ac:cxnSpMk id="44" creationId="{8D1A4DF9-C28A-4C0A-B273-702F0C4880FF}"/>
          </ac:cxnSpMkLst>
        </pc:cxnChg>
        <pc:cxnChg chg="mod replId">
          <ac:chgData name="latdabragovprimaryschool1959@gmail.com" userId="0dae565095ea0560" providerId="LiveId" clId="{27838E58-25A9-4008-89B8-9451F40C44D9}" dt="2026-09-22T09:32:10.647" v="870" actId="26606"/>
          <ac:cxnSpMkLst>
            <pc:docMk/>
            <pc:sldMk cId="1358001620" sldId="259"/>
            <ac:cxnSpMk id="46" creationId="{4AA9279A-AD34-474C-834E-6BF658144A53}"/>
          </ac:cxnSpMkLst>
        </pc:cxnChg>
        <pc:cxnChg chg="mod replId">
          <ac:chgData name="latdabragovprimaryschool1959@gmail.com" userId="0dae565095ea0560" providerId="LiveId" clId="{27838E58-25A9-4008-89B8-9451F40C44D9}" dt="2026-09-22T09:32:10.647" v="870" actId="26606"/>
          <ac:cxnSpMkLst>
            <pc:docMk/>
            <pc:sldMk cId="1358001620" sldId="259"/>
            <ac:cxnSpMk id="57" creationId="{6018E700-FF08-42AA-9237-24E7A74AD380}"/>
          </ac:cxnSpMkLst>
        </pc:cxnChg>
      </pc:sldChg>
      <pc:sldChg chg="addSp delSp modSp new mod modTransition">
        <pc:chgData name="latdabragovprimaryschool1959@gmail.com" userId="0dae565095ea0560" providerId="LiveId" clId="{27838E58-25A9-4008-89B8-9451F40C44D9}" dt="2026-09-23T07:05:14.062" v="3088"/>
        <pc:sldMkLst>
          <pc:docMk/>
          <pc:sldMk cId="1116887932" sldId="260"/>
        </pc:sldMkLst>
        <pc:spChg chg="add mod">
          <ac:chgData name="latdabragovprimaryschool1959@gmail.com" userId="0dae565095ea0560" providerId="LiveId" clId="{27838E58-25A9-4008-89B8-9451F40C44D9}" dt="2026-09-22T13:09:55.927" v="908" actId="255"/>
          <ac:spMkLst>
            <pc:docMk/>
            <pc:sldMk cId="1116887932" sldId="260"/>
            <ac:spMk id="2" creationId="{8F781B1F-80B3-EFC6-EBE2-0FDA7F69953D}"/>
          </ac:spMkLst>
        </pc:spChg>
        <pc:spChg chg="add del mod">
          <ac:chgData name="latdabragovprimaryschool1959@gmail.com" userId="0dae565095ea0560" providerId="LiveId" clId="{27838E58-25A9-4008-89B8-9451F40C44D9}" dt="2026-09-22T13:13:58.499" v="915"/>
          <ac:spMkLst>
            <pc:docMk/>
            <pc:sldMk cId="1116887932" sldId="260"/>
            <ac:spMk id="4" creationId="{49FB743C-723E-C797-4053-3BBEB4C10BA5}"/>
          </ac:spMkLst>
        </pc:spChg>
        <pc:spChg chg="add mod">
          <ac:chgData name="latdabragovprimaryschool1959@gmail.com" userId="0dae565095ea0560" providerId="LiveId" clId="{27838E58-25A9-4008-89B8-9451F40C44D9}" dt="2026-09-22T13:23:43.620" v="938" actId="122"/>
          <ac:spMkLst>
            <pc:docMk/>
            <pc:sldMk cId="1116887932" sldId="260"/>
            <ac:spMk id="6" creationId="{7FE58D8E-A650-B6D3-CDAC-923D816DBF86}"/>
          </ac:spMkLst>
        </pc:spChg>
        <pc:spChg chg="add del mod">
          <ac:chgData name="latdabragovprimaryschool1959@gmail.com" userId="0dae565095ea0560" providerId="LiveId" clId="{27838E58-25A9-4008-89B8-9451F40C44D9}" dt="2026-09-22T13:16:22.507" v="922"/>
          <ac:spMkLst>
            <pc:docMk/>
            <pc:sldMk cId="1116887932" sldId="260"/>
            <ac:spMk id="7" creationId="{3A25D08E-6932-E6C8-6810-B16DACFE237A}"/>
          </ac:spMkLst>
        </pc:spChg>
      </pc:sldChg>
      <pc:sldChg chg="addSp delSp modSp new mod modTransition modAnim">
        <pc:chgData name="latdabragovprimaryschool1959@gmail.com" userId="0dae565095ea0560" providerId="LiveId" clId="{27838E58-25A9-4008-89B8-9451F40C44D9}" dt="2026-09-23T07:06:29.448" v="3091"/>
        <pc:sldMkLst>
          <pc:docMk/>
          <pc:sldMk cId="1555766957" sldId="261"/>
        </pc:sldMkLst>
        <pc:spChg chg="add mod">
          <ac:chgData name="latdabragovprimaryschool1959@gmail.com" userId="0dae565095ea0560" providerId="LiveId" clId="{27838E58-25A9-4008-89B8-9451F40C44D9}" dt="2026-09-22T13:34:46.645" v="1178" actId="208"/>
          <ac:spMkLst>
            <pc:docMk/>
            <pc:sldMk cId="1555766957" sldId="261"/>
            <ac:spMk id="2" creationId="{A64332E8-4008-2A63-44C9-8ABD6104A29F}"/>
          </ac:spMkLst>
        </pc:spChg>
        <pc:spChg chg="add del mod">
          <ac:chgData name="latdabragovprimaryschool1959@gmail.com" userId="0dae565095ea0560" providerId="LiveId" clId="{27838E58-25A9-4008-89B8-9451F40C44D9}" dt="2026-09-22T13:33:30.748" v="1173" actId="26606"/>
          <ac:spMkLst>
            <pc:docMk/>
            <pc:sldMk cId="1555766957" sldId="261"/>
            <ac:spMk id="3" creationId="{22C3E561-1312-D6B9-1050-724711422EDB}"/>
          </ac:spMkLst>
        </pc:spChg>
        <pc:graphicFrameChg chg="add mod modGraphic">
          <ac:chgData name="latdabragovprimaryschool1959@gmail.com" userId="0dae565095ea0560" providerId="LiveId" clId="{27838E58-25A9-4008-89B8-9451F40C44D9}" dt="2026-09-22T13:36:05.384" v="1187" actId="20577"/>
          <ac:graphicFrameMkLst>
            <pc:docMk/>
            <pc:sldMk cId="1555766957" sldId="261"/>
            <ac:graphicFrameMk id="5" creationId="{0A25B4DD-259B-792A-802B-79E3467FF308}"/>
          </ac:graphicFrameMkLst>
        </pc:graphicFrameChg>
      </pc:sldChg>
      <pc:sldChg chg="new del">
        <pc:chgData name="latdabragovprimaryschool1959@gmail.com" userId="0dae565095ea0560" providerId="LiveId" clId="{27838E58-25A9-4008-89B8-9451F40C44D9}" dt="2026-09-22T13:36:18.431" v="1189" actId="680"/>
        <pc:sldMkLst>
          <pc:docMk/>
          <pc:sldMk cId="1301815105" sldId="262"/>
        </pc:sldMkLst>
      </pc:sldChg>
      <pc:sldChg chg="addSp modSp new mod setBg">
        <pc:chgData name="latdabragovprimaryschool1959@gmail.com" userId="0dae565095ea0560" providerId="LiveId" clId="{27838E58-25A9-4008-89B8-9451F40C44D9}" dt="2026-09-22T13:44:21.367" v="1234" actId="255"/>
        <pc:sldMkLst>
          <pc:docMk/>
          <pc:sldMk cId="2445435993" sldId="262"/>
        </pc:sldMkLst>
        <pc:spChg chg="add mod ord">
          <ac:chgData name="latdabragovprimaryschool1959@gmail.com" userId="0dae565095ea0560" providerId="LiveId" clId="{27838E58-25A9-4008-89B8-9451F40C44D9}" dt="2026-09-22T13:43:48.246" v="1230" actId="26606"/>
          <ac:spMkLst>
            <pc:docMk/>
            <pc:sldMk cId="2445435993" sldId="262"/>
            <ac:spMk id="2" creationId="{AE35642E-2FF0-FEFC-73A4-3804298A5846}"/>
          </ac:spMkLst>
        </pc:spChg>
        <pc:spChg chg="add mod">
          <ac:chgData name="latdabragovprimaryschool1959@gmail.com" userId="0dae565095ea0560" providerId="LiveId" clId="{27838E58-25A9-4008-89B8-9451F40C44D9}" dt="2026-09-22T13:44:21.367" v="1234" actId="255"/>
          <ac:spMkLst>
            <pc:docMk/>
            <pc:sldMk cId="2445435993" sldId="262"/>
            <ac:spMk id="4" creationId="{2BE913CA-8A48-2150-D945-C6874B5E7BB3}"/>
          </ac:spMkLst>
        </pc:spChg>
        <pc:spChg chg="add">
          <ac:chgData name="latdabragovprimaryschool1959@gmail.com" userId="0dae565095ea0560" providerId="LiveId" clId="{27838E58-25A9-4008-89B8-9451F40C44D9}" dt="2026-09-22T13:43:48.246" v="1230" actId="26606"/>
          <ac:spMkLst>
            <pc:docMk/>
            <pc:sldMk cId="2445435993" sldId="262"/>
            <ac:spMk id="9" creationId="{04812C46-200A-4DEB-A05E-3ED6C68C2387}"/>
          </ac:spMkLst>
        </pc:spChg>
        <pc:spChg chg="add">
          <ac:chgData name="latdabragovprimaryschool1959@gmail.com" userId="0dae565095ea0560" providerId="LiveId" clId="{27838E58-25A9-4008-89B8-9451F40C44D9}" dt="2026-09-22T13:43:48.246" v="1230" actId="26606"/>
          <ac:spMkLst>
            <pc:docMk/>
            <pc:sldMk cId="2445435993" sldId="262"/>
            <ac:spMk id="11" creationId="{D1EA859B-E555-4109-94F3-6700E046E008}"/>
          </ac:spMkLst>
        </pc:spChg>
        <pc:picChg chg="add mod modCrop">
          <ac:chgData name="latdabragovprimaryschool1959@gmail.com" userId="0dae565095ea0560" providerId="LiveId" clId="{27838E58-25A9-4008-89B8-9451F40C44D9}" dt="2026-09-22T13:43:48.246" v="1230" actId="26606"/>
          <ac:picMkLst>
            <pc:docMk/>
            <pc:sldMk cId="2445435993" sldId="262"/>
            <ac:picMk id="3" creationId="{8C0520BB-2896-BD39-19F7-2D8ED71B298D}"/>
          </ac:picMkLst>
        </pc:picChg>
      </pc:sldChg>
      <pc:sldChg chg="addSp delSp modSp new mod setBg">
        <pc:chgData name="latdabragovprimaryschool1959@gmail.com" userId="0dae565095ea0560" providerId="LiveId" clId="{27838E58-25A9-4008-89B8-9451F40C44D9}" dt="2026-09-22T13:50:53.555" v="1285"/>
        <pc:sldMkLst>
          <pc:docMk/>
          <pc:sldMk cId="2028860212" sldId="263"/>
        </pc:sldMkLst>
        <pc:spChg chg="add mod">
          <ac:chgData name="latdabragovprimaryschool1959@gmail.com" userId="0dae565095ea0560" providerId="LiveId" clId="{27838E58-25A9-4008-89B8-9451F40C44D9}" dt="2026-09-22T13:50:46.953" v="1283" actId="26606"/>
          <ac:spMkLst>
            <pc:docMk/>
            <pc:sldMk cId="2028860212" sldId="263"/>
            <ac:spMk id="2" creationId="{62E3108D-6BA1-C3F2-652F-C2E274EC4D04}"/>
          </ac:spMkLst>
        </pc:spChg>
        <pc:spChg chg="add del mod">
          <ac:chgData name="latdabragovprimaryschool1959@gmail.com" userId="0dae565095ea0560" providerId="LiveId" clId="{27838E58-25A9-4008-89B8-9451F40C44D9}" dt="2026-09-22T13:46:39.783" v="1261"/>
          <ac:spMkLst>
            <pc:docMk/>
            <pc:sldMk cId="2028860212" sldId="263"/>
            <ac:spMk id="3" creationId="{67F7B90A-5C09-DC67-601B-17C65F86B896}"/>
          </ac:spMkLst>
        </pc:spChg>
        <pc:spChg chg="add del mod">
          <ac:chgData name="latdabragovprimaryschool1959@gmail.com" userId="0dae565095ea0560" providerId="LiveId" clId="{27838E58-25A9-4008-89B8-9451F40C44D9}" dt="2026-09-22T13:46:56.471" v="1264"/>
          <ac:spMkLst>
            <pc:docMk/>
            <pc:sldMk cId="2028860212" sldId="263"/>
            <ac:spMk id="4" creationId="{D7782F96-390B-40F5-C1DB-CA88B38C5FB3}"/>
          </ac:spMkLst>
        </pc:spChg>
        <pc:spChg chg="add del mod">
          <ac:chgData name="latdabragovprimaryschool1959@gmail.com" userId="0dae565095ea0560" providerId="LiveId" clId="{27838E58-25A9-4008-89B8-9451F40C44D9}" dt="2026-09-22T13:50:46.969" v="1284" actId="26606"/>
          <ac:spMkLst>
            <pc:docMk/>
            <pc:sldMk cId="2028860212" sldId="263"/>
            <ac:spMk id="5" creationId="{B53DA6D5-13D6-88BE-8E9D-F79729714542}"/>
          </ac:spMkLst>
        </pc:spChg>
        <pc:spChg chg="add del">
          <ac:chgData name="latdabragovprimaryschool1959@gmail.com" userId="0dae565095ea0560" providerId="LiveId" clId="{27838E58-25A9-4008-89B8-9451F40C44D9}" dt="2026-09-22T13:50:46.969" v="1284" actId="26606"/>
          <ac:spMkLst>
            <pc:docMk/>
            <pc:sldMk cId="2028860212" sldId="263"/>
            <ac:spMk id="10" creationId="{D038248A-211C-4EEC-8401-C761B929FB52}"/>
          </ac:spMkLst>
        </pc:spChg>
        <pc:spChg chg="add del">
          <ac:chgData name="latdabragovprimaryschool1959@gmail.com" userId="0dae565095ea0560" providerId="LiveId" clId="{27838E58-25A9-4008-89B8-9451F40C44D9}" dt="2026-09-22T13:50:46.969" v="1284" actId="26606"/>
          <ac:spMkLst>
            <pc:docMk/>
            <pc:sldMk cId="2028860212" sldId="263"/>
            <ac:spMk id="12" creationId="{C30A849F-66D9-40C8-BEC8-35AFF8F4568F}"/>
          </ac:spMkLst>
        </pc:spChg>
        <pc:spChg chg="add del">
          <ac:chgData name="latdabragovprimaryschool1959@gmail.com" userId="0dae565095ea0560" providerId="LiveId" clId="{27838E58-25A9-4008-89B8-9451F40C44D9}" dt="2026-09-22T13:50:46.953" v="1283" actId="26606"/>
          <ac:spMkLst>
            <pc:docMk/>
            <pc:sldMk cId="2028860212" sldId="263"/>
            <ac:spMk id="30" creationId="{5C8908E2-EE49-44D2-9428-A28D2312A8D5}"/>
          </ac:spMkLst>
        </pc:spChg>
        <pc:spChg chg="add del">
          <ac:chgData name="latdabragovprimaryschool1959@gmail.com" userId="0dae565095ea0560" providerId="LiveId" clId="{27838E58-25A9-4008-89B8-9451F40C44D9}" dt="2026-09-22T13:50:46.953" v="1283" actId="26606"/>
          <ac:spMkLst>
            <pc:docMk/>
            <pc:sldMk cId="2028860212" sldId="263"/>
            <ac:spMk id="36" creationId="{7449A6C7-D15F-4AA5-BFA5-71A404B47016}"/>
          </ac:spMkLst>
        </pc:spChg>
        <pc:spChg chg="add del">
          <ac:chgData name="latdabragovprimaryschool1959@gmail.com" userId="0dae565095ea0560" providerId="LiveId" clId="{27838E58-25A9-4008-89B8-9451F40C44D9}" dt="2026-09-22T13:50:46.953" v="1283" actId="26606"/>
          <ac:spMkLst>
            <pc:docMk/>
            <pc:sldMk cId="2028860212" sldId="263"/>
            <ac:spMk id="38" creationId="{ED888B23-07FA-482A-96DF-47E31AF1A603}"/>
          </ac:spMkLst>
        </pc:spChg>
        <pc:spChg chg="add">
          <ac:chgData name="latdabragovprimaryschool1959@gmail.com" userId="0dae565095ea0560" providerId="LiveId" clId="{27838E58-25A9-4008-89B8-9451F40C44D9}" dt="2026-09-22T13:50:46.969" v="1284" actId="26606"/>
          <ac:spMkLst>
            <pc:docMk/>
            <pc:sldMk cId="2028860212" sldId="263"/>
            <ac:spMk id="40" creationId="{D038248A-211C-4EEC-8401-C761B929FB52}"/>
          </ac:spMkLst>
        </pc:spChg>
        <pc:spChg chg="add">
          <ac:chgData name="latdabragovprimaryschool1959@gmail.com" userId="0dae565095ea0560" providerId="LiveId" clId="{27838E58-25A9-4008-89B8-9451F40C44D9}" dt="2026-09-22T13:50:46.969" v="1284" actId="26606"/>
          <ac:spMkLst>
            <pc:docMk/>
            <pc:sldMk cId="2028860212" sldId="263"/>
            <ac:spMk id="41" creationId="{C30A849F-66D9-40C8-BEC8-35AFF8F4568F}"/>
          </ac:spMkLst>
        </pc:spChg>
        <pc:grpChg chg="add del">
          <ac:chgData name="latdabragovprimaryschool1959@gmail.com" userId="0dae565095ea0560" providerId="LiveId" clId="{27838E58-25A9-4008-89B8-9451F40C44D9}" dt="2026-09-22T13:50:46.969" v="1284" actId="26606"/>
          <ac:grpSpMkLst>
            <pc:docMk/>
            <pc:sldMk cId="2028860212" sldId="263"/>
            <ac:grpSpMk id="14" creationId="{04542298-A2B1-480F-A11C-A40EDD19B857}"/>
          </ac:grpSpMkLst>
        </pc:grpChg>
        <pc:grpChg chg="add del">
          <ac:chgData name="latdabragovprimaryschool1959@gmail.com" userId="0dae565095ea0560" providerId="LiveId" clId="{27838E58-25A9-4008-89B8-9451F40C44D9}" dt="2026-09-22T13:50:46.969" v="1284" actId="26606"/>
          <ac:grpSpMkLst>
            <pc:docMk/>
            <pc:sldMk cId="2028860212" sldId="263"/>
            <ac:grpSpMk id="20" creationId="{2A5C9C35-2375-49EB-B99C-17C87D42FE7C}"/>
          </ac:grpSpMkLst>
        </pc:grpChg>
        <pc:grpChg chg="del">
          <ac:chgData name="latdabragovprimaryschool1959@gmail.com" userId="0dae565095ea0560" providerId="LiveId" clId="{27838E58-25A9-4008-89B8-9451F40C44D9}" dt="2026-09-22T13:50:46.953" v="1283" actId="26606"/>
          <ac:grpSpMkLst>
            <pc:docMk/>
            <pc:sldMk cId="2028860212" sldId="263"/>
            <ac:grpSpMk id="32" creationId="{05314994-6337-4875-8CF5-652CAFE8342C}"/>
          </ac:grpSpMkLst>
        </pc:grpChg>
        <pc:grpChg chg="add">
          <ac:chgData name="latdabragovprimaryschool1959@gmail.com" userId="0dae565095ea0560" providerId="LiveId" clId="{27838E58-25A9-4008-89B8-9451F40C44D9}" dt="2026-09-22T13:50:46.969" v="1284" actId="26606"/>
          <ac:grpSpMkLst>
            <pc:docMk/>
            <pc:sldMk cId="2028860212" sldId="263"/>
            <ac:grpSpMk id="42" creationId="{04542298-A2B1-480F-A11C-A40EDD19B857}"/>
          </ac:grpSpMkLst>
        </pc:grpChg>
        <pc:grpChg chg="add">
          <ac:chgData name="latdabragovprimaryschool1959@gmail.com" userId="0dae565095ea0560" providerId="LiveId" clId="{27838E58-25A9-4008-89B8-9451F40C44D9}" dt="2026-09-22T13:50:46.969" v="1284" actId="26606"/>
          <ac:grpSpMkLst>
            <pc:docMk/>
            <pc:sldMk cId="2028860212" sldId="263"/>
            <ac:grpSpMk id="47" creationId="{2A5C9C35-2375-49EB-B99C-17C87D42FE7C}"/>
          </ac:grpSpMkLst>
        </pc:grpChg>
        <pc:graphicFrameChg chg="add del">
          <ac:chgData name="latdabragovprimaryschool1959@gmail.com" userId="0dae565095ea0560" providerId="LiveId" clId="{27838E58-25A9-4008-89B8-9451F40C44D9}" dt="2026-09-22T13:50:46.953" v="1283" actId="26606"/>
          <ac:graphicFrameMkLst>
            <pc:docMk/>
            <pc:sldMk cId="2028860212" sldId="263"/>
            <ac:graphicFrameMk id="26" creationId="{14886626-4DF8-0E9E-11B1-80306A4D22C5}"/>
          </ac:graphicFrameMkLst>
        </pc:graphicFrameChg>
        <pc:graphicFrameChg chg="add mod">
          <ac:chgData name="latdabragovprimaryschool1959@gmail.com" userId="0dae565095ea0560" providerId="LiveId" clId="{27838E58-25A9-4008-89B8-9451F40C44D9}" dt="2026-09-22T13:50:53.555" v="1285"/>
          <ac:graphicFrameMkLst>
            <pc:docMk/>
            <pc:sldMk cId="2028860212" sldId="263"/>
            <ac:graphicFrameMk id="52" creationId="{D5B23E78-F27F-0D14-93F4-2AE8E73CA024}"/>
          </ac:graphicFrameMkLst>
        </pc:graphicFrameChg>
      </pc:sldChg>
      <pc:sldChg chg="addSp delSp modSp new mod setBg">
        <pc:chgData name="latdabragovprimaryschool1959@gmail.com" userId="0dae565095ea0560" providerId="LiveId" clId="{27838E58-25A9-4008-89B8-9451F40C44D9}" dt="2026-09-22T14:08:48.600" v="1528"/>
        <pc:sldMkLst>
          <pc:docMk/>
          <pc:sldMk cId="4196672496" sldId="264"/>
        </pc:sldMkLst>
        <pc:spChg chg="add mod ord">
          <ac:chgData name="latdabragovprimaryschool1959@gmail.com" userId="0dae565095ea0560" providerId="LiveId" clId="{27838E58-25A9-4008-89B8-9451F40C44D9}" dt="2026-09-22T14:08:39.653" v="1524" actId="26606"/>
          <ac:spMkLst>
            <pc:docMk/>
            <pc:sldMk cId="4196672496" sldId="264"/>
            <ac:spMk id="4" creationId="{B66D7625-10E2-8314-C4ED-8B81EA2A73EC}"/>
          </ac:spMkLst>
        </pc:spChg>
        <pc:spChg chg="add del mod">
          <ac:chgData name="latdabragovprimaryschool1959@gmail.com" userId="0dae565095ea0560" providerId="LiveId" clId="{27838E58-25A9-4008-89B8-9451F40C44D9}" dt="2026-09-22T14:08:48.600" v="1526"/>
          <ac:spMkLst>
            <pc:docMk/>
            <pc:sldMk cId="4196672496" sldId="264"/>
            <ac:spMk id="5" creationId="{0C34289E-0523-A18E-FBDB-B5102F3AB6A3}"/>
          </ac:spMkLst>
        </pc:spChg>
        <pc:spChg chg="add del mod">
          <ac:chgData name="latdabragovprimaryschool1959@gmail.com" userId="0dae565095ea0560" providerId="LiveId" clId="{27838E58-25A9-4008-89B8-9451F40C44D9}" dt="2026-09-22T14:08:48.600" v="1528"/>
          <ac:spMkLst>
            <pc:docMk/>
            <pc:sldMk cId="4196672496" sldId="264"/>
            <ac:spMk id="6" creationId="{36144A8F-0DFB-048B-F6FF-C03005A34DE0}"/>
          </ac:spMkLst>
        </pc:spChg>
        <pc:spChg chg="add del mod ord">
          <ac:chgData name="latdabragovprimaryschool1959@gmail.com" userId="0dae565095ea0560" providerId="LiveId" clId="{27838E58-25A9-4008-89B8-9451F40C44D9}" dt="2026-09-22T13:59:24.342" v="1470" actId="478"/>
          <ac:spMkLst>
            <pc:docMk/>
            <pc:sldMk cId="4196672496" sldId="264"/>
            <ac:spMk id="7" creationId="{784CEC7B-C08B-4DA8-1DF7-643993951D9B}"/>
          </ac:spMkLst>
        </pc:spChg>
        <pc:spChg chg="add del mod ord">
          <ac:chgData name="latdabragovprimaryschool1959@gmail.com" userId="0dae565095ea0560" providerId="LiveId" clId="{27838E58-25A9-4008-89B8-9451F40C44D9}" dt="2026-09-22T14:02:14.039" v="1489" actId="21"/>
          <ac:spMkLst>
            <pc:docMk/>
            <pc:sldMk cId="4196672496" sldId="264"/>
            <ac:spMk id="8" creationId="{26C36A84-B7AF-B2FB-66A9-6EF1A9DE162E}"/>
          </ac:spMkLst>
        </pc:spChg>
        <pc:spChg chg="add del">
          <ac:chgData name="latdabragovprimaryschool1959@gmail.com" userId="0dae565095ea0560" providerId="LiveId" clId="{27838E58-25A9-4008-89B8-9451F40C44D9}" dt="2026-09-22T14:04:44.474" v="1505" actId="11529"/>
          <ac:spMkLst>
            <pc:docMk/>
            <pc:sldMk cId="4196672496" sldId="264"/>
            <ac:spMk id="9" creationId="{4BE8F983-BD4A-A664-B909-43DDF5BF0AC0}"/>
          </ac:spMkLst>
        </pc:spChg>
        <pc:spChg chg="add del">
          <ac:chgData name="latdabragovprimaryschool1959@gmail.com" userId="0dae565095ea0560" providerId="LiveId" clId="{27838E58-25A9-4008-89B8-9451F40C44D9}" dt="2026-09-22T14:08:39.653" v="1524" actId="26606"/>
          <ac:spMkLst>
            <pc:docMk/>
            <pc:sldMk cId="4196672496" sldId="264"/>
            <ac:spMk id="11" creationId="{D009D6D5-DAC2-4A8B-A17A-E206B9012D09}"/>
          </ac:spMkLst>
        </pc:spChg>
        <pc:spChg chg="add del">
          <ac:chgData name="latdabragovprimaryschool1959@gmail.com" userId="0dae565095ea0560" providerId="LiveId" clId="{27838E58-25A9-4008-89B8-9451F40C44D9}" dt="2026-09-22T14:08:18.798" v="1521" actId="26606"/>
          <ac:spMkLst>
            <pc:docMk/>
            <pc:sldMk cId="4196672496" sldId="264"/>
            <ac:spMk id="16" creationId="{04812C46-200A-4DEB-A05E-3ED6C68C2387}"/>
          </ac:spMkLst>
        </pc:spChg>
        <pc:spChg chg="add del">
          <ac:chgData name="latdabragovprimaryschool1959@gmail.com" userId="0dae565095ea0560" providerId="LiveId" clId="{27838E58-25A9-4008-89B8-9451F40C44D9}" dt="2026-09-22T14:08:18.798" v="1521" actId="26606"/>
          <ac:spMkLst>
            <pc:docMk/>
            <pc:sldMk cId="4196672496" sldId="264"/>
            <ac:spMk id="18" creationId="{D1EA859B-E555-4109-94F3-6700E046E008}"/>
          </ac:spMkLst>
        </pc:spChg>
        <pc:spChg chg="add del">
          <ac:chgData name="latdabragovprimaryschool1959@gmail.com" userId="0dae565095ea0560" providerId="LiveId" clId="{27838E58-25A9-4008-89B8-9451F40C44D9}" dt="2026-09-22T14:08:39.637" v="1523" actId="26606"/>
          <ac:spMkLst>
            <pc:docMk/>
            <pc:sldMk cId="4196672496" sldId="264"/>
            <ac:spMk id="20" creationId="{04812C46-200A-4DEB-A05E-3ED6C68C2387}"/>
          </ac:spMkLst>
        </pc:spChg>
        <pc:spChg chg="add del">
          <ac:chgData name="latdabragovprimaryschool1959@gmail.com" userId="0dae565095ea0560" providerId="LiveId" clId="{27838E58-25A9-4008-89B8-9451F40C44D9}" dt="2026-09-22T14:08:39.637" v="1523" actId="26606"/>
          <ac:spMkLst>
            <pc:docMk/>
            <pc:sldMk cId="4196672496" sldId="264"/>
            <ac:spMk id="21" creationId="{D1EA859B-E555-4109-94F3-6700E046E008}"/>
          </ac:spMkLst>
        </pc:spChg>
        <pc:spChg chg="add">
          <ac:chgData name="latdabragovprimaryschool1959@gmail.com" userId="0dae565095ea0560" providerId="LiveId" clId="{27838E58-25A9-4008-89B8-9451F40C44D9}" dt="2026-09-22T14:08:39.653" v="1524" actId="26606"/>
          <ac:spMkLst>
            <pc:docMk/>
            <pc:sldMk cId="4196672496" sldId="264"/>
            <ac:spMk id="23" creationId="{9F79630B-0F0B-446E-A637-38FA8F61D10E}"/>
          </ac:spMkLst>
        </pc:spChg>
        <pc:spChg chg="add">
          <ac:chgData name="latdabragovprimaryschool1959@gmail.com" userId="0dae565095ea0560" providerId="LiveId" clId="{27838E58-25A9-4008-89B8-9451F40C44D9}" dt="2026-09-22T14:08:39.653" v="1524" actId="26606"/>
          <ac:spMkLst>
            <pc:docMk/>
            <pc:sldMk cId="4196672496" sldId="264"/>
            <ac:spMk id="24" creationId="{B3437C99-FC8E-4311-B48A-F0C4C329B154}"/>
          </ac:spMkLst>
        </pc:spChg>
        <pc:picChg chg="add del mod">
          <ac:chgData name="latdabragovprimaryschool1959@gmail.com" userId="0dae565095ea0560" providerId="LiveId" clId="{27838E58-25A9-4008-89B8-9451F40C44D9}" dt="2026-09-22T13:52:35.845" v="1290" actId="478"/>
          <ac:picMkLst>
            <pc:docMk/>
            <pc:sldMk cId="4196672496" sldId="264"/>
            <ac:picMk id="2" creationId="{F3CFC14E-4A71-1588-5C96-1527815125D4}"/>
          </ac:picMkLst>
        </pc:picChg>
        <pc:picChg chg="add mod ord modCrop">
          <ac:chgData name="latdabragovprimaryschool1959@gmail.com" userId="0dae565095ea0560" providerId="LiveId" clId="{27838E58-25A9-4008-89B8-9451F40C44D9}" dt="2026-09-22T14:08:39.653" v="1524" actId="26606"/>
          <ac:picMkLst>
            <pc:docMk/>
            <pc:sldMk cId="4196672496" sldId="264"/>
            <ac:picMk id="3" creationId="{E294666D-1B26-6C95-A134-97A14F445CA0}"/>
          </ac:picMkLst>
        </pc:picChg>
      </pc:sldChg>
      <pc:sldChg chg="addSp delSp modSp new mod setBg">
        <pc:chgData name="latdabragovprimaryschool1959@gmail.com" userId="0dae565095ea0560" providerId="LiveId" clId="{27838E58-25A9-4008-89B8-9451F40C44D9}" dt="2026-09-22T14:13:12.155" v="1565" actId="26606"/>
        <pc:sldMkLst>
          <pc:docMk/>
          <pc:sldMk cId="3190177098" sldId="265"/>
        </pc:sldMkLst>
        <pc:spChg chg="add mod ord">
          <ac:chgData name="latdabragovprimaryschool1959@gmail.com" userId="0dae565095ea0560" providerId="LiveId" clId="{27838E58-25A9-4008-89B8-9451F40C44D9}" dt="2026-09-22T14:13:12.155" v="1565" actId="26606"/>
          <ac:spMkLst>
            <pc:docMk/>
            <pc:sldMk cId="3190177098" sldId="265"/>
            <ac:spMk id="2" creationId="{62B3B2BA-8CC3-A073-55A9-ACC8AB45EE67}"/>
          </ac:spMkLst>
        </pc:spChg>
        <pc:spChg chg="add del">
          <ac:chgData name="latdabragovprimaryschool1959@gmail.com" userId="0dae565095ea0560" providerId="LiveId" clId="{27838E58-25A9-4008-89B8-9451F40C44D9}" dt="2026-09-22T14:13:12.155" v="1564" actId="26606"/>
          <ac:spMkLst>
            <pc:docMk/>
            <pc:sldMk cId="3190177098" sldId="265"/>
            <ac:spMk id="9" creationId="{026A84AF-6F58-471A-BF1F-10D8C03511C4}"/>
          </ac:spMkLst>
        </pc:spChg>
        <pc:spChg chg="add">
          <ac:chgData name="latdabragovprimaryschool1959@gmail.com" userId="0dae565095ea0560" providerId="LiveId" clId="{27838E58-25A9-4008-89B8-9451F40C44D9}" dt="2026-09-22T14:13:12.155" v="1565" actId="26606"/>
          <ac:spMkLst>
            <pc:docMk/>
            <pc:sldMk cId="3190177098" sldId="265"/>
            <ac:spMk id="11" creationId="{178FB36B-5BFE-42CA-BC60-1115E0D95EEC}"/>
          </ac:spMkLst>
        </pc:spChg>
        <pc:spChg chg="add">
          <ac:chgData name="latdabragovprimaryschool1959@gmail.com" userId="0dae565095ea0560" providerId="LiveId" clId="{27838E58-25A9-4008-89B8-9451F40C44D9}" dt="2026-09-22T14:13:12.155" v="1565" actId="26606"/>
          <ac:spMkLst>
            <pc:docMk/>
            <pc:sldMk cId="3190177098" sldId="265"/>
            <ac:spMk id="12" creationId="{ECC07320-C2CA-4E29-8481-9D9E143C7788}"/>
          </ac:spMkLst>
        </pc:spChg>
        <pc:picChg chg="add mod">
          <ac:chgData name="latdabragovprimaryschool1959@gmail.com" userId="0dae565095ea0560" providerId="LiveId" clId="{27838E58-25A9-4008-89B8-9451F40C44D9}" dt="2026-09-22T14:13:12.155" v="1565" actId="26606"/>
          <ac:picMkLst>
            <pc:docMk/>
            <pc:sldMk cId="3190177098" sldId="265"/>
            <ac:picMk id="4" creationId="{A3353155-9E96-04D8-635D-628064F4C5AA}"/>
          </ac:picMkLst>
        </pc:picChg>
      </pc:sldChg>
      <pc:sldChg chg="addSp delSp modSp new mod setBg">
        <pc:chgData name="latdabragovprimaryschool1959@gmail.com" userId="0dae565095ea0560" providerId="LiveId" clId="{27838E58-25A9-4008-89B8-9451F40C44D9}" dt="2026-09-22T14:34:33.851" v="1646" actId="255"/>
        <pc:sldMkLst>
          <pc:docMk/>
          <pc:sldMk cId="2336529564" sldId="266"/>
        </pc:sldMkLst>
        <pc:spChg chg="add mod ord">
          <ac:chgData name="latdabragovprimaryschool1959@gmail.com" userId="0dae565095ea0560" providerId="LiveId" clId="{27838E58-25A9-4008-89B8-9451F40C44D9}" dt="2026-09-22T14:34:33.851" v="1646" actId="255"/>
          <ac:spMkLst>
            <pc:docMk/>
            <pc:sldMk cId="2336529564" sldId="266"/>
            <ac:spMk id="4" creationId="{47DAE9DD-A49B-2E26-4C47-2F0041A1A614}"/>
          </ac:spMkLst>
        </pc:spChg>
        <pc:spChg chg="add del">
          <ac:chgData name="latdabragovprimaryschool1959@gmail.com" userId="0dae565095ea0560" providerId="LiveId" clId="{27838E58-25A9-4008-89B8-9451F40C44D9}" dt="2026-09-22T14:32:31.047" v="1635" actId="26606"/>
          <ac:spMkLst>
            <pc:docMk/>
            <pc:sldMk cId="2336529564" sldId="266"/>
            <ac:spMk id="9" creationId="{D1D34770-47A8-402C-AF23-2B653F2D88C1}"/>
          </ac:spMkLst>
        </pc:spChg>
        <pc:spChg chg="add del">
          <ac:chgData name="latdabragovprimaryschool1959@gmail.com" userId="0dae565095ea0560" providerId="LiveId" clId="{27838E58-25A9-4008-89B8-9451F40C44D9}" dt="2026-09-22T14:34:02.738" v="1643" actId="26606"/>
          <ac:spMkLst>
            <pc:docMk/>
            <pc:sldMk cId="2336529564" sldId="266"/>
            <ac:spMk id="11" creationId="{D009D6D5-DAC2-4A8B-A17A-E206B9012D09}"/>
          </ac:spMkLst>
        </pc:spChg>
        <pc:spChg chg="add del">
          <ac:chgData name="latdabragovprimaryschool1959@gmail.com" userId="0dae565095ea0560" providerId="LiveId" clId="{27838E58-25A9-4008-89B8-9451F40C44D9}" dt="2026-09-22T14:34:02.723" v="1642" actId="26606"/>
          <ac:spMkLst>
            <pc:docMk/>
            <pc:sldMk cId="2336529564" sldId="266"/>
            <ac:spMk id="16" creationId="{7DE220E6-BA55-4F04-B3C4-F4985F3E77AF}"/>
          </ac:spMkLst>
        </pc:spChg>
        <pc:spChg chg="add del">
          <ac:chgData name="latdabragovprimaryschool1959@gmail.com" userId="0dae565095ea0560" providerId="LiveId" clId="{27838E58-25A9-4008-89B8-9451F40C44D9}" dt="2026-09-22T14:34:02.723" v="1642" actId="26606"/>
          <ac:spMkLst>
            <pc:docMk/>
            <pc:sldMk cId="2336529564" sldId="266"/>
            <ac:spMk id="18" creationId="{5AE190BC-D2FD-433E-AB89-0DF68EFD6D09}"/>
          </ac:spMkLst>
        </pc:spChg>
        <pc:spChg chg="add del">
          <ac:chgData name="latdabragovprimaryschool1959@gmail.com" userId="0dae565095ea0560" providerId="LiveId" clId="{27838E58-25A9-4008-89B8-9451F40C44D9}" dt="2026-09-22T14:34:02.723" v="1642" actId="26606"/>
          <ac:spMkLst>
            <pc:docMk/>
            <pc:sldMk cId="2336529564" sldId="266"/>
            <ac:spMk id="20" creationId="{43E8FEA2-54EE-4F84-B5DB-A055A7D805EE}"/>
          </ac:spMkLst>
        </pc:spChg>
        <pc:spChg chg="add">
          <ac:chgData name="latdabragovprimaryschool1959@gmail.com" userId="0dae565095ea0560" providerId="LiveId" clId="{27838E58-25A9-4008-89B8-9451F40C44D9}" dt="2026-09-22T14:34:02.738" v="1643" actId="26606"/>
          <ac:spMkLst>
            <pc:docMk/>
            <pc:sldMk cId="2336529564" sldId="266"/>
            <ac:spMk id="22" creationId="{D1D34770-47A8-402C-AF23-2B653F2D88C1}"/>
          </ac:spMkLst>
        </pc:spChg>
        <pc:picChg chg="add mod ord">
          <ac:chgData name="latdabragovprimaryschool1959@gmail.com" userId="0dae565095ea0560" providerId="LiveId" clId="{27838E58-25A9-4008-89B8-9451F40C44D9}" dt="2026-09-22T14:34:02.738" v="1643" actId="26606"/>
          <ac:picMkLst>
            <pc:docMk/>
            <pc:sldMk cId="2336529564" sldId="266"/>
            <ac:picMk id="3" creationId="{43F87AFB-BB0A-1A3F-6353-679EAED387BA}"/>
          </ac:picMkLst>
        </pc:picChg>
      </pc:sldChg>
      <pc:sldChg chg="addSp modSp new mod setBg">
        <pc:chgData name="latdabragovprimaryschool1959@gmail.com" userId="0dae565095ea0560" providerId="LiveId" clId="{27838E58-25A9-4008-89B8-9451F40C44D9}" dt="2026-09-22T14:38:23.798" v="1695" actId="26606"/>
        <pc:sldMkLst>
          <pc:docMk/>
          <pc:sldMk cId="3883898450" sldId="267"/>
        </pc:sldMkLst>
        <pc:spChg chg="add mod">
          <ac:chgData name="latdabragovprimaryschool1959@gmail.com" userId="0dae565095ea0560" providerId="LiveId" clId="{27838E58-25A9-4008-89B8-9451F40C44D9}" dt="2026-09-22T14:38:23.798" v="1695" actId="26606"/>
          <ac:spMkLst>
            <pc:docMk/>
            <pc:sldMk cId="3883898450" sldId="267"/>
            <ac:spMk id="4" creationId="{3EACACCE-9137-9664-896F-F29F896A47DD}"/>
          </ac:spMkLst>
        </pc:spChg>
        <pc:spChg chg="add">
          <ac:chgData name="latdabragovprimaryschool1959@gmail.com" userId="0dae565095ea0560" providerId="LiveId" clId="{27838E58-25A9-4008-89B8-9451F40C44D9}" dt="2026-09-22T14:38:23.798" v="1695" actId="26606"/>
          <ac:spMkLst>
            <pc:docMk/>
            <pc:sldMk cId="3883898450" sldId="267"/>
            <ac:spMk id="9" creationId="{ECC07320-C2CA-4E29-8481-9D9E143C7788}"/>
          </ac:spMkLst>
        </pc:spChg>
        <pc:spChg chg="add">
          <ac:chgData name="latdabragovprimaryschool1959@gmail.com" userId="0dae565095ea0560" providerId="LiveId" clId="{27838E58-25A9-4008-89B8-9451F40C44D9}" dt="2026-09-22T14:38:23.798" v="1695" actId="26606"/>
          <ac:spMkLst>
            <pc:docMk/>
            <pc:sldMk cId="3883898450" sldId="267"/>
            <ac:spMk id="11" creationId="{178FB36B-5BFE-42CA-BC60-1115E0D95EEC}"/>
          </ac:spMkLst>
        </pc:spChg>
        <pc:picChg chg="add mod">
          <ac:chgData name="latdabragovprimaryschool1959@gmail.com" userId="0dae565095ea0560" providerId="LiveId" clId="{27838E58-25A9-4008-89B8-9451F40C44D9}" dt="2026-09-22T14:38:23.798" v="1695" actId="26606"/>
          <ac:picMkLst>
            <pc:docMk/>
            <pc:sldMk cId="3883898450" sldId="267"/>
            <ac:picMk id="3" creationId="{827B9F23-9BD6-37F0-7FC7-136F138AC31B}"/>
          </ac:picMkLst>
        </pc:picChg>
      </pc:sldChg>
      <pc:sldChg chg="addSp modSp new mod">
        <pc:chgData name="latdabragovprimaryschool1959@gmail.com" userId="0dae565095ea0560" providerId="LiveId" clId="{27838E58-25A9-4008-89B8-9451F40C44D9}" dt="2026-09-22T15:03:50.981" v="2473" actId="115"/>
        <pc:sldMkLst>
          <pc:docMk/>
          <pc:sldMk cId="376299736" sldId="268"/>
        </pc:sldMkLst>
        <pc:spChg chg="add mod">
          <ac:chgData name="latdabragovprimaryschool1959@gmail.com" userId="0dae565095ea0560" providerId="LiveId" clId="{27838E58-25A9-4008-89B8-9451F40C44D9}" dt="2026-09-22T15:03:50.981" v="2473" actId="115"/>
          <ac:spMkLst>
            <pc:docMk/>
            <pc:sldMk cId="376299736" sldId="268"/>
            <ac:spMk id="2" creationId="{E7D84FCA-C89F-9D9B-F762-CBF27A603C7C}"/>
          </ac:spMkLst>
        </pc:spChg>
        <pc:spChg chg="add mod">
          <ac:chgData name="latdabragovprimaryschool1959@gmail.com" userId="0dae565095ea0560" providerId="LiveId" clId="{27838E58-25A9-4008-89B8-9451F40C44D9}" dt="2026-09-22T14:50:32.149" v="2072" actId="207"/>
          <ac:spMkLst>
            <pc:docMk/>
            <pc:sldMk cId="376299736" sldId="268"/>
            <ac:spMk id="3" creationId="{09504325-1E41-EF34-9C48-43CA033F1CCC}"/>
          </ac:spMkLst>
        </pc:spChg>
        <pc:cxnChg chg="add mod">
          <ac:chgData name="latdabragovprimaryschool1959@gmail.com" userId="0dae565095ea0560" providerId="LiveId" clId="{27838E58-25A9-4008-89B8-9451F40C44D9}" dt="2026-09-22T14:47:19.476" v="1883" actId="14100"/>
          <ac:cxnSpMkLst>
            <pc:docMk/>
            <pc:sldMk cId="376299736" sldId="268"/>
            <ac:cxnSpMk id="5" creationId="{4DFDA6F3-7CFF-AA3F-033A-301DD2228BE4}"/>
          </ac:cxnSpMkLst>
        </pc:cxnChg>
        <pc:cxnChg chg="add mod">
          <ac:chgData name="latdabragovprimaryschool1959@gmail.com" userId="0dae565095ea0560" providerId="LiveId" clId="{27838E58-25A9-4008-89B8-9451F40C44D9}" dt="2026-09-22T14:48:39.379" v="1971" actId="14100"/>
          <ac:cxnSpMkLst>
            <pc:docMk/>
            <pc:sldMk cId="376299736" sldId="268"/>
            <ac:cxnSpMk id="7" creationId="{C570CA82-90EB-1B8B-A409-C8C6C8723F62}"/>
          </ac:cxnSpMkLst>
        </pc:cxnChg>
        <pc:cxnChg chg="add mod">
          <ac:chgData name="latdabragovprimaryschool1959@gmail.com" userId="0dae565095ea0560" providerId="LiveId" clId="{27838E58-25A9-4008-89B8-9451F40C44D9}" dt="2026-09-22T14:49:04.482" v="2019" actId="14100"/>
          <ac:cxnSpMkLst>
            <pc:docMk/>
            <pc:sldMk cId="376299736" sldId="268"/>
            <ac:cxnSpMk id="9" creationId="{A0DED3F5-0C27-5EB0-D0C2-EFC99D2EAD72}"/>
          </ac:cxnSpMkLst>
        </pc:cxnChg>
        <pc:cxnChg chg="add mod">
          <ac:chgData name="latdabragovprimaryschool1959@gmail.com" userId="0dae565095ea0560" providerId="LiveId" clId="{27838E58-25A9-4008-89B8-9451F40C44D9}" dt="2026-09-22T14:50:19.528" v="2071" actId="14100"/>
          <ac:cxnSpMkLst>
            <pc:docMk/>
            <pc:sldMk cId="376299736" sldId="268"/>
            <ac:cxnSpMk id="11" creationId="{C5F74729-87D9-542A-99CF-BE952283522D}"/>
          </ac:cxnSpMkLst>
        </pc:cxnChg>
      </pc:sldChg>
      <pc:sldChg chg="addSp modSp new mod">
        <pc:chgData name="latdabragovprimaryschool1959@gmail.com" userId="0dae565095ea0560" providerId="LiveId" clId="{27838E58-25A9-4008-89B8-9451F40C44D9}" dt="2026-09-22T15:04:09.142" v="2474" actId="207"/>
        <pc:sldMkLst>
          <pc:docMk/>
          <pc:sldMk cId="2651771618" sldId="269"/>
        </pc:sldMkLst>
        <pc:spChg chg="add mod">
          <ac:chgData name="latdabragovprimaryschool1959@gmail.com" userId="0dae565095ea0560" providerId="LiveId" clId="{27838E58-25A9-4008-89B8-9451F40C44D9}" dt="2026-09-22T15:04:09.142" v="2474" actId="207"/>
          <ac:spMkLst>
            <pc:docMk/>
            <pc:sldMk cId="2651771618" sldId="269"/>
            <ac:spMk id="2" creationId="{E6354675-47EF-5CB6-8F85-EA00130B8E57}"/>
          </ac:spMkLst>
        </pc:spChg>
        <pc:spChg chg="add mod">
          <ac:chgData name="latdabragovprimaryschool1959@gmail.com" userId="0dae565095ea0560" providerId="LiveId" clId="{27838E58-25A9-4008-89B8-9451F40C44D9}" dt="2026-09-22T15:03:34.542" v="2471" actId="20577"/>
          <ac:spMkLst>
            <pc:docMk/>
            <pc:sldMk cId="2651771618" sldId="269"/>
            <ac:spMk id="3" creationId="{B1086792-82EC-C7B6-B4AD-D7BE1F1FEF9B}"/>
          </ac:spMkLst>
        </pc:spChg>
        <pc:cxnChg chg="add mod">
          <ac:chgData name="latdabragovprimaryschool1959@gmail.com" userId="0dae565095ea0560" providerId="LiveId" clId="{27838E58-25A9-4008-89B8-9451F40C44D9}" dt="2026-09-22T15:02:58.275" v="2462" actId="14100"/>
          <ac:cxnSpMkLst>
            <pc:docMk/>
            <pc:sldMk cId="2651771618" sldId="269"/>
            <ac:cxnSpMk id="5" creationId="{427542AA-4890-4004-ECF8-2D2538E0F72B}"/>
          </ac:cxnSpMkLst>
        </pc:cxnChg>
        <pc:cxnChg chg="add mod">
          <ac:chgData name="latdabragovprimaryschool1959@gmail.com" userId="0dae565095ea0560" providerId="LiveId" clId="{27838E58-25A9-4008-89B8-9451F40C44D9}" dt="2026-09-22T15:02:38.937" v="2457" actId="14100"/>
          <ac:cxnSpMkLst>
            <pc:docMk/>
            <pc:sldMk cId="2651771618" sldId="269"/>
            <ac:cxnSpMk id="6" creationId="{A943E3EF-5936-065E-38AB-A2DFDCFD9BBD}"/>
          </ac:cxnSpMkLst>
        </pc:cxnChg>
        <pc:cxnChg chg="add mod">
          <ac:chgData name="latdabragovprimaryschool1959@gmail.com" userId="0dae565095ea0560" providerId="LiveId" clId="{27838E58-25A9-4008-89B8-9451F40C44D9}" dt="2026-09-22T15:02:36.450" v="2456" actId="14100"/>
          <ac:cxnSpMkLst>
            <pc:docMk/>
            <pc:sldMk cId="2651771618" sldId="269"/>
            <ac:cxnSpMk id="7" creationId="{608C3590-82DC-6DCD-AE47-5E7F81BFDCA1}"/>
          </ac:cxnSpMkLst>
        </pc:cxnChg>
        <pc:cxnChg chg="add mod">
          <ac:chgData name="latdabragovprimaryschool1959@gmail.com" userId="0dae565095ea0560" providerId="LiveId" clId="{27838E58-25A9-4008-89B8-9451F40C44D9}" dt="2026-09-22T15:02:53.879" v="2461" actId="14100"/>
          <ac:cxnSpMkLst>
            <pc:docMk/>
            <pc:sldMk cId="2651771618" sldId="269"/>
            <ac:cxnSpMk id="8" creationId="{05C4CC2B-B09A-FF14-8914-77B224B3725C}"/>
          </ac:cxnSpMkLst>
        </pc:cxnChg>
        <pc:cxnChg chg="add mod">
          <ac:chgData name="latdabragovprimaryschool1959@gmail.com" userId="0dae565095ea0560" providerId="LiveId" clId="{27838E58-25A9-4008-89B8-9451F40C44D9}" dt="2026-09-22T15:03:08.685" v="2464" actId="1076"/>
          <ac:cxnSpMkLst>
            <pc:docMk/>
            <pc:sldMk cId="2651771618" sldId="269"/>
            <ac:cxnSpMk id="9" creationId="{D25B03B7-BAA7-304B-500D-4F90BB5574FA}"/>
          </ac:cxnSpMkLst>
        </pc:cxnChg>
        <pc:cxnChg chg="add mod">
          <ac:chgData name="latdabragovprimaryschool1959@gmail.com" userId="0dae565095ea0560" providerId="LiveId" clId="{27838E58-25A9-4008-89B8-9451F40C44D9}" dt="2026-09-22T15:03:29.375" v="2470" actId="1076"/>
          <ac:cxnSpMkLst>
            <pc:docMk/>
            <pc:sldMk cId="2651771618" sldId="269"/>
            <ac:cxnSpMk id="10" creationId="{6639DDE8-2CB1-7F9D-083C-5CD9F942D0A6}"/>
          </ac:cxnSpMkLst>
        </pc:cxnChg>
        <pc:cxnChg chg="add mod">
          <ac:chgData name="latdabragovprimaryschool1959@gmail.com" userId="0dae565095ea0560" providerId="LiveId" clId="{27838E58-25A9-4008-89B8-9451F40C44D9}" dt="2026-09-22T15:03:14.337" v="2466" actId="1076"/>
          <ac:cxnSpMkLst>
            <pc:docMk/>
            <pc:sldMk cId="2651771618" sldId="269"/>
            <ac:cxnSpMk id="14" creationId="{0C8C9484-5220-7176-64CC-84C66B8EDCBB}"/>
          </ac:cxnSpMkLst>
        </pc:cxnChg>
        <pc:cxnChg chg="add mod">
          <ac:chgData name="latdabragovprimaryschool1959@gmail.com" userId="0dae565095ea0560" providerId="LiveId" clId="{27838E58-25A9-4008-89B8-9451F40C44D9}" dt="2026-09-22T15:03:23.367" v="2468" actId="1076"/>
          <ac:cxnSpMkLst>
            <pc:docMk/>
            <pc:sldMk cId="2651771618" sldId="269"/>
            <ac:cxnSpMk id="15" creationId="{0F9A91CC-B5DA-C840-EFA4-88AE80C2FF79}"/>
          </ac:cxnSpMkLst>
        </pc:cxnChg>
      </pc:sldChg>
      <pc:sldChg chg="addSp delSp modSp new mod setBg">
        <pc:chgData name="latdabragovprimaryschool1959@gmail.com" userId="0dae565095ea0560" providerId="LiveId" clId="{27838E58-25A9-4008-89B8-9451F40C44D9}" dt="2026-09-22T15:12:30.474" v="2510" actId="1076"/>
        <pc:sldMkLst>
          <pc:docMk/>
          <pc:sldMk cId="3365609338" sldId="270"/>
        </pc:sldMkLst>
        <pc:spChg chg="add mod">
          <ac:chgData name="latdabragovprimaryschool1959@gmail.com" userId="0dae565095ea0560" providerId="LiveId" clId="{27838E58-25A9-4008-89B8-9451F40C44D9}" dt="2026-09-22T15:12:21.861" v="2509" actId="207"/>
          <ac:spMkLst>
            <pc:docMk/>
            <pc:sldMk cId="3365609338" sldId="270"/>
            <ac:spMk id="2" creationId="{91BC10AF-FAE4-C189-EA01-33FC8B754195}"/>
          </ac:spMkLst>
        </pc:spChg>
        <pc:spChg chg="add mod">
          <ac:chgData name="latdabragovprimaryschool1959@gmail.com" userId="0dae565095ea0560" providerId="LiveId" clId="{27838E58-25A9-4008-89B8-9451F40C44D9}" dt="2026-09-22T15:12:30.474" v="2510" actId="1076"/>
          <ac:spMkLst>
            <pc:docMk/>
            <pc:sldMk cId="3365609338" sldId="270"/>
            <ac:spMk id="5" creationId="{39251DAB-3672-CBA7-122B-F80374889B7A}"/>
          </ac:spMkLst>
        </pc:spChg>
        <pc:spChg chg="add del">
          <ac:chgData name="latdabragovprimaryschool1959@gmail.com" userId="0dae565095ea0560" providerId="LiveId" clId="{27838E58-25A9-4008-89B8-9451F40C44D9}" dt="2026-09-22T15:11:26.582" v="2503" actId="26606"/>
          <ac:spMkLst>
            <pc:docMk/>
            <pc:sldMk cId="3365609338" sldId="270"/>
            <ac:spMk id="10" creationId="{ECC07320-C2CA-4E29-8481-9D9E143C7788}"/>
          </ac:spMkLst>
        </pc:spChg>
        <pc:spChg chg="add">
          <ac:chgData name="latdabragovprimaryschool1959@gmail.com" userId="0dae565095ea0560" providerId="LiveId" clId="{27838E58-25A9-4008-89B8-9451F40C44D9}" dt="2026-09-22T15:11:26.598" v="2504" actId="26606"/>
          <ac:spMkLst>
            <pc:docMk/>
            <pc:sldMk cId="3365609338" sldId="270"/>
            <ac:spMk id="12" creationId="{026A84AF-6F58-471A-BF1F-10D8C03511C4}"/>
          </ac:spMkLst>
        </pc:spChg>
        <pc:picChg chg="add mod ord">
          <ac:chgData name="latdabragovprimaryschool1959@gmail.com" userId="0dae565095ea0560" providerId="LiveId" clId="{27838E58-25A9-4008-89B8-9451F40C44D9}" dt="2026-09-22T15:11:26.598" v="2504" actId="26606"/>
          <ac:picMkLst>
            <pc:docMk/>
            <pc:sldMk cId="3365609338" sldId="270"/>
            <ac:picMk id="4" creationId="{25DA481D-41D4-2396-F714-3E6E060E8567}"/>
          </ac:picMkLst>
        </pc:picChg>
      </pc:sldChg>
      <pc:sldChg chg="addSp delSp modSp new mod setBg">
        <pc:chgData name="latdabragovprimaryschool1959@gmail.com" userId="0dae565095ea0560" providerId="LiveId" clId="{27838E58-25A9-4008-89B8-9451F40C44D9}" dt="2026-09-22T15:20:52.524" v="2693" actId="207"/>
        <pc:sldMkLst>
          <pc:docMk/>
          <pc:sldMk cId="3960885502" sldId="271"/>
        </pc:sldMkLst>
        <pc:spChg chg="add mod">
          <ac:chgData name="latdabragovprimaryschool1959@gmail.com" userId="0dae565095ea0560" providerId="LiveId" clId="{27838E58-25A9-4008-89B8-9451F40C44D9}" dt="2026-09-22T15:20:52.524" v="2693" actId="207"/>
          <ac:spMkLst>
            <pc:docMk/>
            <pc:sldMk cId="3960885502" sldId="271"/>
            <ac:spMk id="2" creationId="{874718A6-D5C9-8C45-E29A-A09F31C786ED}"/>
          </ac:spMkLst>
        </pc:spChg>
        <pc:spChg chg="add mod">
          <ac:chgData name="latdabragovprimaryschool1959@gmail.com" userId="0dae565095ea0560" providerId="LiveId" clId="{27838E58-25A9-4008-89B8-9451F40C44D9}" dt="2026-09-22T15:20:23.784" v="2688" actId="26606"/>
          <ac:spMkLst>
            <pc:docMk/>
            <pc:sldMk cId="3960885502" sldId="271"/>
            <ac:spMk id="5" creationId="{797CF487-19AA-3ABB-2D26-BE093DFA45AE}"/>
          </ac:spMkLst>
        </pc:spChg>
        <pc:spChg chg="add del">
          <ac:chgData name="latdabragovprimaryschool1959@gmail.com" userId="0dae565095ea0560" providerId="LiveId" clId="{27838E58-25A9-4008-89B8-9451F40C44D9}" dt="2026-09-22T15:20:23.784" v="2688" actId="26606"/>
          <ac:spMkLst>
            <pc:docMk/>
            <pc:sldMk cId="3960885502" sldId="271"/>
            <ac:spMk id="10" creationId="{026A84AF-6F58-471A-BF1F-10D8C03511C4}"/>
          </ac:spMkLst>
        </pc:spChg>
        <pc:spChg chg="add del">
          <ac:chgData name="latdabragovprimaryschool1959@gmail.com" userId="0dae565095ea0560" providerId="LiveId" clId="{27838E58-25A9-4008-89B8-9451F40C44D9}" dt="2026-09-22T15:20:23.784" v="2687" actId="26606"/>
          <ac:spMkLst>
            <pc:docMk/>
            <pc:sldMk cId="3960885502" sldId="271"/>
            <ac:spMk id="15" creationId="{55666830-9A19-4E01-8505-D6C7F9AC5665}"/>
          </ac:spMkLst>
        </pc:spChg>
        <pc:spChg chg="add del">
          <ac:chgData name="latdabragovprimaryschool1959@gmail.com" userId="0dae565095ea0560" providerId="LiveId" clId="{27838E58-25A9-4008-89B8-9451F40C44D9}" dt="2026-09-22T15:20:23.784" v="2687" actId="26606"/>
          <ac:spMkLst>
            <pc:docMk/>
            <pc:sldMk cId="3960885502" sldId="271"/>
            <ac:spMk id="17" creationId="{AE9FC877-7FB6-4D22-9988-35420644E202}"/>
          </ac:spMkLst>
        </pc:spChg>
        <pc:spChg chg="add del">
          <ac:chgData name="latdabragovprimaryschool1959@gmail.com" userId="0dae565095ea0560" providerId="LiveId" clId="{27838E58-25A9-4008-89B8-9451F40C44D9}" dt="2026-09-22T15:20:23.784" v="2687" actId="26606"/>
          <ac:spMkLst>
            <pc:docMk/>
            <pc:sldMk cId="3960885502" sldId="271"/>
            <ac:spMk id="19" creationId="{E41809D1-F12E-46BB-B804-5F209D325E8B}"/>
          </ac:spMkLst>
        </pc:spChg>
        <pc:spChg chg="add del">
          <ac:chgData name="latdabragovprimaryschool1959@gmail.com" userId="0dae565095ea0560" providerId="LiveId" clId="{27838E58-25A9-4008-89B8-9451F40C44D9}" dt="2026-09-22T15:20:23.784" v="2687" actId="26606"/>
          <ac:spMkLst>
            <pc:docMk/>
            <pc:sldMk cId="3960885502" sldId="271"/>
            <ac:spMk id="21" creationId="{AF2F604E-43BE-4DC3-B983-E071523364F8}"/>
          </ac:spMkLst>
        </pc:spChg>
        <pc:spChg chg="add del">
          <ac:chgData name="latdabragovprimaryschool1959@gmail.com" userId="0dae565095ea0560" providerId="LiveId" clId="{27838E58-25A9-4008-89B8-9451F40C44D9}" dt="2026-09-22T15:20:23.784" v="2687" actId="26606"/>
          <ac:spMkLst>
            <pc:docMk/>
            <pc:sldMk cId="3960885502" sldId="271"/>
            <ac:spMk id="23" creationId="{08C9B587-E65E-4B52-B37C-ABEBB6E87928}"/>
          </ac:spMkLst>
        </pc:spChg>
        <pc:spChg chg="add">
          <ac:chgData name="latdabragovprimaryschool1959@gmail.com" userId="0dae565095ea0560" providerId="LiveId" clId="{27838E58-25A9-4008-89B8-9451F40C44D9}" dt="2026-09-22T15:20:23.784" v="2688" actId="26606"/>
          <ac:spMkLst>
            <pc:docMk/>
            <pc:sldMk cId="3960885502" sldId="271"/>
            <ac:spMk id="25" creationId="{36C4118A-B523-45D9-B427-8E05B2DEA65C}"/>
          </ac:spMkLst>
        </pc:spChg>
        <pc:picChg chg="add mod ord">
          <ac:chgData name="latdabragovprimaryschool1959@gmail.com" userId="0dae565095ea0560" providerId="LiveId" clId="{27838E58-25A9-4008-89B8-9451F40C44D9}" dt="2026-09-22T15:20:23.784" v="2688" actId="26606"/>
          <ac:picMkLst>
            <pc:docMk/>
            <pc:sldMk cId="3960885502" sldId="271"/>
            <ac:picMk id="4" creationId="{3FF07EDD-FC8E-0022-EB74-6D0C51D9CDDE}"/>
          </ac:picMkLst>
        </pc:picChg>
      </pc:sldChg>
      <pc:sldChg chg="addSp delSp modSp new mod setBg setClrOvrMap">
        <pc:chgData name="latdabragovprimaryschool1959@gmail.com" userId="0dae565095ea0560" providerId="LiveId" clId="{27838E58-25A9-4008-89B8-9451F40C44D9}" dt="2026-09-22T15:31:03.113" v="2993" actId="20577"/>
        <pc:sldMkLst>
          <pc:docMk/>
          <pc:sldMk cId="3886849637" sldId="272"/>
        </pc:sldMkLst>
        <pc:spChg chg="add mod">
          <ac:chgData name="latdabragovprimaryschool1959@gmail.com" userId="0dae565095ea0560" providerId="LiveId" clId="{27838E58-25A9-4008-89B8-9451F40C44D9}" dt="2026-09-22T15:29:49.309" v="2984" actId="26606"/>
          <ac:spMkLst>
            <pc:docMk/>
            <pc:sldMk cId="3886849637" sldId="272"/>
            <ac:spMk id="2" creationId="{EC823197-7541-6403-4D61-38365415CEA5}"/>
          </ac:spMkLst>
        </pc:spChg>
        <pc:spChg chg="add del mod">
          <ac:chgData name="latdabragovprimaryschool1959@gmail.com" userId="0dae565095ea0560" providerId="LiveId" clId="{27838E58-25A9-4008-89B8-9451F40C44D9}" dt="2026-09-22T15:29:49.325" v="2985" actId="26606"/>
          <ac:spMkLst>
            <pc:docMk/>
            <pc:sldMk cId="3886849637" sldId="272"/>
            <ac:spMk id="3" creationId="{CF6B9566-980D-95A0-3379-6B65AA17A451}"/>
          </ac:spMkLst>
        </pc:spChg>
        <pc:spChg chg="add del">
          <ac:chgData name="latdabragovprimaryschool1959@gmail.com" userId="0dae565095ea0560" providerId="LiveId" clId="{27838E58-25A9-4008-89B8-9451F40C44D9}" dt="2026-09-22T15:29:38.482" v="2980" actId="26606"/>
          <ac:spMkLst>
            <pc:docMk/>
            <pc:sldMk cId="3886849637" sldId="272"/>
            <ac:spMk id="9" creationId="{BC68A55F-7B32-44D8-AEE5-1AF40532656C}"/>
          </ac:spMkLst>
        </pc:spChg>
        <pc:spChg chg="add del">
          <ac:chgData name="latdabragovprimaryschool1959@gmail.com" userId="0dae565095ea0560" providerId="LiveId" clId="{27838E58-25A9-4008-89B8-9451F40C44D9}" dt="2026-09-22T15:29:38.482" v="2980" actId="26606"/>
          <ac:spMkLst>
            <pc:docMk/>
            <pc:sldMk cId="3886849637" sldId="272"/>
            <ac:spMk id="11" creationId="{CD1AAA2C-FBBE-42AA-B869-31D524B7653F}"/>
          </ac:spMkLst>
        </pc:spChg>
        <pc:spChg chg="add del">
          <ac:chgData name="latdabragovprimaryschool1959@gmail.com" userId="0dae565095ea0560" providerId="LiveId" clId="{27838E58-25A9-4008-89B8-9451F40C44D9}" dt="2026-09-22T15:29:38.482" v="2980" actId="26606"/>
          <ac:spMkLst>
            <pc:docMk/>
            <pc:sldMk cId="3886849637" sldId="272"/>
            <ac:spMk id="13" creationId="{5F937BBF-9326-4230-AB1B-F1795E350559}"/>
          </ac:spMkLst>
        </pc:spChg>
        <pc:spChg chg="add del">
          <ac:chgData name="latdabragovprimaryschool1959@gmail.com" userId="0dae565095ea0560" providerId="LiveId" clId="{27838E58-25A9-4008-89B8-9451F40C44D9}" dt="2026-09-22T15:29:42.520" v="2982" actId="26606"/>
          <ac:spMkLst>
            <pc:docMk/>
            <pc:sldMk cId="3886849637" sldId="272"/>
            <ac:spMk id="15" creationId="{2659FDB4-FCBE-4A89-B46D-43D4FA54464D}"/>
          </ac:spMkLst>
        </pc:spChg>
        <pc:spChg chg="add del">
          <ac:chgData name="latdabragovprimaryschool1959@gmail.com" userId="0dae565095ea0560" providerId="LiveId" clId="{27838E58-25A9-4008-89B8-9451F40C44D9}" dt="2026-09-22T15:29:49.309" v="2984" actId="26606"/>
          <ac:spMkLst>
            <pc:docMk/>
            <pc:sldMk cId="3886849637" sldId="272"/>
            <ac:spMk id="26" creationId="{A3EFF7B1-6CB7-47D1-AD37-B870CA2B2151}"/>
          </ac:spMkLst>
        </pc:spChg>
        <pc:spChg chg="add del">
          <ac:chgData name="latdabragovprimaryschool1959@gmail.com" userId="0dae565095ea0560" providerId="LiveId" clId="{27838E58-25A9-4008-89B8-9451F40C44D9}" dt="2026-09-22T15:29:49.309" v="2984" actId="26606"/>
          <ac:spMkLst>
            <pc:docMk/>
            <pc:sldMk cId="3886849637" sldId="272"/>
            <ac:spMk id="27" creationId="{A00D2CE1-35C1-46E6-BD59-CEE668BD90F4}"/>
          </ac:spMkLst>
        </pc:spChg>
        <pc:spChg chg="add del">
          <ac:chgData name="latdabragovprimaryschool1959@gmail.com" userId="0dae565095ea0560" providerId="LiveId" clId="{27838E58-25A9-4008-89B8-9451F40C44D9}" dt="2026-09-22T15:29:49.309" v="2984" actId="26606"/>
          <ac:spMkLst>
            <pc:docMk/>
            <pc:sldMk cId="3886849637" sldId="272"/>
            <ac:spMk id="28" creationId="{7FA2962B-21B6-4689-A95D-A8FF6ADE47F1}"/>
          </ac:spMkLst>
        </pc:spChg>
        <pc:spChg chg="add del">
          <ac:chgData name="latdabragovprimaryschool1959@gmail.com" userId="0dae565095ea0560" providerId="LiveId" clId="{27838E58-25A9-4008-89B8-9451F40C44D9}" dt="2026-09-22T15:29:49.309" v="2984" actId="26606"/>
          <ac:spMkLst>
            <pc:docMk/>
            <pc:sldMk cId="3886849637" sldId="272"/>
            <ac:spMk id="35" creationId="{E18403B7-F2C7-4C07-8522-21C31910902C}"/>
          </ac:spMkLst>
        </pc:spChg>
        <pc:grpChg chg="add del">
          <ac:chgData name="latdabragovprimaryschool1959@gmail.com" userId="0dae565095ea0560" providerId="LiveId" clId="{27838E58-25A9-4008-89B8-9451F40C44D9}" dt="2026-09-22T15:29:49.309" v="2984" actId="26606"/>
          <ac:grpSpMkLst>
            <pc:docMk/>
            <pc:sldMk cId="3886849637" sldId="272"/>
            <ac:grpSpMk id="29" creationId="{A58DCE86-9AE1-46D1-96D6-04B8B3EDF6FA}"/>
          </ac:grpSpMkLst>
        </pc:grpChg>
        <pc:grpChg chg="add del">
          <ac:chgData name="latdabragovprimaryschool1959@gmail.com" userId="0dae565095ea0560" providerId="LiveId" clId="{27838E58-25A9-4008-89B8-9451F40C44D9}" dt="2026-09-22T15:29:49.309" v="2984" actId="26606"/>
          <ac:grpSpMkLst>
            <pc:docMk/>
            <pc:sldMk cId="3886849637" sldId="272"/>
            <ac:grpSpMk id="34" creationId="{A745280D-ED36-41FE-8EB1-CE597C99CFE8}"/>
          </ac:grpSpMkLst>
        </pc:grpChg>
        <pc:grpChg chg="add del">
          <ac:chgData name="latdabragovprimaryschool1959@gmail.com" userId="0dae565095ea0560" providerId="LiveId" clId="{27838E58-25A9-4008-89B8-9451F40C44D9}" dt="2026-09-22T15:29:49.309" v="2984" actId="26606"/>
          <ac:grpSpMkLst>
            <pc:docMk/>
            <pc:sldMk cId="3886849637" sldId="272"/>
            <ac:grpSpMk id="37" creationId="{23B58CC6-A99E-43AF-A467-256F19287FB8}"/>
          </ac:grpSpMkLst>
        </pc:grpChg>
        <pc:graphicFrameChg chg="add del">
          <ac:chgData name="latdabragovprimaryschool1959@gmail.com" userId="0dae565095ea0560" providerId="LiveId" clId="{27838E58-25A9-4008-89B8-9451F40C44D9}" dt="2026-09-22T15:29:38.482" v="2980" actId="26606"/>
          <ac:graphicFrameMkLst>
            <pc:docMk/>
            <pc:sldMk cId="3886849637" sldId="272"/>
            <ac:graphicFrameMk id="5" creationId="{AF019955-58A9-C03E-F084-E6600E481DDC}"/>
          </ac:graphicFrameMkLst>
        </pc:graphicFrameChg>
        <pc:graphicFrameChg chg="add del">
          <ac:chgData name="latdabragovprimaryschool1959@gmail.com" userId="0dae565095ea0560" providerId="LiveId" clId="{27838E58-25A9-4008-89B8-9451F40C44D9}" dt="2026-09-22T15:29:42.520" v="2982" actId="26606"/>
          <ac:graphicFrameMkLst>
            <pc:docMk/>
            <pc:sldMk cId="3886849637" sldId="272"/>
            <ac:graphicFrameMk id="17" creationId="{F2A7E418-230E-9C48-75D5-A10E3032DCC7}"/>
          </ac:graphicFrameMkLst>
        </pc:graphicFrameChg>
        <pc:graphicFrameChg chg="add del">
          <ac:chgData name="latdabragovprimaryschool1959@gmail.com" userId="0dae565095ea0560" providerId="LiveId" clId="{27838E58-25A9-4008-89B8-9451F40C44D9}" dt="2026-09-22T15:29:49.309" v="2984" actId="26606"/>
          <ac:graphicFrameMkLst>
            <pc:docMk/>
            <pc:sldMk cId="3886849637" sldId="272"/>
            <ac:graphicFrameMk id="44" creationId="{CE91C9D2-8520-5FDA-AE02-B6F0A7496940}"/>
          </ac:graphicFrameMkLst>
        </pc:graphicFrameChg>
        <pc:graphicFrameChg chg="add mod modGraphic">
          <ac:chgData name="latdabragovprimaryschool1959@gmail.com" userId="0dae565095ea0560" providerId="LiveId" clId="{27838E58-25A9-4008-89B8-9451F40C44D9}" dt="2026-09-22T15:31:03.113" v="2993" actId="20577"/>
          <ac:graphicFrameMkLst>
            <pc:docMk/>
            <pc:sldMk cId="3886849637" sldId="272"/>
            <ac:graphicFrameMk id="46" creationId="{7911C7A5-7C10-B1C7-260F-589DBCF5307C}"/>
          </ac:graphicFrameMkLst>
        </pc:graphicFrameChg>
        <pc:cxnChg chg="add del">
          <ac:chgData name="latdabragovprimaryschool1959@gmail.com" userId="0dae565095ea0560" providerId="LiveId" clId="{27838E58-25A9-4008-89B8-9451F40C44D9}" dt="2026-09-22T15:29:42.520" v="2982" actId="26606"/>
          <ac:cxnSpMkLst>
            <pc:docMk/>
            <pc:sldMk cId="3886849637" sldId="272"/>
            <ac:cxnSpMk id="16" creationId="{C8F51B3F-8331-4E4A-AE96-D47B1006EEAD}"/>
          </ac:cxnSpMkLst>
        </pc:cxnChg>
      </pc:sldChg>
      <pc:sldChg chg="addSp modSp new mod setBg">
        <pc:chgData name="latdabragovprimaryschool1959@gmail.com" userId="0dae565095ea0560" providerId="LiveId" clId="{27838E58-25A9-4008-89B8-9451F40C44D9}" dt="2026-09-22T15:33:46.186" v="3020" actId="255"/>
        <pc:sldMkLst>
          <pc:docMk/>
          <pc:sldMk cId="2252850312" sldId="273"/>
        </pc:sldMkLst>
        <pc:spChg chg="add mod">
          <ac:chgData name="latdabragovprimaryschool1959@gmail.com" userId="0dae565095ea0560" providerId="LiveId" clId="{27838E58-25A9-4008-89B8-9451F40C44D9}" dt="2026-09-22T15:33:21.275" v="3016" actId="1076"/>
          <ac:spMkLst>
            <pc:docMk/>
            <pc:sldMk cId="2252850312" sldId="273"/>
            <ac:spMk id="2" creationId="{F79BFC3C-07D7-DE99-935B-A90E598226A1}"/>
          </ac:spMkLst>
        </pc:spChg>
        <pc:spChg chg="add mod">
          <ac:chgData name="latdabragovprimaryschool1959@gmail.com" userId="0dae565095ea0560" providerId="LiveId" clId="{27838E58-25A9-4008-89B8-9451F40C44D9}" dt="2026-09-22T15:33:46.186" v="3020" actId="255"/>
          <ac:spMkLst>
            <pc:docMk/>
            <pc:sldMk cId="2252850312" sldId="273"/>
            <ac:spMk id="3" creationId="{B9E5CE7A-3FE5-6D71-9AD8-841FF8310E28}"/>
          </ac:spMkLst>
        </pc:spChg>
        <pc:spChg chg="add">
          <ac:chgData name="latdabragovprimaryschool1959@gmail.com" userId="0dae565095ea0560" providerId="LiveId" clId="{27838E58-25A9-4008-89B8-9451F40C44D9}" dt="2026-09-22T15:33:11.639" v="3014" actId="26606"/>
          <ac:spMkLst>
            <pc:docMk/>
            <pc:sldMk cId="2252850312" sldId="273"/>
            <ac:spMk id="8" creationId="{A8DB9CD9-59B1-4D73-BC4C-98796A48EF9B}"/>
          </ac:spMkLst>
        </pc:spChg>
        <pc:spChg chg="add">
          <ac:chgData name="latdabragovprimaryschool1959@gmail.com" userId="0dae565095ea0560" providerId="LiveId" clId="{27838E58-25A9-4008-89B8-9451F40C44D9}" dt="2026-09-22T15:33:11.639" v="3014" actId="26606"/>
          <ac:spMkLst>
            <pc:docMk/>
            <pc:sldMk cId="2252850312" sldId="273"/>
            <ac:spMk id="10" creationId="{8874A6A9-41FF-4E33-AFA8-F9F81436A59E}"/>
          </ac:spMkLst>
        </pc:spChg>
        <pc:grpChg chg="add">
          <ac:chgData name="latdabragovprimaryschool1959@gmail.com" userId="0dae565095ea0560" providerId="LiveId" clId="{27838E58-25A9-4008-89B8-9451F40C44D9}" dt="2026-09-22T15:33:11.639" v="3014" actId="26606"/>
          <ac:grpSpMkLst>
            <pc:docMk/>
            <pc:sldMk cId="2252850312" sldId="273"/>
            <ac:grpSpMk id="12" creationId="{721D730E-1F97-4071-B143-B05E6D2599BC}"/>
          </ac:grpSpMkLst>
        </pc:grpChg>
      </pc:sldChg>
      <pc:sldChg chg="addSp delSp modSp new mod setBg setClrOvrMap">
        <pc:chgData name="latdabragovprimaryschool1959@gmail.com" userId="0dae565095ea0560" providerId="LiveId" clId="{27838E58-25A9-4008-89B8-9451F40C44D9}" dt="2026-09-22T15:35:58.803" v="3055" actId="207"/>
        <pc:sldMkLst>
          <pc:docMk/>
          <pc:sldMk cId="1699882208" sldId="274"/>
        </pc:sldMkLst>
        <pc:spChg chg="add mod">
          <ac:chgData name="latdabragovprimaryschool1959@gmail.com" userId="0dae565095ea0560" providerId="LiveId" clId="{27838E58-25A9-4008-89B8-9451F40C44D9}" dt="2026-09-22T15:35:58.803" v="3055" actId="207"/>
          <ac:spMkLst>
            <pc:docMk/>
            <pc:sldMk cId="1699882208" sldId="274"/>
            <ac:spMk id="4" creationId="{F1CE70C6-5DC3-D5E8-B2EB-5B29851A735D}"/>
          </ac:spMkLst>
        </pc:spChg>
        <pc:spChg chg="add del">
          <ac:chgData name="latdabragovprimaryschool1959@gmail.com" userId="0dae565095ea0560" providerId="LiveId" clId="{27838E58-25A9-4008-89B8-9451F40C44D9}" dt="2026-09-22T15:35:52.016" v="3054" actId="26606"/>
          <ac:spMkLst>
            <pc:docMk/>
            <pc:sldMk cId="1699882208" sldId="274"/>
            <ac:spMk id="8" creationId="{42A4FC2C-047E-45A5-965D-8E1E3BF09BC6}"/>
          </ac:spMkLst>
        </pc:spChg>
        <pc:spChg chg="add">
          <ac:chgData name="latdabragovprimaryschool1959@gmail.com" userId="0dae565095ea0560" providerId="LiveId" clId="{27838E58-25A9-4008-89B8-9451F40C44D9}" dt="2026-09-22T15:35:52.016" v="3054" actId="26606"/>
          <ac:spMkLst>
            <pc:docMk/>
            <pc:sldMk cId="1699882208" sldId="274"/>
            <ac:spMk id="13" creationId="{71B2258F-86CA-4D4D-8270-BC05FCDEBFB3}"/>
          </ac:spMkLst>
        </pc:spChg>
        <pc:picChg chg="add mod">
          <ac:chgData name="latdabragovprimaryschool1959@gmail.com" userId="0dae565095ea0560" providerId="LiveId" clId="{27838E58-25A9-4008-89B8-9451F40C44D9}" dt="2026-09-22T15:35:52.016" v="3054" actId="26606"/>
          <ac:picMkLst>
            <pc:docMk/>
            <pc:sldMk cId="1699882208" sldId="274"/>
            <ac:picMk id="3" creationId="{F6B92427-6F31-DD18-8407-148DA2469047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#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#7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2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6CD205-3AA1-4238-BE2B-CEF995902349}" type="doc">
      <dgm:prSet loTypeId="urn:microsoft.com/office/officeart/2005/8/layout/vProcess5" loCatId="process" qsTypeId="urn:microsoft.com/office/officeart/2005/8/quickstyle/simple1#4" qsCatId="simple" csTypeId="urn:microsoft.com/office/officeart/2005/8/colors/accent6_1#1" csCatId="accent6"/>
      <dgm:spPr/>
      <dgm:t>
        <a:bodyPr/>
        <a:lstStyle/>
        <a:p>
          <a:endParaRPr lang="en-US"/>
        </a:p>
      </dgm:t>
    </dgm:pt>
    <dgm:pt modelId="{F0FC4CAA-3403-4D96-82D3-28FCD686DA37}">
      <dgm:prSet/>
      <dgm:spPr/>
      <dgm:t>
        <a:bodyPr/>
        <a:lstStyle/>
        <a:p>
          <a:r>
            <a:rPr lang="en-US"/>
            <a:t>বাংলা </a:t>
          </a:r>
        </a:p>
      </dgm:t>
    </dgm:pt>
    <dgm:pt modelId="{FF2B1079-98A6-4B62-8F69-2FEF9DD9C636}" type="parTrans" cxnId="{24504BD3-7EC9-4C37-9991-F96234418C0B}">
      <dgm:prSet/>
      <dgm:spPr/>
      <dgm:t>
        <a:bodyPr/>
        <a:lstStyle/>
        <a:p>
          <a:endParaRPr lang="en-US"/>
        </a:p>
      </dgm:t>
    </dgm:pt>
    <dgm:pt modelId="{627657CE-4AD6-4768-A94B-3D2A7589766F}" type="sibTrans" cxnId="{24504BD3-7EC9-4C37-9991-F96234418C0B}">
      <dgm:prSet/>
      <dgm:spPr/>
      <dgm:t>
        <a:bodyPr/>
        <a:lstStyle/>
        <a:p>
          <a:endParaRPr lang="en-US"/>
        </a:p>
      </dgm:t>
    </dgm:pt>
    <dgm:pt modelId="{CA45B170-7418-4512-A3CD-E1A05DEAB067}">
      <dgm:prSet/>
      <dgm:spPr/>
      <dgm:t>
        <a:bodyPr/>
        <a:lstStyle/>
        <a:p>
          <a:r>
            <a:rPr lang="en-US"/>
            <a:t>তৃতীয় শ্রেণি</a:t>
          </a:r>
        </a:p>
      </dgm:t>
    </dgm:pt>
    <dgm:pt modelId="{B619B59D-EEF7-4196-99C6-E18A012553A5}" type="parTrans" cxnId="{A8E60265-4DDF-4F20-B8E4-5770B7579400}">
      <dgm:prSet/>
      <dgm:spPr/>
      <dgm:t>
        <a:bodyPr/>
        <a:lstStyle/>
        <a:p>
          <a:endParaRPr lang="en-US"/>
        </a:p>
      </dgm:t>
    </dgm:pt>
    <dgm:pt modelId="{F2398BB7-28E6-4FB8-95EE-4470F9284EBF}" type="sibTrans" cxnId="{A8E60265-4DDF-4F20-B8E4-5770B7579400}">
      <dgm:prSet/>
      <dgm:spPr/>
      <dgm:t>
        <a:bodyPr/>
        <a:lstStyle/>
        <a:p>
          <a:endParaRPr lang="en-US"/>
        </a:p>
      </dgm:t>
    </dgm:pt>
    <dgm:pt modelId="{28765A78-2A1D-4D61-9932-112E697535CA}">
      <dgm:prSet/>
      <dgm:spPr/>
      <dgm:t>
        <a:bodyPr/>
        <a:lstStyle/>
        <a:p>
          <a:r>
            <a:rPr lang="en-US"/>
            <a:t>আজকের পাঠঃ রবীন্দ্রনাথ ঠাকুরের ছেলেবেলা </a:t>
          </a:r>
        </a:p>
      </dgm:t>
    </dgm:pt>
    <dgm:pt modelId="{09C96A86-8286-4490-9F20-8A22A2F7B26C}" type="parTrans" cxnId="{DFB695AB-0E25-41FE-9FDE-D452133EE982}">
      <dgm:prSet/>
      <dgm:spPr/>
      <dgm:t>
        <a:bodyPr/>
        <a:lstStyle/>
        <a:p>
          <a:endParaRPr lang="en-US"/>
        </a:p>
      </dgm:t>
    </dgm:pt>
    <dgm:pt modelId="{92F5DB9F-5C2C-4E89-9A02-EBB3D63BD580}" type="sibTrans" cxnId="{DFB695AB-0E25-41FE-9FDE-D452133EE982}">
      <dgm:prSet/>
      <dgm:spPr/>
      <dgm:t>
        <a:bodyPr/>
        <a:lstStyle/>
        <a:p>
          <a:endParaRPr lang="en-US"/>
        </a:p>
      </dgm:t>
    </dgm:pt>
    <dgm:pt modelId="{4FB98337-5147-4528-87AC-DDA066D44DE1}">
      <dgm:prSet/>
      <dgm:spPr/>
      <dgm:t>
        <a:bodyPr/>
        <a:lstStyle/>
        <a:p>
          <a:r>
            <a:rPr lang="en-US"/>
            <a:t>পাঠ্যাংশঃ রবীন্দ্রনাথ ঠাকুরের -------- বকা দিতেন। </a:t>
          </a:r>
        </a:p>
      </dgm:t>
    </dgm:pt>
    <dgm:pt modelId="{7854F81A-A1C0-450F-8F3D-0822A8320A14}" type="parTrans" cxnId="{7693FE3B-7DED-4EFC-97CF-F570B4FA751E}">
      <dgm:prSet/>
      <dgm:spPr/>
      <dgm:t>
        <a:bodyPr/>
        <a:lstStyle/>
        <a:p>
          <a:endParaRPr lang="en-US"/>
        </a:p>
      </dgm:t>
    </dgm:pt>
    <dgm:pt modelId="{7D122E18-AA7E-4D43-A2FB-82EBC4A1A1C3}" type="sibTrans" cxnId="{7693FE3B-7DED-4EFC-97CF-F570B4FA751E}">
      <dgm:prSet/>
      <dgm:spPr/>
      <dgm:t>
        <a:bodyPr/>
        <a:lstStyle/>
        <a:p>
          <a:endParaRPr lang="en-US"/>
        </a:p>
      </dgm:t>
    </dgm:pt>
    <dgm:pt modelId="{2084567A-5DE7-4678-B1A1-E9183537E010}" type="pres">
      <dgm:prSet presAssocID="{426CD205-3AA1-4238-BE2B-CEF995902349}" presName="outerComposite" presStyleCnt="0">
        <dgm:presLayoutVars>
          <dgm:chMax val="5"/>
          <dgm:dir/>
          <dgm:resizeHandles val="exact"/>
        </dgm:presLayoutVars>
      </dgm:prSet>
      <dgm:spPr/>
    </dgm:pt>
    <dgm:pt modelId="{708AED8F-4D19-4F98-B9CE-90D93A650E18}" type="pres">
      <dgm:prSet presAssocID="{426CD205-3AA1-4238-BE2B-CEF995902349}" presName="dummyMaxCanvas" presStyleCnt="0">
        <dgm:presLayoutVars/>
      </dgm:prSet>
      <dgm:spPr/>
    </dgm:pt>
    <dgm:pt modelId="{DF5E4A35-1ACB-4A41-9DFF-A4805C371584}" type="pres">
      <dgm:prSet presAssocID="{426CD205-3AA1-4238-BE2B-CEF995902349}" presName="FourNodes_1" presStyleLbl="node1" presStyleIdx="0" presStyleCnt="4">
        <dgm:presLayoutVars>
          <dgm:bulletEnabled val="1"/>
        </dgm:presLayoutVars>
      </dgm:prSet>
      <dgm:spPr/>
    </dgm:pt>
    <dgm:pt modelId="{2584D1B6-9E36-4C4D-8F9B-87E201668D6E}" type="pres">
      <dgm:prSet presAssocID="{426CD205-3AA1-4238-BE2B-CEF995902349}" presName="FourNodes_2" presStyleLbl="node1" presStyleIdx="1" presStyleCnt="4">
        <dgm:presLayoutVars>
          <dgm:bulletEnabled val="1"/>
        </dgm:presLayoutVars>
      </dgm:prSet>
      <dgm:spPr/>
    </dgm:pt>
    <dgm:pt modelId="{CBDF29B4-B231-425E-8D7A-76777591A92C}" type="pres">
      <dgm:prSet presAssocID="{426CD205-3AA1-4238-BE2B-CEF995902349}" presName="FourNodes_3" presStyleLbl="node1" presStyleIdx="2" presStyleCnt="4">
        <dgm:presLayoutVars>
          <dgm:bulletEnabled val="1"/>
        </dgm:presLayoutVars>
      </dgm:prSet>
      <dgm:spPr/>
    </dgm:pt>
    <dgm:pt modelId="{E1FD47C0-D540-45F8-A1FD-DBE582565E5E}" type="pres">
      <dgm:prSet presAssocID="{426CD205-3AA1-4238-BE2B-CEF995902349}" presName="FourNodes_4" presStyleLbl="node1" presStyleIdx="3" presStyleCnt="4">
        <dgm:presLayoutVars>
          <dgm:bulletEnabled val="1"/>
        </dgm:presLayoutVars>
      </dgm:prSet>
      <dgm:spPr/>
    </dgm:pt>
    <dgm:pt modelId="{930E28BF-D257-4E46-8775-F97CD02C4ADA}" type="pres">
      <dgm:prSet presAssocID="{426CD205-3AA1-4238-BE2B-CEF995902349}" presName="FourConn_1-2" presStyleLbl="fgAccFollowNode1" presStyleIdx="0" presStyleCnt="3">
        <dgm:presLayoutVars>
          <dgm:bulletEnabled val="1"/>
        </dgm:presLayoutVars>
      </dgm:prSet>
      <dgm:spPr/>
    </dgm:pt>
    <dgm:pt modelId="{5E10BAA1-260A-4F2E-A3CC-F9BBDF21FE83}" type="pres">
      <dgm:prSet presAssocID="{426CD205-3AA1-4238-BE2B-CEF995902349}" presName="FourConn_2-3" presStyleLbl="fgAccFollowNode1" presStyleIdx="1" presStyleCnt="3">
        <dgm:presLayoutVars>
          <dgm:bulletEnabled val="1"/>
        </dgm:presLayoutVars>
      </dgm:prSet>
      <dgm:spPr/>
    </dgm:pt>
    <dgm:pt modelId="{7FE7682B-D723-40BF-A8E8-B4944B6B3D9C}" type="pres">
      <dgm:prSet presAssocID="{426CD205-3AA1-4238-BE2B-CEF995902349}" presName="FourConn_3-4" presStyleLbl="fgAccFollowNode1" presStyleIdx="2" presStyleCnt="3">
        <dgm:presLayoutVars>
          <dgm:bulletEnabled val="1"/>
        </dgm:presLayoutVars>
      </dgm:prSet>
      <dgm:spPr/>
    </dgm:pt>
    <dgm:pt modelId="{037519B4-7899-4D62-BD60-A21FA036ADC1}" type="pres">
      <dgm:prSet presAssocID="{426CD205-3AA1-4238-BE2B-CEF995902349}" presName="FourNodes_1_text" presStyleLbl="node1" presStyleIdx="3" presStyleCnt="4">
        <dgm:presLayoutVars>
          <dgm:bulletEnabled val="1"/>
        </dgm:presLayoutVars>
      </dgm:prSet>
      <dgm:spPr/>
    </dgm:pt>
    <dgm:pt modelId="{BCC30ECF-ECC3-4E9C-92A5-1893A119DEEE}" type="pres">
      <dgm:prSet presAssocID="{426CD205-3AA1-4238-BE2B-CEF995902349}" presName="FourNodes_2_text" presStyleLbl="node1" presStyleIdx="3" presStyleCnt="4">
        <dgm:presLayoutVars>
          <dgm:bulletEnabled val="1"/>
        </dgm:presLayoutVars>
      </dgm:prSet>
      <dgm:spPr/>
    </dgm:pt>
    <dgm:pt modelId="{13209272-23CA-4AEA-B764-BF8F42809C11}" type="pres">
      <dgm:prSet presAssocID="{426CD205-3AA1-4238-BE2B-CEF995902349}" presName="FourNodes_3_text" presStyleLbl="node1" presStyleIdx="3" presStyleCnt="4">
        <dgm:presLayoutVars>
          <dgm:bulletEnabled val="1"/>
        </dgm:presLayoutVars>
      </dgm:prSet>
      <dgm:spPr/>
    </dgm:pt>
    <dgm:pt modelId="{340E41BE-D3E6-4B4A-AAF5-AAC3B201BA6B}" type="pres">
      <dgm:prSet presAssocID="{426CD205-3AA1-4238-BE2B-CEF995902349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D5BA2600-0FD3-462F-A72E-FE1DAE8A92F6}" type="presOf" srcId="{CA45B170-7418-4512-A3CD-E1A05DEAB067}" destId="{2584D1B6-9E36-4C4D-8F9B-87E201668D6E}" srcOrd="0" destOrd="0" presId="urn:microsoft.com/office/officeart/2005/8/layout/vProcess5"/>
    <dgm:cxn modelId="{76999C22-D0FA-41EA-818D-FB60C91C9F8E}" type="presOf" srcId="{F0FC4CAA-3403-4D96-82D3-28FCD686DA37}" destId="{DF5E4A35-1ACB-4A41-9DFF-A4805C371584}" srcOrd="0" destOrd="0" presId="urn:microsoft.com/office/officeart/2005/8/layout/vProcess5"/>
    <dgm:cxn modelId="{8B098925-54DF-4608-A02E-DA7F47D31010}" type="presOf" srcId="{92F5DB9F-5C2C-4E89-9A02-EBB3D63BD580}" destId="{7FE7682B-D723-40BF-A8E8-B4944B6B3D9C}" srcOrd="0" destOrd="0" presId="urn:microsoft.com/office/officeart/2005/8/layout/vProcess5"/>
    <dgm:cxn modelId="{04D91C2C-A5CC-41A3-8B13-D1EF5F72EE99}" type="presOf" srcId="{F0FC4CAA-3403-4D96-82D3-28FCD686DA37}" destId="{037519B4-7899-4D62-BD60-A21FA036ADC1}" srcOrd="1" destOrd="0" presId="urn:microsoft.com/office/officeart/2005/8/layout/vProcess5"/>
    <dgm:cxn modelId="{7D051F2F-E1F7-439D-8213-72773F1529EF}" type="presOf" srcId="{4FB98337-5147-4528-87AC-DDA066D44DE1}" destId="{340E41BE-D3E6-4B4A-AAF5-AAC3B201BA6B}" srcOrd="1" destOrd="0" presId="urn:microsoft.com/office/officeart/2005/8/layout/vProcess5"/>
    <dgm:cxn modelId="{7693FE3B-7DED-4EFC-97CF-F570B4FA751E}" srcId="{426CD205-3AA1-4238-BE2B-CEF995902349}" destId="{4FB98337-5147-4528-87AC-DDA066D44DE1}" srcOrd="3" destOrd="0" parTransId="{7854F81A-A1C0-450F-8F3D-0822A8320A14}" sibTransId="{7D122E18-AA7E-4D43-A2FB-82EBC4A1A1C3}"/>
    <dgm:cxn modelId="{A8E60265-4DDF-4F20-B8E4-5770B7579400}" srcId="{426CD205-3AA1-4238-BE2B-CEF995902349}" destId="{CA45B170-7418-4512-A3CD-E1A05DEAB067}" srcOrd="1" destOrd="0" parTransId="{B619B59D-EEF7-4196-99C6-E18A012553A5}" sibTransId="{F2398BB7-28E6-4FB8-95EE-4470F9284EBF}"/>
    <dgm:cxn modelId="{7BC24286-FF6F-4C61-8045-73B1D081AD76}" type="presOf" srcId="{627657CE-4AD6-4768-A94B-3D2A7589766F}" destId="{930E28BF-D257-4E46-8775-F97CD02C4ADA}" srcOrd="0" destOrd="0" presId="urn:microsoft.com/office/officeart/2005/8/layout/vProcess5"/>
    <dgm:cxn modelId="{DFB695AB-0E25-41FE-9FDE-D452133EE982}" srcId="{426CD205-3AA1-4238-BE2B-CEF995902349}" destId="{28765A78-2A1D-4D61-9932-112E697535CA}" srcOrd="2" destOrd="0" parTransId="{09C96A86-8286-4490-9F20-8A22A2F7B26C}" sibTransId="{92F5DB9F-5C2C-4E89-9A02-EBB3D63BD580}"/>
    <dgm:cxn modelId="{7820CAB6-7463-4A7E-92C2-6B147C6B5F18}" type="presOf" srcId="{CA45B170-7418-4512-A3CD-E1A05DEAB067}" destId="{BCC30ECF-ECC3-4E9C-92A5-1893A119DEEE}" srcOrd="1" destOrd="0" presId="urn:microsoft.com/office/officeart/2005/8/layout/vProcess5"/>
    <dgm:cxn modelId="{2C4138BE-4162-4950-A0CC-D6B2AD3EC071}" type="presOf" srcId="{4FB98337-5147-4528-87AC-DDA066D44DE1}" destId="{E1FD47C0-D540-45F8-A1FD-DBE582565E5E}" srcOrd="0" destOrd="0" presId="urn:microsoft.com/office/officeart/2005/8/layout/vProcess5"/>
    <dgm:cxn modelId="{DBC088C6-603C-4CE1-BDBA-C2D263A695A8}" type="presOf" srcId="{28765A78-2A1D-4D61-9932-112E697535CA}" destId="{CBDF29B4-B231-425E-8D7A-76777591A92C}" srcOrd="0" destOrd="0" presId="urn:microsoft.com/office/officeart/2005/8/layout/vProcess5"/>
    <dgm:cxn modelId="{24504BD3-7EC9-4C37-9991-F96234418C0B}" srcId="{426CD205-3AA1-4238-BE2B-CEF995902349}" destId="{F0FC4CAA-3403-4D96-82D3-28FCD686DA37}" srcOrd="0" destOrd="0" parTransId="{FF2B1079-98A6-4B62-8F69-2FEF9DD9C636}" sibTransId="{627657CE-4AD6-4768-A94B-3D2A7589766F}"/>
    <dgm:cxn modelId="{8F550AE0-8A57-4AC5-9738-14E12E77F4C1}" type="presOf" srcId="{28765A78-2A1D-4D61-9932-112E697535CA}" destId="{13209272-23CA-4AEA-B764-BF8F42809C11}" srcOrd="1" destOrd="0" presId="urn:microsoft.com/office/officeart/2005/8/layout/vProcess5"/>
    <dgm:cxn modelId="{66C4EDE9-0CD1-43C2-AD60-CAAB3CC4CAEF}" type="presOf" srcId="{426CD205-3AA1-4238-BE2B-CEF995902349}" destId="{2084567A-5DE7-4678-B1A1-E9183537E010}" srcOrd="0" destOrd="0" presId="urn:microsoft.com/office/officeart/2005/8/layout/vProcess5"/>
    <dgm:cxn modelId="{BC93A1EF-0E7A-4CBE-AEFE-66F5BF2EAD24}" type="presOf" srcId="{F2398BB7-28E6-4FB8-95EE-4470F9284EBF}" destId="{5E10BAA1-260A-4F2E-A3CC-F9BBDF21FE83}" srcOrd="0" destOrd="0" presId="urn:microsoft.com/office/officeart/2005/8/layout/vProcess5"/>
    <dgm:cxn modelId="{4D27C3AD-2776-4106-A7A1-DFB57ADCF7D5}" type="presParOf" srcId="{2084567A-5DE7-4678-B1A1-E9183537E010}" destId="{708AED8F-4D19-4F98-B9CE-90D93A650E18}" srcOrd="0" destOrd="0" presId="urn:microsoft.com/office/officeart/2005/8/layout/vProcess5"/>
    <dgm:cxn modelId="{1CBBEB21-1D0F-489A-8E01-31CB99DDC47C}" type="presParOf" srcId="{2084567A-5DE7-4678-B1A1-E9183537E010}" destId="{DF5E4A35-1ACB-4A41-9DFF-A4805C371584}" srcOrd="1" destOrd="0" presId="urn:microsoft.com/office/officeart/2005/8/layout/vProcess5"/>
    <dgm:cxn modelId="{C2FB491C-8C51-40EA-972F-552B89BE485C}" type="presParOf" srcId="{2084567A-5DE7-4678-B1A1-E9183537E010}" destId="{2584D1B6-9E36-4C4D-8F9B-87E201668D6E}" srcOrd="2" destOrd="0" presId="urn:microsoft.com/office/officeart/2005/8/layout/vProcess5"/>
    <dgm:cxn modelId="{A32B408F-EE1F-422F-9E04-A88184EF3195}" type="presParOf" srcId="{2084567A-5DE7-4678-B1A1-E9183537E010}" destId="{CBDF29B4-B231-425E-8D7A-76777591A92C}" srcOrd="3" destOrd="0" presId="urn:microsoft.com/office/officeart/2005/8/layout/vProcess5"/>
    <dgm:cxn modelId="{5E4DABF7-2E9F-4ADD-AE8E-3067EFCD3ACF}" type="presParOf" srcId="{2084567A-5DE7-4678-B1A1-E9183537E010}" destId="{E1FD47C0-D540-45F8-A1FD-DBE582565E5E}" srcOrd="4" destOrd="0" presId="urn:microsoft.com/office/officeart/2005/8/layout/vProcess5"/>
    <dgm:cxn modelId="{FB26043C-F634-4AD6-8951-4651BEC87E4A}" type="presParOf" srcId="{2084567A-5DE7-4678-B1A1-E9183537E010}" destId="{930E28BF-D257-4E46-8775-F97CD02C4ADA}" srcOrd="5" destOrd="0" presId="urn:microsoft.com/office/officeart/2005/8/layout/vProcess5"/>
    <dgm:cxn modelId="{77A189E3-1802-48E5-928D-9F52AFD40626}" type="presParOf" srcId="{2084567A-5DE7-4678-B1A1-E9183537E010}" destId="{5E10BAA1-260A-4F2E-A3CC-F9BBDF21FE83}" srcOrd="6" destOrd="0" presId="urn:microsoft.com/office/officeart/2005/8/layout/vProcess5"/>
    <dgm:cxn modelId="{2AD0B015-3890-4AC0-8F79-674CBE148B23}" type="presParOf" srcId="{2084567A-5DE7-4678-B1A1-E9183537E010}" destId="{7FE7682B-D723-40BF-A8E8-B4944B6B3D9C}" srcOrd="7" destOrd="0" presId="urn:microsoft.com/office/officeart/2005/8/layout/vProcess5"/>
    <dgm:cxn modelId="{F1FE4416-2370-46C8-96A6-A4FA6F4829DC}" type="presParOf" srcId="{2084567A-5DE7-4678-B1A1-E9183537E010}" destId="{037519B4-7899-4D62-BD60-A21FA036ADC1}" srcOrd="8" destOrd="0" presId="urn:microsoft.com/office/officeart/2005/8/layout/vProcess5"/>
    <dgm:cxn modelId="{F1A745F4-3CE6-4CA3-BC73-49B0A6C681BA}" type="presParOf" srcId="{2084567A-5DE7-4678-B1A1-E9183537E010}" destId="{BCC30ECF-ECC3-4E9C-92A5-1893A119DEEE}" srcOrd="9" destOrd="0" presId="urn:microsoft.com/office/officeart/2005/8/layout/vProcess5"/>
    <dgm:cxn modelId="{27A5ABAF-B175-4319-81B1-6DA9A94108EA}" type="presParOf" srcId="{2084567A-5DE7-4678-B1A1-E9183537E010}" destId="{13209272-23CA-4AEA-B764-BF8F42809C11}" srcOrd="10" destOrd="0" presId="urn:microsoft.com/office/officeart/2005/8/layout/vProcess5"/>
    <dgm:cxn modelId="{B636FF06-3E5C-4FB7-A4BB-0D847D04D0E5}" type="presParOf" srcId="{2084567A-5DE7-4678-B1A1-E9183537E010}" destId="{340E41BE-D3E6-4B4A-AAF5-AAC3B201BA6B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13EF34-C40A-481F-8AF5-ADC1FAB76C21}" type="doc">
      <dgm:prSet loTypeId="urn:microsoft.com/office/officeart/2005/8/layout/hierarchy1" loCatId="hierarchy" qsTypeId="urn:microsoft.com/office/officeart/2005/8/quickstyle/simple3#1" qsCatId="simple" csTypeId="urn:microsoft.com/office/officeart/2005/8/colors/colorful2#7" csCatId="colorful"/>
      <dgm:spPr/>
      <dgm:t>
        <a:bodyPr/>
        <a:lstStyle/>
        <a:p>
          <a:endParaRPr lang="en-US"/>
        </a:p>
      </dgm:t>
    </dgm:pt>
    <dgm:pt modelId="{644BF56D-3447-4FFC-A843-F7F289BF61AC}">
      <dgm:prSet/>
      <dgm:spPr/>
      <dgm:t>
        <a:bodyPr/>
        <a:lstStyle/>
        <a:p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১)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বাক্য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ও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শব্দে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ব্যবহৃত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যুক্তবর্ণের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ধ্বনি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শুনে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শনাক্ত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করতে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gm:t>
    </dgm:pt>
    <dgm:pt modelId="{9DD225A2-29AE-4A29-8CAC-C214FEEDACBE}" type="parTrans" cxnId="{93D951F0-7A7F-4CD0-BF9E-66DFAC774BB3}">
      <dgm:prSet/>
      <dgm:spPr/>
      <dgm:t>
        <a:bodyPr/>
        <a:lstStyle/>
        <a:p>
          <a:endParaRPr lang="en-US"/>
        </a:p>
      </dgm:t>
    </dgm:pt>
    <dgm:pt modelId="{C41085AB-1CB0-45E5-8B20-993C60A92C06}" type="sibTrans" cxnId="{93D951F0-7A7F-4CD0-BF9E-66DFAC774BB3}">
      <dgm:prSet/>
      <dgm:spPr/>
      <dgm:t>
        <a:bodyPr/>
        <a:lstStyle/>
        <a:p>
          <a:endParaRPr lang="en-US"/>
        </a:p>
      </dgm:t>
    </dgm:pt>
    <dgm:pt modelId="{8FE95BCD-4C84-42C1-808C-CEB8CA912245}">
      <dgm:prSet/>
      <dgm:spPr/>
      <dgm:t>
        <a:bodyPr/>
        <a:lstStyle/>
        <a:p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২)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যুক্তবর্ণযোগে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গঠিত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শব্দ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শুনে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শনাক্ত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করতে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gm:t>
    </dgm:pt>
    <dgm:pt modelId="{AD2649BF-418F-4984-84A0-D2D9B4BF441F}" type="parTrans" cxnId="{E215480D-935D-4026-86BA-EC8EB8E653B3}">
      <dgm:prSet/>
      <dgm:spPr/>
      <dgm:t>
        <a:bodyPr/>
        <a:lstStyle/>
        <a:p>
          <a:endParaRPr lang="en-US"/>
        </a:p>
      </dgm:t>
    </dgm:pt>
    <dgm:pt modelId="{508AA775-838A-4F12-809F-1E3BF863340A}" type="sibTrans" cxnId="{E215480D-935D-4026-86BA-EC8EB8E653B3}">
      <dgm:prSet/>
      <dgm:spPr/>
      <dgm:t>
        <a:bodyPr/>
        <a:lstStyle/>
        <a:p>
          <a:endParaRPr lang="en-US"/>
        </a:p>
      </dgm:t>
    </dgm:pt>
    <dgm:pt modelId="{9D0CF150-7C4F-4EED-838C-79875CA68798}">
      <dgm:prSet/>
      <dgm:spPr/>
      <dgm:t>
        <a:bodyPr/>
        <a:lstStyle/>
        <a:p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৩)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যুক্তব্যঞ্জন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সহযোগে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গঠিত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শব্দ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লিখতে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dirty="0" err="1"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r>
            <a:rPr lang="en-US" dirty="0">
              <a:latin typeface="NikoshBAN" panose="02000000000000000000" pitchFamily="2" charset="0"/>
              <a:cs typeface="NikoshBAN" panose="02000000000000000000" pitchFamily="2" charset="0"/>
            </a:rPr>
            <a:t>।  </a:t>
          </a:r>
        </a:p>
      </dgm:t>
    </dgm:pt>
    <dgm:pt modelId="{DF1F4E55-4FF2-41E4-888A-5495333B03DE}" type="parTrans" cxnId="{EFBA446B-B823-4F88-B334-207749DEC0EB}">
      <dgm:prSet/>
      <dgm:spPr/>
      <dgm:t>
        <a:bodyPr/>
        <a:lstStyle/>
        <a:p>
          <a:endParaRPr lang="en-US"/>
        </a:p>
      </dgm:t>
    </dgm:pt>
    <dgm:pt modelId="{FB729296-726B-4CEC-B86B-815DB00D2E5A}" type="sibTrans" cxnId="{EFBA446B-B823-4F88-B334-207749DEC0EB}">
      <dgm:prSet/>
      <dgm:spPr/>
      <dgm:t>
        <a:bodyPr/>
        <a:lstStyle/>
        <a:p>
          <a:endParaRPr lang="en-US"/>
        </a:p>
      </dgm:t>
    </dgm:pt>
    <dgm:pt modelId="{BC7E1528-CABA-42CA-94C0-E6FF2439CB06}" type="pres">
      <dgm:prSet presAssocID="{AB13EF34-C40A-481F-8AF5-ADC1FAB76C2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863D563-145D-48E8-A908-C5E7968C8967}" type="pres">
      <dgm:prSet presAssocID="{644BF56D-3447-4FFC-A843-F7F289BF61AC}" presName="hierRoot1" presStyleCnt="0"/>
      <dgm:spPr/>
    </dgm:pt>
    <dgm:pt modelId="{3D1271C7-815D-4244-8F4B-61FF3B530D5D}" type="pres">
      <dgm:prSet presAssocID="{644BF56D-3447-4FFC-A843-F7F289BF61AC}" presName="composite" presStyleCnt="0"/>
      <dgm:spPr/>
    </dgm:pt>
    <dgm:pt modelId="{5F950A76-D5AB-4FF5-992A-32F6751603C3}" type="pres">
      <dgm:prSet presAssocID="{644BF56D-3447-4FFC-A843-F7F289BF61AC}" presName="background" presStyleLbl="node0" presStyleIdx="0" presStyleCnt="3"/>
      <dgm:spPr/>
    </dgm:pt>
    <dgm:pt modelId="{74BA7078-0520-4DDB-BA83-846335E5DCFA}" type="pres">
      <dgm:prSet presAssocID="{644BF56D-3447-4FFC-A843-F7F289BF61AC}" presName="text" presStyleLbl="fgAcc0" presStyleIdx="0" presStyleCnt="3">
        <dgm:presLayoutVars>
          <dgm:chPref val="3"/>
        </dgm:presLayoutVars>
      </dgm:prSet>
      <dgm:spPr/>
    </dgm:pt>
    <dgm:pt modelId="{0823C051-BF59-4011-B58E-98302D136B20}" type="pres">
      <dgm:prSet presAssocID="{644BF56D-3447-4FFC-A843-F7F289BF61AC}" presName="hierChild2" presStyleCnt="0"/>
      <dgm:spPr/>
    </dgm:pt>
    <dgm:pt modelId="{B85A9EB6-7D9E-401E-9499-7126E986FF5B}" type="pres">
      <dgm:prSet presAssocID="{8FE95BCD-4C84-42C1-808C-CEB8CA912245}" presName="hierRoot1" presStyleCnt="0"/>
      <dgm:spPr/>
    </dgm:pt>
    <dgm:pt modelId="{8FBE20CA-B4D1-418C-B986-591CB8D2CE5A}" type="pres">
      <dgm:prSet presAssocID="{8FE95BCD-4C84-42C1-808C-CEB8CA912245}" presName="composite" presStyleCnt="0"/>
      <dgm:spPr/>
    </dgm:pt>
    <dgm:pt modelId="{06A4018B-FB56-46BA-BA0A-FC94A7D44C60}" type="pres">
      <dgm:prSet presAssocID="{8FE95BCD-4C84-42C1-808C-CEB8CA912245}" presName="background" presStyleLbl="node0" presStyleIdx="1" presStyleCnt="3"/>
      <dgm:spPr/>
    </dgm:pt>
    <dgm:pt modelId="{0DDC494A-37AA-43DE-9166-72BC629727E2}" type="pres">
      <dgm:prSet presAssocID="{8FE95BCD-4C84-42C1-808C-CEB8CA912245}" presName="text" presStyleLbl="fgAcc0" presStyleIdx="1" presStyleCnt="3">
        <dgm:presLayoutVars>
          <dgm:chPref val="3"/>
        </dgm:presLayoutVars>
      </dgm:prSet>
      <dgm:spPr/>
    </dgm:pt>
    <dgm:pt modelId="{990BF038-2F1D-4EF2-A9E4-52C7AE30DE1D}" type="pres">
      <dgm:prSet presAssocID="{8FE95BCD-4C84-42C1-808C-CEB8CA912245}" presName="hierChild2" presStyleCnt="0"/>
      <dgm:spPr/>
    </dgm:pt>
    <dgm:pt modelId="{2E0E49C7-30CA-4A57-8FD3-3CEE3F904777}" type="pres">
      <dgm:prSet presAssocID="{9D0CF150-7C4F-4EED-838C-79875CA68798}" presName="hierRoot1" presStyleCnt="0"/>
      <dgm:spPr/>
    </dgm:pt>
    <dgm:pt modelId="{4ADF91E0-5D2D-47F5-9A20-F3A024873002}" type="pres">
      <dgm:prSet presAssocID="{9D0CF150-7C4F-4EED-838C-79875CA68798}" presName="composite" presStyleCnt="0"/>
      <dgm:spPr/>
    </dgm:pt>
    <dgm:pt modelId="{EE33EE16-2438-4427-92A0-06EE8D1CA67E}" type="pres">
      <dgm:prSet presAssocID="{9D0CF150-7C4F-4EED-838C-79875CA68798}" presName="background" presStyleLbl="node0" presStyleIdx="2" presStyleCnt="3"/>
      <dgm:spPr/>
    </dgm:pt>
    <dgm:pt modelId="{C86E23CD-D599-4E37-A40A-F0457022A981}" type="pres">
      <dgm:prSet presAssocID="{9D0CF150-7C4F-4EED-838C-79875CA68798}" presName="text" presStyleLbl="fgAcc0" presStyleIdx="2" presStyleCnt="3">
        <dgm:presLayoutVars>
          <dgm:chPref val="3"/>
        </dgm:presLayoutVars>
      </dgm:prSet>
      <dgm:spPr/>
    </dgm:pt>
    <dgm:pt modelId="{8A6D1143-00F1-4E57-B34D-E6BE116B0721}" type="pres">
      <dgm:prSet presAssocID="{9D0CF150-7C4F-4EED-838C-79875CA68798}" presName="hierChild2" presStyleCnt="0"/>
      <dgm:spPr/>
    </dgm:pt>
  </dgm:ptLst>
  <dgm:cxnLst>
    <dgm:cxn modelId="{E215480D-935D-4026-86BA-EC8EB8E653B3}" srcId="{AB13EF34-C40A-481F-8AF5-ADC1FAB76C21}" destId="{8FE95BCD-4C84-42C1-808C-CEB8CA912245}" srcOrd="1" destOrd="0" parTransId="{AD2649BF-418F-4984-84A0-D2D9B4BF441F}" sibTransId="{508AA775-838A-4F12-809F-1E3BF863340A}"/>
    <dgm:cxn modelId="{042B5819-B98F-49C4-9DF2-04695941B323}" type="presOf" srcId="{9D0CF150-7C4F-4EED-838C-79875CA68798}" destId="{C86E23CD-D599-4E37-A40A-F0457022A981}" srcOrd="0" destOrd="0" presId="urn:microsoft.com/office/officeart/2005/8/layout/hierarchy1"/>
    <dgm:cxn modelId="{EFBA446B-B823-4F88-B334-207749DEC0EB}" srcId="{AB13EF34-C40A-481F-8AF5-ADC1FAB76C21}" destId="{9D0CF150-7C4F-4EED-838C-79875CA68798}" srcOrd="2" destOrd="0" parTransId="{DF1F4E55-4FF2-41E4-888A-5495333B03DE}" sibTransId="{FB729296-726B-4CEC-B86B-815DB00D2E5A}"/>
    <dgm:cxn modelId="{51CD24D1-E85C-4E4C-BFEA-B3063A7AAC20}" type="presOf" srcId="{8FE95BCD-4C84-42C1-808C-CEB8CA912245}" destId="{0DDC494A-37AA-43DE-9166-72BC629727E2}" srcOrd="0" destOrd="0" presId="urn:microsoft.com/office/officeart/2005/8/layout/hierarchy1"/>
    <dgm:cxn modelId="{AA8D33DE-5174-443F-B574-76891D6F5545}" type="presOf" srcId="{644BF56D-3447-4FFC-A843-F7F289BF61AC}" destId="{74BA7078-0520-4DDB-BA83-846335E5DCFA}" srcOrd="0" destOrd="0" presId="urn:microsoft.com/office/officeart/2005/8/layout/hierarchy1"/>
    <dgm:cxn modelId="{93D951F0-7A7F-4CD0-BF9E-66DFAC774BB3}" srcId="{AB13EF34-C40A-481F-8AF5-ADC1FAB76C21}" destId="{644BF56D-3447-4FFC-A843-F7F289BF61AC}" srcOrd="0" destOrd="0" parTransId="{9DD225A2-29AE-4A29-8CAC-C214FEEDACBE}" sibTransId="{C41085AB-1CB0-45E5-8B20-993C60A92C06}"/>
    <dgm:cxn modelId="{B2D767FA-C812-4632-AFF9-BF6C6D906D20}" type="presOf" srcId="{AB13EF34-C40A-481F-8AF5-ADC1FAB76C21}" destId="{BC7E1528-CABA-42CA-94C0-E6FF2439CB06}" srcOrd="0" destOrd="0" presId="urn:microsoft.com/office/officeart/2005/8/layout/hierarchy1"/>
    <dgm:cxn modelId="{6CB0D00F-5B8C-41C1-8295-4E46AF9877C2}" type="presParOf" srcId="{BC7E1528-CABA-42CA-94C0-E6FF2439CB06}" destId="{E863D563-145D-48E8-A908-C5E7968C8967}" srcOrd="0" destOrd="0" presId="urn:microsoft.com/office/officeart/2005/8/layout/hierarchy1"/>
    <dgm:cxn modelId="{3902A261-1D23-4EE1-B10D-3C40DF261045}" type="presParOf" srcId="{E863D563-145D-48E8-A908-C5E7968C8967}" destId="{3D1271C7-815D-4244-8F4B-61FF3B530D5D}" srcOrd="0" destOrd="0" presId="urn:microsoft.com/office/officeart/2005/8/layout/hierarchy1"/>
    <dgm:cxn modelId="{03130BE7-9D37-42C9-8184-EA19804C75DC}" type="presParOf" srcId="{3D1271C7-815D-4244-8F4B-61FF3B530D5D}" destId="{5F950A76-D5AB-4FF5-992A-32F6751603C3}" srcOrd="0" destOrd="0" presId="urn:microsoft.com/office/officeart/2005/8/layout/hierarchy1"/>
    <dgm:cxn modelId="{C31A9AF4-7ACA-488A-B125-42163A4C8409}" type="presParOf" srcId="{3D1271C7-815D-4244-8F4B-61FF3B530D5D}" destId="{74BA7078-0520-4DDB-BA83-846335E5DCFA}" srcOrd="1" destOrd="0" presId="urn:microsoft.com/office/officeart/2005/8/layout/hierarchy1"/>
    <dgm:cxn modelId="{AAE33A2A-898D-48F3-B89E-42FF79606DF0}" type="presParOf" srcId="{E863D563-145D-48E8-A908-C5E7968C8967}" destId="{0823C051-BF59-4011-B58E-98302D136B20}" srcOrd="1" destOrd="0" presId="urn:microsoft.com/office/officeart/2005/8/layout/hierarchy1"/>
    <dgm:cxn modelId="{6F5B0494-1BCA-479D-8B42-1C6FECBF33E9}" type="presParOf" srcId="{BC7E1528-CABA-42CA-94C0-E6FF2439CB06}" destId="{B85A9EB6-7D9E-401E-9499-7126E986FF5B}" srcOrd="1" destOrd="0" presId="urn:microsoft.com/office/officeart/2005/8/layout/hierarchy1"/>
    <dgm:cxn modelId="{F2E4FB72-6B65-4249-827E-B87D81C96E2A}" type="presParOf" srcId="{B85A9EB6-7D9E-401E-9499-7126E986FF5B}" destId="{8FBE20CA-B4D1-418C-B986-591CB8D2CE5A}" srcOrd="0" destOrd="0" presId="urn:microsoft.com/office/officeart/2005/8/layout/hierarchy1"/>
    <dgm:cxn modelId="{B1688583-CD8C-4BFB-827F-407F8A829AA5}" type="presParOf" srcId="{8FBE20CA-B4D1-418C-B986-591CB8D2CE5A}" destId="{06A4018B-FB56-46BA-BA0A-FC94A7D44C60}" srcOrd="0" destOrd="0" presId="urn:microsoft.com/office/officeart/2005/8/layout/hierarchy1"/>
    <dgm:cxn modelId="{967F1D2D-2F54-403D-8689-6422455AB7D0}" type="presParOf" srcId="{8FBE20CA-B4D1-418C-B986-591CB8D2CE5A}" destId="{0DDC494A-37AA-43DE-9166-72BC629727E2}" srcOrd="1" destOrd="0" presId="urn:microsoft.com/office/officeart/2005/8/layout/hierarchy1"/>
    <dgm:cxn modelId="{9C4F2F31-4AFB-4ACB-AFCF-7826DAEE862C}" type="presParOf" srcId="{B85A9EB6-7D9E-401E-9499-7126E986FF5B}" destId="{990BF038-2F1D-4EF2-A9E4-52C7AE30DE1D}" srcOrd="1" destOrd="0" presId="urn:microsoft.com/office/officeart/2005/8/layout/hierarchy1"/>
    <dgm:cxn modelId="{0D3E9266-67F6-4BE2-8292-008D04F8F4DB}" type="presParOf" srcId="{BC7E1528-CABA-42CA-94C0-E6FF2439CB06}" destId="{2E0E49C7-30CA-4A57-8FD3-3CEE3F904777}" srcOrd="2" destOrd="0" presId="urn:microsoft.com/office/officeart/2005/8/layout/hierarchy1"/>
    <dgm:cxn modelId="{A6D48311-57B8-4904-A512-28CB33E54082}" type="presParOf" srcId="{2E0E49C7-30CA-4A57-8FD3-3CEE3F904777}" destId="{4ADF91E0-5D2D-47F5-9A20-F3A024873002}" srcOrd="0" destOrd="0" presId="urn:microsoft.com/office/officeart/2005/8/layout/hierarchy1"/>
    <dgm:cxn modelId="{124CA617-1830-447C-AEF6-4F82490DB07D}" type="presParOf" srcId="{4ADF91E0-5D2D-47F5-9A20-F3A024873002}" destId="{EE33EE16-2438-4427-92A0-06EE8D1CA67E}" srcOrd="0" destOrd="0" presId="urn:microsoft.com/office/officeart/2005/8/layout/hierarchy1"/>
    <dgm:cxn modelId="{42B1A810-4D54-4204-8F9F-18CB620DB7C9}" type="presParOf" srcId="{4ADF91E0-5D2D-47F5-9A20-F3A024873002}" destId="{C86E23CD-D599-4E37-A40A-F0457022A981}" srcOrd="1" destOrd="0" presId="urn:microsoft.com/office/officeart/2005/8/layout/hierarchy1"/>
    <dgm:cxn modelId="{DABEE7C0-B286-4C9F-91DE-EFA5987C8BDC}" type="presParOf" srcId="{2E0E49C7-30CA-4A57-8FD3-3CEE3F904777}" destId="{8A6D1143-00F1-4E57-B34D-E6BE116B072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C31ED0-41B2-49A7-BE82-005B20C17514}" type="doc">
      <dgm:prSet loTypeId="urn:microsoft.com/office/officeart/2005/8/layout/hierarchy1" loCatId="hierarchy" qsTypeId="urn:microsoft.com/office/officeart/2005/8/quickstyle/simple1#25" qsCatId="simple" csTypeId="urn:microsoft.com/office/officeart/2005/8/colors/accent1_2#16" csCatId="accent1" phldr="1"/>
      <dgm:spPr/>
      <dgm:t>
        <a:bodyPr/>
        <a:lstStyle/>
        <a:p>
          <a:endParaRPr lang="en-US"/>
        </a:p>
      </dgm:t>
    </dgm:pt>
    <dgm:pt modelId="{4CE0BB6F-9DBA-4D7F-B90E-79ECE7E25A69}">
      <dgm:prSet/>
      <dgm:spPr/>
      <dgm:t>
        <a:bodyPr/>
        <a:lstStyle/>
        <a:p>
          <a:r>
            <a:rPr lang="en-US"/>
            <a:t>পাঠঃ রবীন্দ্রনাথ ঠাকুরের ছেলেবেলা</a:t>
          </a:r>
        </a:p>
      </dgm:t>
    </dgm:pt>
    <dgm:pt modelId="{3531E908-DA9F-42F9-856D-FCD30E8E0C63}" type="parTrans" cxnId="{332A4580-7917-4249-98DE-A6F6B9BA0DF0}">
      <dgm:prSet/>
      <dgm:spPr/>
      <dgm:t>
        <a:bodyPr/>
        <a:lstStyle/>
        <a:p>
          <a:endParaRPr lang="en-US"/>
        </a:p>
      </dgm:t>
    </dgm:pt>
    <dgm:pt modelId="{1948D9FB-DF99-46ED-8387-4066E10A51F3}" type="sibTrans" cxnId="{332A4580-7917-4249-98DE-A6F6B9BA0DF0}">
      <dgm:prSet/>
      <dgm:spPr/>
      <dgm:t>
        <a:bodyPr/>
        <a:lstStyle/>
        <a:p>
          <a:endParaRPr lang="en-US"/>
        </a:p>
      </dgm:t>
    </dgm:pt>
    <dgm:pt modelId="{DA9A35C2-5544-4F3C-A9B4-C9035100B62C}">
      <dgm:prSet/>
      <dgm:spPr/>
      <dgm:t>
        <a:bodyPr/>
        <a:lstStyle/>
        <a:p>
          <a:r>
            <a:rPr lang="en-US" dirty="0" err="1"/>
            <a:t>পাঠ্যাংশ</a:t>
          </a:r>
          <a:r>
            <a:rPr lang="en-US" dirty="0"/>
            <a:t>- </a:t>
          </a:r>
          <a:r>
            <a:rPr lang="en-US" dirty="0" err="1"/>
            <a:t>রবীন্দ্রনাথ</a:t>
          </a:r>
          <a:r>
            <a:rPr lang="en-US" dirty="0"/>
            <a:t> </a:t>
          </a:r>
          <a:r>
            <a:rPr lang="en-US" dirty="0" err="1"/>
            <a:t>ঠাকুরের</a:t>
          </a:r>
          <a:r>
            <a:rPr lang="en-US" dirty="0"/>
            <a:t> -----</a:t>
          </a:r>
          <a:r>
            <a:rPr lang="en-US" dirty="0" err="1"/>
            <a:t>করে</a:t>
          </a:r>
          <a:r>
            <a:rPr lang="en-US" dirty="0"/>
            <a:t> </a:t>
          </a:r>
          <a:r>
            <a:rPr lang="en-US" dirty="0" err="1"/>
            <a:t>দিতেন</a:t>
          </a:r>
          <a:r>
            <a:rPr lang="en-US" dirty="0"/>
            <a:t>। </a:t>
          </a:r>
        </a:p>
      </dgm:t>
    </dgm:pt>
    <dgm:pt modelId="{0A8CD530-464D-4538-B427-1257AC201C2E}" type="parTrans" cxnId="{34F6315E-6A92-4942-9051-25192E178525}">
      <dgm:prSet/>
      <dgm:spPr/>
      <dgm:t>
        <a:bodyPr/>
        <a:lstStyle/>
        <a:p>
          <a:endParaRPr lang="en-US"/>
        </a:p>
      </dgm:t>
    </dgm:pt>
    <dgm:pt modelId="{D104DA5F-A1CF-40A2-A5CF-725EE77F9D82}" type="sibTrans" cxnId="{34F6315E-6A92-4942-9051-25192E178525}">
      <dgm:prSet/>
      <dgm:spPr/>
      <dgm:t>
        <a:bodyPr/>
        <a:lstStyle/>
        <a:p>
          <a:endParaRPr lang="en-US"/>
        </a:p>
      </dgm:t>
    </dgm:pt>
    <dgm:pt modelId="{166E32C5-886F-4669-924B-72FFDBB88A70}" type="pres">
      <dgm:prSet presAssocID="{E2C31ED0-41B2-49A7-BE82-005B20C1751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9F2F44B-74F3-419A-ADFE-95CA7CF18D47}" type="pres">
      <dgm:prSet presAssocID="{4CE0BB6F-9DBA-4D7F-B90E-79ECE7E25A69}" presName="hierRoot1" presStyleCnt="0"/>
      <dgm:spPr/>
    </dgm:pt>
    <dgm:pt modelId="{A6246561-998D-416A-89D5-E34D34E9E0EA}" type="pres">
      <dgm:prSet presAssocID="{4CE0BB6F-9DBA-4D7F-B90E-79ECE7E25A69}" presName="composite" presStyleCnt="0"/>
      <dgm:spPr/>
    </dgm:pt>
    <dgm:pt modelId="{78FFB6F6-1ABB-4F81-9B3D-137DE9A5C623}" type="pres">
      <dgm:prSet presAssocID="{4CE0BB6F-9DBA-4D7F-B90E-79ECE7E25A69}" presName="background" presStyleLbl="node0" presStyleIdx="0" presStyleCnt="2"/>
      <dgm:spPr/>
    </dgm:pt>
    <dgm:pt modelId="{0EEC293E-F82A-445A-91A4-738AE759093A}" type="pres">
      <dgm:prSet presAssocID="{4CE0BB6F-9DBA-4D7F-B90E-79ECE7E25A69}" presName="text" presStyleLbl="fgAcc0" presStyleIdx="0" presStyleCnt="2">
        <dgm:presLayoutVars>
          <dgm:chPref val="3"/>
        </dgm:presLayoutVars>
      </dgm:prSet>
      <dgm:spPr/>
    </dgm:pt>
    <dgm:pt modelId="{E908F207-CA93-475E-A47E-5AFC58BED727}" type="pres">
      <dgm:prSet presAssocID="{4CE0BB6F-9DBA-4D7F-B90E-79ECE7E25A69}" presName="hierChild2" presStyleCnt="0"/>
      <dgm:spPr/>
    </dgm:pt>
    <dgm:pt modelId="{393AD5C8-F91B-4158-ABCE-4BFEDDB6F1D1}" type="pres">
      <dgm:prSet presAssocID="{DA9A35C2-5544-4F3C-A9B4-C9035100B62C}" presName="hierRoot1" presStyleCnt="0"/>
      <dgm:spPr/>
    </dgm:pt>
    <dgm:pt modelId="{A7DD6C00-C6BB-454C-B0FF-1BBD31250359}" type="pres">
      <dgm:prSet presAssocID="{DA9A35C2-5544-4F3C-A9B4-C9035100B62C}" presName="composite" presStyleCnt="0"/>
      <dgm:spPr/>
    </dgm:pt>
    <dgm:pt modelId="{A8CE4A72-0975-482D-81B7-B3EF91CBA1F4}" type="pres">
      <dgm:prSet presAssocID="{DA9A35C2-5544-4F3C-A9B4-C9035100B62C}" presName="background" presStyleLbl="node0" presStyleIdx="1" presStyleCnt="2"/>
      <dgm:spPr/>
    </dgm:pt>
    <dgm:pt modelId="{B5CD1623-704E-455C-8107-EB4DB0DB5D81}" type="pres">
      <dgm:prSet presAssocID="{DA9A35C2-5544-4F3C-A9B4-C9035100B62C}" presName="text" presStyleLbl="fgAcc0" presStyleIdx="1" presStyleCnt="2" custScaleX="114077">
        <dgm:presLayoutVars>
          <dgm:chPref val="3"/>
        </dgm:presLayoutVars>
      </dgm:prSet>
      <dgm:spPr/>
    </dgm:pt>
    <dgm:pt modelId="{A0FFD627-F4F1-4573-ACA3-8583D3BDB7FD}" type="pres">
      <dgm:prSet presAssocID="{DA9A35C2-5544-4F3C-A9B4-C9035100B62C}" presName="hierChild2" presStyleCnt="0"/>
      <dgm:spPr/>
    </dgm:pt>
  </dgm:ptLst>
  <dgm:cxnLst>
    <dgm:cxn modelId="{F68A1929-EE4E-4EAC-9816-B7E1E114E588}" type="presOf" srcId="{E2C31ED0-41B2-49A7-BE82-005B20C17514}" destId="{166E32C5-886F-4669-924B-72FFDBB88A70}" srcOrd="0" destOrd="0" presId="urn:microsoft.com/office/officeart/2005/8/layout/hierarchy1"/>
    <dgm:cxn modelId="{34F6315E-6A92-4942-9051-25192E178525}" srcId="{E2C31ED0-41B2-49A7-BE82-005B20C17514}" destId="{DA9A35C2-5544-4F3C-A9B4-C9035100B62C}" srcOrd="1" destOrd="0" parTransId="{0A8CD530-464D-4538-B427-1257AC201C2E}" sibTransId="{D104DA5F-A1CF-40A2-A5CF-725EE77F9D82}"/>
    <dgm:cxn modelId="{332A4580-7917-4249-98DE-A6F6B9BA0DF0}" srcId="{E2C31ED0-41B2-49A7-BE82-005B20C17514}" destId="{4CE0BB6F-9DBA-4D7F-B90E-79ECE7E25A69}" srcOrd="0" destOrd="0" parTransId="{3531E908-DA9F-42F9-856D-FCD30E8E0C63}" sibTransId="{1948D9FB-DF99-46ED-8387-4066E10A51F3}"/>
    <dgm:cxn modelId="{464113EF-C93A-4904-8BE1-9E8DACA74197}" type="presOf" srcId="{DA9A35C2-5544-4F3C-A9B4-C9035100B62C}" destId="{B5CD1623-704E-455C-8107-EB4DB0DB5D81}" srcOrd="0" destOrd="0" presId="urn:microsoft.com/office/officeart/2005/8/layout/hierarchy1"/>
    <dgm:cxn modelId="{DDD71EF6-5E1C-4755-878D-CF650E590BC3}" type="presOf" srcId="{4CE0BB6F-9DBA-4D7F-B90E-79ECE7E25A69}" destId="{0EEC293E-F82A-445A-91A4-738AE759093A}" srcOrd="0" destOrd="0" presId="urn:microsoft.com/office/officeart/2005/8/layout/hierarchy1"/>
    <dgm:cxn modelId="{CA44BE81-397A-4A01-ABFF-D0F0846596F8}" type="presParOf" srcId="{166E32C5-886F-4669-924B-72FFDBB88A70}" destId="{69F2F44B-74F3-419A-ADFE-95CA7CF18D47}" srcOrd="0" destOrd="0" presId="urn:microsoft.com/office/officeart/2005/8/layout/hierarchy1"/>
    <dgm:cxn modelId="{C974ED29-108A-4C1F-9982-B636733AEDBD}" type="presParOf" srcId="{69F2F44B-74F3-419A-ADFE-95CA7CF18D47}" destId="{A6246561-998D-416A-89D5-E34D34E9E0EA}" srcOrd="0" destOrd="0" presId="urn:microsoft.com/office/officeart/2005/8/layout/hierarchy1"/>
    <dgm:cxn modelId="{3FD882D8-3A26-4FF6-A825-462E29CD30C1}" type="presParOf" srcId="{A6246561-998D-416A-89D5-E34D34E9E0EA}" destId="{78FFB6F6-1ABB-4F81-9B3D-137DE9A5C623}" srcOrd="0" destOrd="0" presId="urn:microsoft.com/office/officeart/2005/8/layout/hierarchy1"/>
    <dgm:cxn modelId="{A120B6F0-6978-49EF-8616-7DDE240C03C1}" type="presParOf" srcId="{A6246561-998D-416A-89D5-E34D34E9E0EA}" destId="{0EEC293E-F82A-445A-91A4-738AE759093A}" srcOrd="1" destOrd="0" presId="urn:microsoft.com/office/officeart/2005/8/layout/hierarchy1"/>
    <dgm:cxn modelId="{EE24B961-E331-4308-9E82-C4432FA409B4}" type="presParOf" srcId="{69F2F44B-74F3-419A-ADFE-95CA7CF18D47}" destId="{E908F207-CA93-475E-A47E-5AFC58BED727}" srcOrd="1" destOrd="0" presId="urn:microsoft.com/office/officeart/2005/8/layout/hierarchy1"/>
    <dgm:cxn modelId="{16056138-4ED9-4C4C-BC19-4C5503C913C6}" type="presParOf" srcId="{166E32C5-886F-4669-924B-72FFDBB88A70}" destId="{393AD5C8-F91B-4158-ABCE-4BFEDDB6F1D1}" srcOrd="1" destOrd="0" presId="urn:microsoft.com/office/officeart/2005/8/layout/hierarchy1"/>
    <dgm:cxn modelId="{BF20E36D-9BEE-4E4C-BA8F-6B1680CEFD56}" type="presParOf" srcId="{393AD5C8-F91B-4158-ABCE-4BFEDDB6F1D1}" destId="{A7DD6C00-C6BB-454C-B0FF-1BBD31250359}" srcOrd="0" destOrd="0" presId="urn:microsoft.com/office/officeart/2005/8/layout/hierarchy1"/>
    <dgm:cxn modelId="{03224156-00F2-4A13-9044-48CFF6AABD8F}" type="presParOf" srcId="{A7DD6C00-C6BB-454C-B0FF-1BBD31250359}" destId="{A8CE4A72-0975-482D-81B7-B3EF91CBA1F4}" srcOrd="0" destOrd="0" presId="urn:microsoft.com/office/officeart/2005/8/layout/hierarchy1"/>
    <dgm:cxn modelId="{6076C5DC-12CA-46AE-8533-DE4957B7A1B9}" type="presParOf" srcId="{A7DD6C00-C6BB-454C-B0FF-1BBD31250359}" destId="{B5CD1623-704E-455C-8107-EB4DB0DB5D81}" srcOrd="1" destOrd="0" presId="urn:microsoft.com/office/officeart/2005/8/layout/hierarchy1"/>
    <dgm:cxn modelId="{3D98FDE8-065F-4093-A2B4-342FFAB7E3E6}" type="presParOf" srcId="{393AD5C8-F91B-4158-ABCE-4BFEDDB6F1D1}" destId="{A0FFD627-F4F1-4573-ACA3-8583D3BDB7F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C30AD84-804F-49F6-B00E-51A613116A94}" type="doc">
      <dgm:prSet loTypeId="urn:microsoft.com/office/officeart/2008/layout/LinedList" loCatId="list" qsTypeId="urn:microsoft.com/office/officeart/2005/8/quickstyle/simple1#36" qsCatId="simple" csTypeId="urn:microsoft.com/office/officeart/2005/8/colors/accent1_2#21" csCatId="accent1" phldr="1"/>
      <dgm:spPr/>
      <dgm:t>
        <a:bodyPr/>
        <a:lstStyle/>
        <a:p>
          <a:endParaRPr lang="en-US"/>
        </a:p>
      </dgm:t>
    </dgm:pt>
    <dgm:pt modelId="{F4B6A9B7-DAB8-4950-99C9-6CE5994F7B8B}">
      <dgm:prSet/>
      <dgm:spPr/>
      <dgm:t>
        <a:bodyPr/>
        <a:lstStyle/>
        <a:p>
          <a:r>
            <a:rPr lang="en-US"/>
            <a:t>মুখে মুখে উত্তর বলি</a:t>
          </a:r>
        </a:p>
      </dgm:t>
    </dgm:pt>
    <dgm:pt modelId="{B0F429D2-6088-4D6A-993E-E25724A4C144}" type="parTrans" cxnId="{EDB6B5CD-E896-4247-8DBE-A8FC7F9E437F}">
      <dgm:prSet/>
      <dgm:spPr/>
      <dgm:t>
        <a:bodyPr/>
        <a:lstStyle/>
        <a:p>
          <a:endParaRPr lang="en-US"/>
        </a:p>
      </dgm:t>
    </dgm:pt>
    <dgm:pt modelId="{CCD37D7D-7E4B-4128-A00D-CFA22EA9AFB7}" type="sibTrans" cxnId="{EDB6B5CD-E896-4247-8DBE-A8FC7F9E437F}">
      <dgm:prSet/>
      <dgm:spPr/>
      <dgm:t>
        <a:bodyPr/>
        <a:lstStyle/>
        <a:p>
          <a:endParaRPr lang="en-US"/>
        </a:p>
      </dgm:t>
    </dgm:pt>
    <dgm:pt modelId="{C96E3072-AC1A-4DC2-8F54-306075D885DA}">
      <dgm:prSet/>
      <dgm:spPr/>
      <dgm:t>
        <a:bodyPr/>
        <a:lstStyle/>
        <a:p>
          <a:r>
            <a:rPr lang="en-US"/>
            <a:t>১) কে অনেক বড় কবি ছিলেন?</a:t>
          </a:r>
        </a:p>
      </dgm:t>
    </dgm:pt>
    <dgm:pt modelId="{33FB5207-8F02-45D1-A912-11B2105A5843}" type="parTrans" cxnId="{6145B006-ABD9-4D2F-92BB-B78BF314388E}">
      <dgm:prSet/>
      <dgm:spPr/>
      <dgm:t>
        <a:bodyPr/>
        <a:lstStyle/>
        <a:p>
          <a:endParaRPr lang="en-US"/>
        </a:p>
      </dgm:t>
    </dgm:pt>
    <dgm:pt modelId="{4F2E8698-5326-4E8E-BF08-C069144686AB}" type="sibTrans" cxnId="{6145B006-ABD9-4D2F-92BB-B78BF314388E}">
      <dgm:prSet/>
      <dgm:spPr/>
      <dgm:t>
        <a:bodyPr/>
        <a:lstStyle/>
        <a:p>
          <a:endParaRPr lang="en-US"/>
        </a:p>
      </dgm:t>
    </dgm:pt>
    <dgm:pt modelId="{18C1F3E2-F235-459A-ACE5-317D65E41F9D}">
      <dgm:prSet/>
      <dgm:spPr/>
      <dgm:t>
        <a:bodyPr/>
        <a:lstStyle/>
        <a:p>
          <a:r>
            <a:rPr lang="en-US" dirty="0" err="1"/>
            <a:t>উত্তরঃ</a:t>
          </a:r>
          <a:r>
            <a:rPr lang="en-US" dirty="0"/>
            <a:t> </a:t>
          </a:r>
          <a:r>
            <a:rPr lang="en-US" dirty="0" err="1"/>
            <a:t>রবীন্দ্রনাথ</a:t>
          </a:r>
          <a:r>
            <a:rPr lang="en-US" dirty="0"/>
            <a:t> </a:t>
          </a:r>
          <a:r>
            <a:rPr lang="en-US" dirty="0" err="1"/>
            <a:t>ঠাকুর</a:t>
          </a:r>
          <a:r>
            <a:rPr lang="en-US" dirty="0"/>
            <a:t> </a:t>
          </a:r>
        </a:p>
      </dgm:t>
    </dgm:pt>
    <dgm:pt modelId="{F9697F16-4BDC-4B98-85D9-0595F14474F1}" type="parTrans" cxnId="{B30A3562-051C-4D15-95B9-10AB95DFDE68}">
      <dgm:prSet/>
      <dgm:spPr/>
      <dgm:t>
        <a:bodyPr/>
        <a:lstStyle/>
        <a:p>
          <a:endParaRPr lang="en-US"/>
        </a:p>
      </dgm:t>
    </dgm:pt>
    <dgm:pt modelId="{CFD253A3-CFC9-49F2-860E-3AEEA45C4D06}" type="sibTrans" cxnId="{B30A3562-051C-4D15-95B9-10AB95DFDE68}">
      <dgm:prSet/>
      <dgm:spPr/>
      <dgm:t>
        <a:bodyPr/>
        <a:lstStyle/>
        <a:p>
          <a:endParaRPr lang="en-US"/>
        </a:p>
      </dgm:t>
    </dgm:pt>
    <dgm:pt modelId="{5590CEF7-4A3F-4E78-B741-4143CFE1D91C}">
      <dgm:prSet/>
      <dgm:spPr/>
      <dgm:t>
        <a:bodyPr/>
        <a:lstStyle/>
        <a:p>
          <a:r>
            <a:rPr lang="en-US"/>
            <a:t>২) রবীন্দ্রনাথের ওস্তাদের নাম কি ছিলো? </a:t>
          </a:r>
        </a:p>
      </dgm:t>
    </dgm:pt>
    <dgm:pt modelId="{AEC57EE5-A8E2-4426-B5A5-FA9B46BAE4CA}" type="parTrans" cxnId="{7A61E6BF-838C-4521-AF80-A6B3090D9010}">
      <dgm:prSet/>
      <dgm:spPr/>
      <dgm:t>
        <a:bodyPr/>
        <a:lstStyle/>
        <a:p>
          <a:endParaRPr lang="en-US"/>
        </a:p>
      </dgm:t>
    </dgm:pt>
    <dgm:pt modelId="{9F486C04-DFE2-4E6D-8468-73F2D37055D9}" type="sibTrans" cxnId="{7A61E6BF-838C-4521-AF80-A6B3090D9010}">
      <dgm:prSet/>
      <dgm:spPr/>
      <dgm:t>
        <a:bodyPr/>
        <a:lstStyle/>
        <a:p>
          <a:endParaRPr lang="en-US"/>
        </a:p>
      </dgm:t>
    </dgm:pt>
    <dgm:pt modelId="{1C9576EB-1B2A-4190-B5BB-22DF3FFFB68A}">
      <dgm:prSet/>
      <dgm:spPr/>
      <dgm:t>
        <a:bodyPr/>
        <a:lstStyle/>
        <a:p>
          <a:r>
            <a:rPr lang="en-US"/>
            <a:t>উত্তরঃ কানা পালোয়ান </a:t>
          </a:r>
        </a:p>
      </dgm:t>
    </dgm:pt>
    <dgm:pt modelId="{39279A19-D441-4B38-9352-0C425F5A6ED3}" type="parTrans" cxnId="{9CEA50CE-0F19-4B72-838E-8452800A8832}">
      <dgm:prSet/>
      <dgm:spPr/>
      <dgm:t>
        <a:bodyPr/>
        <a:lstStyle/>
        <a:p>
          <a:endParaRPr lang="en-US"/>
        </a:p>
      </dgm:t>
    </dgm:pt>
    <dgm:pt modelId="{74D3897E-8898-4401-B795-4E6CE0A5A732}" type="sibTrans" cxnId="{9CEA50CE-0F19-4B72-838E-8452800A8832}">
      <dgm:prSet/>
      <dgm:spPr/>
      <dgm:t>
        <a:bodyPr/>
        <a:lstStyle/>
        <a:p>
          <a:endParaRPr lang="en-US"/>
        </a:p>
      </dgm:t>
    </dgm:pt>
    <dgm:pt modelId="{B02959D9-3271-43EC-9ADC-1B751E6A4DFE}">
      <dgm:prSet custT="1"/>
      <dgm:spPr/>
      <dgm:t>
        <a:bodyPr/>
        <a:lstStyle/>
        <a:p>
          <a:r>
            <a:rPr lang="en-US" sz="3600" dirty="0">
              <a:latin typeface="NikoshBAN" panose="02000000000000000000" pitchFamily="2" charset="0"/>
              <a:cs typeface="NikoshBAN" panose="02000000000000000000" pitchFamily="2" charset="0"/>
            </a:rPr>
            <a:t>৩) </a:t>
          </a:r>
          <a:r>
            <a:rPr lang="bn-BD" sz="3600" dirty="0">
              <a:latin typeface="NikoshBAN" panose="02000000000000000000" pitchFamily="2" charset="0"/>
              <a:cs typeface="NikoshBAN" panose="02000000000000000000" pitchFamily="2" charset="0"/>
            </a:rPr>
            <a:t>রবীন্দ্রনাথের মা ভয় পেতেন কেন?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FC0BD90-2D28-4381-B50C-AD3DB98F0CB2}" type="parTrans" cxnId="{6CF98D69-E75F-487A-9DAF-5E93707126E7}">
      <dgm:prSet/>
      <dgm:spPr/>
      <dgm:t>
        <a:bodyPr/>
        <a:lstStyle/>
        <a:p>
          <a:endParaRPr lang="en-US"/>
        </a:p>
      </dgm:t>
    </dgm:pt>
    <dgm:pt modelId="{7562B93F-1CC4-4A30-ACCA-8AAD8E51590E}" type="sibTrans" cxnId="{6CF98D69-E75F-487A-9DAF-5E93707126E7}">
      <dgm:prSet/>
      <dgm:spPr/>
      <dgm:t>
        <a:bodyPr/>
        <a:lstStyle/>
        <a:p>
          <a:endParaRPr lang="en-US"/>
        </a:p>
      </dgm:t>
    </dgm:pt>
    <dgm:pt modelId="{CE6EF9AC-64D3-40BD-B2D9-870D9A81F72A}">
      <dgm:prSet custT="1"/>
      <dgm:spPr/>
      <dgm:t>
        <a:bodyPr/>
        <a:lstStyle/>
        <a:p>
          <a:r>
            <a:rPr lang="bn-BD" sz="3600" dirty="0">
              <a:latin typeface="NikoshBAN" panose="02000000000000000000" pitchFamily="2" charset="0"/>
              <a:cs typeface="NikoshBAN" panose="02000000000000000000" pitchFamily="2" charset="0"/>
            </a:rPr>
            <a:t>উত্তর</a:t>
          </a:r>
          <a:r>
            <a:rPr lang="en-US" sz="3600" dirty="0">
              <a:latin typeface="NikoshBAN" panose="02000000000000000000" pitchFamily="2" charset="0"/>
              <a:cs typeface="NikoshBAN" panose="02000000000000000000" pitchFamily="2" charset="0"/>
            </a:rPr>
            <a:t>ঃ </a:t>
          </a:r>
          <a:r>
            <a:rPr lang="en-US" sz="3600" dirty="0" err="1">
              <a:latin typeface="NikoshBAN" panose="02000000000000000000" pitchFamily="2" charset="0"/>
              <a:cs typeface="NikoshBAN" panose="02000000000000000000" pitchFamily="2" charset="0"/>
            </a:rPr>
            <a:t>সারা</a:t>
          </a:r>
          <a:r>
            <a:rPr lang="en-US" sz="36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latin typeface="NikoshBAN" panose="02000000000000000000" pitchFamily="2" charset="0"/>
              <a:cs typeface="NikoshBAN" panose="02000000000000000000" pitchFamily="2" charset="0"/>
            </a:rPr>
            <a:t>গায়ে</a:t>
          </a:r>
          <a:r>
            <a:rPr lang="en-US" sz="36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latin typeface="NikoshBAN" panose="02000000000000000000" pitchFamily="2" charset="0"/>
              <a:cs typeface="NikoshBAN" panose="02000000000000000000" pitchFamily="2" charset="0"/>
            </a:rPr>
            <a:t>ধুলা-কাদা</a:t>
          </a:r>
          <a:r>
            <a:rPr lang="en-US" sz="36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latin typeface="NikoshBAN" panose="02000000000000000000" pitchFamily="2" charset="0"/>
              <a:cs typeface="NikoshBAN" panose="02000000000000000000" pitchFamily="2" charset="0"/>
            </a:rPr>
            <a:t>দেখে</a:t>
          </a:r>
          <a:r>
            <a:rPr lang="en-US" sz="36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bn-BD" sz="3600" dirty="0">
              <a:latin typeface="NikoshBAN" panose="02000000000000000000" pitchFamily="2" charset="0"/>
              <a:cs typeface="NikoshBAN" panose="02000000000000000000" pitchFamily="2" charset="0"/>
            </a:rPr>
            <a:t>রবীন্দ্রনাথের মা</a:t>
          </a:r>
          <a:r>
            <a:rPr lang="en-US" sz="36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latin typeface="NikoshBAN" panose="02000000000000000000" pitchFamily="2" charset="0"/>
              <a:cs typeface="NikoshBAN" panose="02000000000000000000" pitchFamily="2" charset="0"/>
            </a:rPr>
            <a:t>ভয়</a:t>
          </a:r>
          <a:r>
            <a:rPr lang="en-US" sz="36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latin typeface="NikoshBAN" panose="02000000000000000000" pitchFamily="2" charset="0"/>
              <a:cs typeface="NikoshBAN" panose="02000000000000000000" pitchFamily="2" charset="0"/>
            </a:rPr>
            <a:t>পেতেন</a:t>
          </a:r>
          <a:r>
            <a:rPr lang="en-US" sz="3600" dirty="0">
              <a:latin typeface="NikoshBAN" panose="02000000000000000000" pitchFamily="2" charset="0"/>
              <a:cs typeface="NikoshBAN" panose="02000000000000000000" pitchFamily="2" charset="0"/>
            </a:rPr>
            <a:t>। </a:t>
          </a:r>
        </a:p>
      </dgm:t>
    </dgm:pt>
    <dgm:pt modelId="{050C0E1E-5BA3-4F0B-8C82-F504166A1856}" type="parTrans" cxnId="{ADEB4CBE-20B7-4176-A8A4-1302C27BE784}">
      <dgm:prSet/>
      <dgm:spPr/>
      <dgm:t>
        <a:bodyPr/>
        <a:lstStyle/>
        <a:p>
          <a:endParaRPr lang="en-US"/>
        </a:p>
      </dgm:t>
    </dgm:pt>
    <dgm:pt modelId="{F095F067-20D5-4100-A155-4DCEA92C02CD}" type="sibTrans" cxnId="{ADEB4CBE-20B7-4176-A8A4-1302C27BE784}">
      <dgm:prSet/>
      <dgm:spPr/>
      <dgm:t>
        <a:bodyPr/>
        <a:lstStyle/>
        <a:p>
          <a:endParaRPr lang="en-US"/>
        </a:p>
      </dgm:t>
    </dgm:pt>
    <dgm:pt modelId="{AFCD282A-8D94-4F1E-9DE9-611BA15DE45F}" type="pres">
      <dgm:prSet presAssocID="{EC30AD84-804F-49F6-B00E-51A613116A94}" presName="vert0" presStyleCnt="0">
        <dgm:presLayoutVars>
          <dgm:dir/>
          <dgm:animOne val="branch"/>
          <dgm:animLvl val="lvl"/>
        </dgm:presLayoutVars>
      </dgm:prSet>
      <dgm:spPr/>
    </dgm:pt>
    <dgm:pt modelId="{4ADD79E9-2DFD-4D20-BA02-4DE387D21C8E}" type="pres">
      <dgm:prSet presAssocID="{F4B6A9B7-DAB8-4950-99C9-6CE5994F7B8B}" presName="thickLine" presStyleLbl="alignNode1" presStyleIdx="0" presStyleCnt="7"/>
      <dgm:spPr/>
    </dgm:pt>
    <dgm:pt modelId="{B6FF8E41-4704-4685-80B9-C8AEE5171B46}" type="pres">
      <dgm:prSet presAssocID="{F4B6A9B7-DAB8-4950-99C9-6CE5994F7B8B}" presName="horz1" presStyleCnt="0"/>
      <dgm:spPr/>
    </dgm:pt>
    <dgm:pt modelId="{DDAA8F34-3EA4-43D9-9C15-F69A767CF232}" type="pres">
      <dgm:prSet presAssocID="{F4B6A9B7-DAB8-4950-99C9-6CE5994F7B8B}" presName="tx1" presStyleLbl="revTx" presStyleIdx="0" presStyleCnt="7"/>
      <dgm:spPr/>
    </dgm:pt>
    <dgm:pt modelId="{25F4DCAF-F320-4184-A4C0-F3D5CEDA9481}" type="pres">
      <dgm:prSet presAssocID="{F4B6A9B7-DAB8-4950-99C9-6CE5994F7B8B}" presName="vert1" presStyleCnt="0"/>
      <dgm:spPr/>
    </dgm:pt>
    <dgm:pt modelId="{75C79552-2659-4AA5-A576-F00C4D87A77E}" type="pres">
      <dgm:prSet presAssocID="{C96E3072-AC1A-4DC2-8F54-306075D885DA}" presName="thickLine" presStyleLbl="alignNode1" presStyleIdx="1" presStyleCnt="7"/>
      <dgm:spPr/>
    </dgm:pt>
    <dgm:pt modelId="{4E882810-8B83-40F1-ACC7-CAF164117BA9}" type="pres">
      <dgm:prSet presAssocID="{C96E3072-AC1A-4DC2-8F54-306075D885DA}" presName="horz1" presStyleCnt="0"/>
      <dgm:spPr/>
    </dgm:pt>
    <dgm:pt modelId="{5FFB347A-A6A1-4AFB-AD09-BFA439D98AE9}" type="pres">
      <dgm:prSet presAssocID="{C96E3072-AC1A-4DC2-8F54-306075D885DA}" presName="tx1" presStyleLbl="revTx" presStyleIdx="1" presStyleCnt="7"/>
      <dgm:spPr/>
    </dgm:pt>
    <dgm:pt modelId="{3FA943DB-00DC-496D-A199-3D67416EB226}" type="pres">
      <dgm:prSet presAssocID="{C96E3072-AC1A-4DC2-8F54-306075D885DA}" presName="vert1" presStyleCnt="0"/>
      <dgm:spPr/>
    </dgm:pt>
    <dgm:pt modelId="{100683A1-C2B1-4AC2-9C9F-E72AD806988A}" type="pres">
      <dgm:prSet presAssocID="{18C1F3E2-F235-459A-ACE5-317D65E41F9D}" presName="thickLine" presStyleLbl="alignNode1" presStyleIdx="2" presStyleCnt="7"/>
      <dgm:spPr/>
    </dgm:pt>
    <dgm:pt modelId="{9A3250CB-CD76-4D5A-96F4-586DC0BC2B28}" type="pres">
      <dgm:prSet presAssocID="{18C1F3E2-F235-459A-ACE5-317D65E41F9D}" presName="horz1" presStyleCnt="0"/>
      <dgm:spPr/>
    </dgm:pt>
    <dgm:pt modelId="{55621E8B-5385-428B-900E-C05BCC2DE662}" type="pres">
      <dgm:prSet presAssocID="{18C1F3E2-F235-459A-ACE5-317D65E41F9D}" presName="tx1" presStyleLbl="revTx" presStyleIdx="2" presStyleCnt="7"/>
      <dgm:spPr/>
    </dgm:pt>
    <dgm:pt modelId="{EE4462D1-9326-424D-8E59-059F3C5ABABB}" type="pres">
      <dgm:prSet presAssocID="{18C1F3E2-F235-459A-ACE5-317D65E41F9D}" presName="vert1" presStyleCnt="0"/>
      <dgm:spPr/>
    </dgm:pt>
    <dgm:pt modelId="{E9FDF5BD-B397-48C0-8102-5D53ECE61977}" type="pres">
      <dgm:prSet presAssocID="{5590CEF7-4A3F-4E78-B741-4143CFE1D91C}" presName="thickLine" presStyleLbl="alignNode1" presStyleIdx="3" presStyleCnt="7"/>
      <dgm:spPr/>
    </dgm:pt>
    <dgm:pt modelId="{A9146CEF-53A1-41B2-AB40-91AC46A81F99}" type="pres">
      <dgm:prSet presAssocID="{5590CEF7-4A3F-4E78-B741-4143CFE1D91C}" presName="horz1" presStyleCnt="0"/>
      <dgm:spPr/>
    </dgm:pt>
    <dgm:pt modelId="{23255F38-1C51-4851-8EAA-1058A8E782E0}" type="pres">
      <dgm:prSet presAssocID="{5590CEF7-4A3F-4E78-B741-4143CFE1D91C}" presName="tx1" presStyleLbl="revTx" presStyleIdx="3" presStyleCnt="7"/>
      <dgm:spPr/>
    </dgm:pt>
    <dgm:pt modelId="{0DA1262F-D295-4142-8DBB-26DAF823CCB1}" type="pres">
      <dgm:prSet presAssocID="{5590CEF7-4A3F-4E78-B741-4143CFE1D91C}" presName="vert1" presStyleCnt="0"/>
      <dgm:spPr/>
    </dgm:pt>
    <dgm:pt modelId="{2A240508-BE94-4A12-97B4-9025FDFA231F}" type="pres">
      <dgm:prSet presAssocID="{1C9576EB-1B2A-4190-B5BB-22DF3FFFB68A}" presName="thickLine" presStyleLbl="alignNode1" presStyleIdx="4" presStyleCnt="7"/>
      <dgm:spPr/>
    </dgm:pt>
    <dgm:pt modelId="{D14E2A3F-441C-4015-A2F7-8AB14998D15A}" type="pres">
      <dgm:prSet presAssocID="{1C9576EB-1B2A-4190-B5BB-22DF3FFFB68A}" presName="horz1" presStyleCnt="0"/>
      <dgm:spPr/>
    </dgm:pt>
    <dgm:pt modelId="{F8807432-D734-419D-A333-5C28EAF233F2}" type="pres">
      <dgm:prSet presAssocID="{1C9576EB-1B2A-4190-B5BB-22DF3FFFB68A}" presName="tx1" presStyleLbl="revTx" presStyleIdx="4" presStyleCnt="7"/>
      <dgm:spPr/>
    </dgm:pt>
    <dgm:pt modelId="{82C60E86-D322-4AD1-80E0-56149E760A8C}" type="pres">
      <dgm:prSet presAssocID="{1C9576EB-1B2A-4190-B5BB-22DF3FFFB68A}" presName="vert1" presStyleCnt="0"/>
      <dgm:spPr/>
    </dgm:pt>
    <dgm:pt modelId="{B732A58B-2111-476A-BDD0-313633C5FF97}" type="pres">
      <dgm:prSet presAssocID="{B02959D9-3271-43EC-9ADC-1B751E6A4DFE}" presName="thickLine" presStyleLbl="alignNode1" presStyleIdx="5" presStyleCnt="7"/>
      <dgm:spPr/>
    </dgm:pt>
    <dgm:pt modelId="{B1BA3E75-F7C3-4C12-9D47-85B82F9C6AA1}" type="pres">
      <dgm:prSet presAssocID="{B02959D9-3271-43EC-9ADC-1B751E6A4DFE}" presName="horz1" presStyleCnt="0"/>
      <dgm:spPr/>
    </dgm:pt>
    <dgm:pt modelId="{57981936-69CC-4B5C-BE2C-67CCD44A3934}" type="pres">
      <dgm:prSet presAssocID="{B02959D9-3271-43EC-9ADC-1B751E6A4DFE}" presName="tx1" presStyleLbl="revTx" presStyleIdx="5" presStyleCnt="7"/>
      <dgm:spPr/>
    </dgm:pt>
    <dgm:pt modelId="{2F58B3D0-60FB-4A33-9E54-831CABBDE71A}" type="pres">
      <dgm:prSet presAssocID="{B02959D9-3271-43EC-9ADC-1B751E6A4DFE}" presName="vert1" presStyleCnt="0"/>
      <dgm:spPr/>
    </dgm:pt>
    <dgm:pt modelId="{D3C2F525-3C5E-4815-8049-5A74EBF9D500}" type="pres">
      <dgm:prSet presAssocID="{CE6EF9AC-64D3-40BD-B2D9-870D9A81F72A}" presName="thickLine" presStyleLbl="alignNode1" presStyleIdx="6" presStyleCnt="7"/>
      <dgm:spPr/>
    </dgm:pt>
    <dgm:pt modelId="{2DB015B3-73EA-4BD3-9EE9-FFBDD5D649A1}" type="pres">
      <dgm:prSet presAssocID="{CE6EF9AC-64D3-40BD-B2D9-870D9A81F72A}" presName="horz1" presStyleCnt="0"/>
      <dgm:spPr/>
    </dgm:pt>
    <dgm:pt modelId="{5A491ADB-12E8-44F9-9A87-57A633FFEAB3}" type="pres">
      <dgm:prSet presAssocID="{CE6EF9AC-64D3-40BD-B2D9-870D9A81F72A}" presName="tx1" presStyleLbl="revTx" presStyleIdx="6" presStyleCnt="7"/>
      <dgm:spPr/>
    </dgm:pt>
    <dgm:pt modelId="{6EF04FD4-DF5A-4619-9854-311FD41C3886}" type="pres">
      <dgm:prSet presAssocID="{CE6EF9AC-64D3-40BD-B2D9-870D9A81F72A}" presName="vert1" presStyleCnt="0"/>
      <dgm:spPr/>
    </dgm:pt>
  </dgm:ptLst>
  <dgm:cxnLst>
    <dgm:cxn modelId="{6145B006-ABD9-4D2F-92BB-B78BF314388E}" srcId="{EC30AD84-804F-49F6-B00E-51A613116A94}" destId="{C96E3072-AC1A-4DC2-8F54-306075D885DA}" srcOrd="1" destOrd="0" parTransId="{33FB5207-8F02-45D1-A912-11B2105A5843}" sibTransId="{4F2E8698-5326-4E8E-BF08-C069144686AB}"/>
    <dgm:cxn modelId="{CCE50F1A-D842-410B-A486-03D3F9A0EAD8}" type="presOf" srcId="{F4B6A9B7-DAB8-4950-99C9-6CE5994F7B8B}" destId="{DDAA8F34-3EA4-43D9-9C15-F69A767CF232}" srcOrd="0" destOrd="0" presId="urn:microsoft.com/office/officeart/2008/layout/LinedList"/>
    <dgm:cxn modelId="{B30A3562-051C-4D15-95B9-10AB95DFDE68}" srcId="{EC30AD84-804F-49F6-B00E-51A613116A94}" destId="{18C1F3E2-F235-459A-ACE5-317D65E41F9D}" srcOrd="2" destOrd="0" parTransId="{F9697F16-4BDC-4B98-85D9-0595F14474F1}" sibTransId="{CFD253A3-CFC9-49F2-860E-3AEEA45C4D06}"/>
    <dgm:cxn modelId="{6CF98D69-E75F-487A-9DAF-5E93707126E7}" srcId="{EC30AD84-804F-49F6-B00E-51A613116A94}" destId="{B02959D9-3271-43EC-9ADC-1B751E6A4DFE}" srcOrd="5" destOrd="0" parTransId="{DFC0BD90-2D28-4381-B50C-AD3DB98F0CB2}" sibTransId="{7562B93F-1CC4-4A30-ACCA-8AAD8E51590E}"/>
    <dgm:cxn modelId="{EAD5C46F-C10E-4469-A261-5A1B6C8E7925}" type="presOf" srcId="{5590CEF7-4A3F-4E78-B741-4143CFE1D91C}" destId="{23255F38-1C51-4851-8EAA-1058A8E782E0}" srcOrd="0" destOrd="0" presId="urn:microsoft.com/office/officeart/2008/layout/LinedList"/>
    <dgm:cxn modelId="{A0B9C372-B657-48FC-9CA3-424930AAB47B}" type="presOf" srcId="{1C9576EB-1B2A-4190-B5BB-22DF3FFFB68A}" destId="{F8807432-D734-419D-A333-5C28EAF233F2}" srcOrd="0" destOrd="0" presId="urn:microsoft.com/office/officeart/2008/layout/LinedList"/>
    <dgm:cxn modelId="{5FE5D773-6FAF-46EC-983E-61687B030D57}" type="presOf" srcId="{C96E3072-AC1A-4DC2-8F54-306075D885DA}" destId="{5FFB347A-A6A1-4AFB-AD09-BFA439D98AE9}" srcOrd="0" destOrd="0" presId="urn:microsoft.com/office/officeart/2008/layout/LinedList"/>
    <dgm:cxn modelId="{B35BC195-9DE6-405C-BD04-B800DF3999FB}" type="presOf" srcId="{EC30AD84-804F-49F6-B00E-51A613116A94}" destId="{AFCD282A-8D94-4F1E-9DE9-611BA15DE45F}" srcOrd="0" destOrd="0" presId="urn:microsoft.com/office/officeart/2008/layout/LinedList"/>
    <dgm:cxn modelId="{ADEB4CBE-20B7-4176-A8A4-1302C27BE784}" srcId="{EC30AD84-804F-49F6-B00E-51A613116A94}" destId="{CE6EF9AC-64D3-40BD-B2D9-870D9A81F72A}" srcOrd="6" destOrd="0" parTransId="{050C0E1E-5BA3-4F0B-8C82-F504166A1856}" sibTransId="{F095F067-20D5-4100-A155-4DCEA92C02CD}"/>
    <dgm:cxn modelId="{7A61E6BF-838C-4521-AF80-A6B3090D9010}" srcId="{EC30AD84-804F-49F6-B00E-51A613116A94}" destId="{5590CEF7-4A3F-4E78-B741-4143CFE1D91C}" srcOrd="3" destOrd="0" parTransId="{AEC57EE5-A8E2-4426-B5A5-FA9B46BAE4CA}" sibTransId="{9F486C04-DFE2-4E6D-8468-73F2D37055D9}"/>
    <dgm:cxn modelId="{EDB6B5CD-E896-4247-8DBE-A8FC7F9E437F}" srcId="{EC30AD84-804F-49F6-B00E-51A613116A94}" destId="{F4B6A9B7-DAB8-4950-99C9-6CE5994F7B8B}" srcOrd="0" destOrd="0" parTransId="{B0F429D2-6088-4D6A-993E-E25724A4C144}" sibTransId="{CCD37D7D-7E4B-4128-A00D-CFA22EA9AFB7}"/>
    <dgm:cxn modelId="{9CEA50CE-0F19-4B72-838E-8452800A8832}" srcId="{EC30AD84-804F-49F6-B00E-51A613116A94}" destId="{1C9576EB-1B2A-4190-B5BB-22DF3FFFB68A}" srcOrd="4" destOrd="0" parTransId="{39279A19-D441-4B38-9352-0C425F5A6ED3}" sibTransId="{74D3897E-8898-4401-B795-4E6CE0A5A732}"/>
    <dgm:cxn modelId="{5C1E7ED4-F731-4921-B0DD-5631BB624A77}" type="presOf" srcId="{18C1F3E2-F235-459A-ACE5-317D65E41F9D}" destId="{55621E8B-5385-428B-900E-C05BCC2DE662}" srcOrd="0" destOrd="0" presId="urn:microsoft.com/office/officeart/2008/layout/LinedList"/>
    <dgm:cxn modelId="{17E9B2D8-3E01-494C-B7AE-B8A80107B6C0}" type="presOf" srcId="{B02959D9-3271-43EC-9ADC-1B751E6A4DFE}" destId="{57981936-69CC-4B5C-BE2C-67CCD44A3934}" srcOrd="0" destOrd="0" presId="urn:microsoft.com/office/officeart/2008/layout/LinedList"/>
    <dgm:cxn modelId="{990140E9-C8E3-4A6A-9641-CB1B0DE582B1}" type="presOf" srcId="{CE6EF9AC-64D3-40BD-B2D9-870D9A81F72A}" destId="{5A491ADB-12E8-44F9-9A87-57A633FFEAB3}" srcOrd="0" destOrd="0" presId="urn:microsoft.com/office/officeart/2008/layout/LinedList"/>
    <dgm:cxn modelId="{FCED4669-1AE0-4291-9CD0-4559E5BAEF2D}" type="presParOf" srcId="{AFCD282A-8D94-4F1E-9DE9-611BA15DE45F}" destId="{4ADD79E9-2DFD-4D20-BA02-4DE387D21C8E}" srcOrd="0" destOrd="0" presId="urn:microsoft.com/office/officeart/2008/layout/LinedList"/>
    <dgm:cxn modelId="{FD4DF0CE-1E56-4207-9085-1813FB8B0138}" type="presParOf" srcId="{AFCD282A-8D94-4F1E-9DE9-611BA15DE45F}" destId="{B6FF8E41-4704-4685-80B9-C8AEE5171B46}" srcOrd="1" destOrd="0" presId="urn:microsoft.com/office/officeart/2008/layout/LinedList"/>
    <dgm:cxn modelId="{82FEE6E7-1EE9-419E-B9C1-91AB81A733B4}" type="presParOf" srcId="{B6FF8E41-4704-4685-80B9-C8AEE5171B46}" destId="{DDAA8F34-3EA4-43D9-9C15-F69A767CF232}" srcOrd="0" destOrd="0" presId="urn:microsoft.com/office/officeart/2008/layout/LinedList"/>
    <dgm:cxn modelId="{49F3F21A-0021-41DF-AA4D-9EB760577DAD}" type="presParOf" srcId="{B6FF8E41-4704-4685-80B9-C8AEE5171B46}" destId="{25F4DCAF-F320-4184-A4C0-F3D5CEDA9481}" srcOrd="1" destOrd="0" presId="urn:microsoft.com/office/officeart/2008/layout/LinedList"/>
    <dgm:cxn modelId="{32076C4A-2F0B-4A07-B471-EF476F98C8B0}" type="presParOf" srcId="{AFCD282A-8D94-4F1E-9DE9-611BA15DE45F}" destId="{75C79552-2659-4AA5-A576-F00C4D87A77E}" srcOrd="2" destOrd="0" presId="urn:microsoft.com/office/officeart/2008/layout/LinedList"/>
    <dgm:cxn modelId="{1E99313F-DFB7-4CC5-9BB6-13F69EF1BF9B}" type="presParOf" srcId="{AFCD282A-8D94-4F1E-9DE9-611BA15DE45F}" destId="{4E882810-8B83-40F1-ACC7-CAF164117BA9}" srcOrd="3" destOrd="0" presId="urn:microsoft.com/office/officeart/2008/layout/LinedList"/>
    <dgm:cxn modelId="{0AB90A38-580D-4220-8FD8-E33F4CF0A0EE}" type="presParOf" srcId="{4E882810-8B83-40F1-ACC7-CAF164117BA9}" destId="{5FFB347A-A6A1-4AFB-AD09-BFA439D98AE9}" srcOrd="0" destOrd="0" presId="urn:microsoft.com/office/officeart/2008/layout/LinedList"/>
    <dgm:cxn modelId="{23D765A9-FECC-4BD1-AB6C-876F45C413A3}" type="presParOf" srcId="{4E882810-8B83-40F1-ACC7-CAF164117BA9}" destId="{3FA943DB-00DC-496D-A199-3D67416EB226}" srcOrd="1" destOrd="0" presId="urn:microsoft.com/office/officeart/2008/layout/LinedList"/>
    <dgm:cxn modelId="{BB2569C2-BFBB-4F33-9031-500BF30D2AAC}" type="presParOf" srcId="{AFCD282A-8D94-4F1E-9DE9-611BA15DE45F}" destId="{100683A1-C2B1-4AC2-9C9F-E72AD806988A}" srcOrd="4" destOrd="0" presId="urn:microsoft.com/office/officeart/2008/layout/LinedList"/>
    <dgm:cxn modelId="{E9CA6663-FB01-4718-B175-06CA2B737B80}" type="presParOf" srcId="{AFCD282A-8D94-4F1E-9DE9-611BA15DE45F}" destId="{9A3250CB-CD76-4D5A-96F4-586DC0BC2B28}" srcOrd="5" destOrd="0" presId="urn:microsoft.com/office/officeart/2008/layout/LinedList"/>
    <dgm:cxn modelId="{2FF2E4DA-B2B8-437E-8565-7F2CC49008FA}" type="presParOf" srcId="{9A3250CB-CD76-4D5A-96F4-586DC0BC2B28}" destId="{55621E8B-5385-428B-900E-C05BCC2DE662}" srcOrd="0" destOrd="0" presId="urn:microsoft.com/office/officeart/2008/layout/LinedList"/>
    <dgm:cxn modelId="{02CF26D0-F14A-4FCD-975F-69C143D48F49}" type="presParOf" srcId="{9A3250CB-CD76-4D5A-96F4-586DC0BC2B28}" destId="{EE4462D1-9326-424D-8E59-059F3C5ABABB}" srcOrd="1" destOrd="0" presId="urn:microsoft.com/office/officeart/2008/layout/LinedList"/>
    <dgm:cxn modelId="{ABC1115B-B570-4B5E-AF63-629E80BAA5BD}" type="presParOf" srcId="{AFCD282A-8D94-4F1E-9DE9-611BA15DE45F}" destId="{E9FDF5BD-B397-48C0-8102-5D53ECE61977}" srcOrd="6" destOrd="0" presId="urn:microsoft.com/office/officeart/2008/layout/LinedList"/>
    <dgm:cxn modelId="{634653CC-09DE-43BD-A873-2782AFB9A5A8}" type="presParOf" srcId="{AFCD282A-8D94-4F1E-9DE9-611BA15DE45F}" destId="{A9146CEF-53A1-41B2-AB40-91AC46A81F99}" srcOrd="7" destOrd="0" presId="urn:microsoft.com/office/officeart/2008/layout/LinedList"/>
    <dgm:cxn modelId="{9E82B4E0-C5CD-4425-8D6C-BD44B89EEB4B}" type="presParOf" srcId="{A9146CEF-53A1-41B2-AB40-91AC46A81F99}" destId="{23255F38-1C51-4851-8EAA-1058A8E782E0}" srcOrd="0" destOrd="0" presId="urn:microsoft.com/office/officeart/2008/layout/LinedList"/>
    <dgm:cxn modelId="{321DEBE9-8EF9-4D93-B6D8-9823AD16C914}" type="presParOf" srcId="{A9146CEF-53A1-41B2-AB40-91AC46A81F99}" destId="{0DA1262F-D295-4142-8DBB-26DAF823CCB1}" srcOrd="1" destOrd="0" presId="urn:microsoft.com/office/officeart/2008/layout/LinedList"/>
    <dgm:cxn modelId="{CDF9A60F-04EA-44FE-93CD-05BD37CA9D2A}" type="presParOf" srcId="{AFCD282A-8D94-4F1E-9DE9-611BA15DE45F}" destId="{2A240508-BE94-4A12-97B4-9025FDFA231F}" srcOrd="8" destOrd="0" presId="urn:microsoft.com/office/officeart/2008/layout/LinedList"/>
    <dgm:cxn modelId="{B7708348-3C93-4C27-BB3E-CCE6171C3905}" type="presParOf" srcId="{AFCD282A-8D94-4F1E-9DE9-611BA15DE45F}" destId="{D14E2A3F-441C-4015-A2F7-8AB14998D15A}" srcOrd="9" destOrd="0" presId="urn:microsoft.com/office/officeart/2008/layout/LinedList"/>
    <dgm:cxn modelId="{F24BC182-FE7A-482F-B9AC-25C60F669887}" type="presParOf" srcId="{D14E2A3F-441C-4015-A2F7-8AB14998D15A}" destId="{F8807432-D734-419D-A333-5C28EAF233F2}" srcOrd="0" destOrd="0" presId="urn:microsoft.com/office/officeart/2008/layout/LinedList"/>
    <dgm:cxn modelId="{263BBEC8-E63E-4ABC-AC0B-95665BBADE5A}" type="presParOf" srcId="{D14E2A3F-441C-4015-A2F7-8AB14998D15A}" destId="{82C60E86-D322-4AD1-80E0-56149E760A8C}" srcOrd="1" destOrd="0" presId="urn:microsoft.com/office/officeart/2008/layout/LinedList"/>
    <dgm:cxn modelId="{E4146270-0E62-4879-8714-2AB6B46F861A}" type="presParOf" srcId="{AFCD282A-8D94-4F1E-9DE9-611BA15DE45F}" destId="{B732A58B-2111-476A-BDD0-313633C5FF97}" srcOrd="10" destOrd="0" presId="urn:microsoft.com/office/officeart/2008/layout/LinedList"/>
    <dgm:cxn modelId="{EA94CCB4-91B1-4B2E-A898-E0F3202E802C}" type="presParOf" srcId="{AFCD282A-8D94-4F1E-9DE9-611BA15DE45F}" destId="{B1BA3E75-F7C3-4C12-9D47-85B82F9C6AA1}" srcOrd="11" destOrd="0" presId="urn:microsoft.com/office/officeart/2008/layout/LinedList"/>
    <dgm:cxn modelId="{9E5765F7-CCA9-4BB5-88B7-703261516AB4}" type="presParOf" srcId="{B1BA3E75-F7C3-4C12-9D47-85B82F9C6AA1}" destId="{57981936-69CC-4B5C-BE2C-67CCD44A3934}" srcOrd="0" destOrd="0" presId="urn:microsoft.com/office/officeart/2008/layout/LinedList"/>
    <dgm:cxn modelId="{B6675C42-E133-4FA4-A390-EF3A58836EAE}" type="presParOf" srcId="{B1BA3E75-F7C3-4C12-9D47-85B82F9C6AA1}" destId="{2F58B3D0-60FB-4A33-9E54-831CABBDE71A}" srcOrd="1" destOrd="0" presId="urn:microsoft.com/office/officeart/2008/layout/LinedList"/>
    <dgm:cxn modelId="{84538D2C-BB5C-4D98-A262-488E41A42B1C}" type="presParOf" srcId="{AFCD282A-8D94-4F1E-9DE9-611BA15DE45F}" destId="{D3C2F525-3C5E-4815-8049-5A74EBF9D500}" srcOrd="12" destOrd="0" presId="urn:microsoft.com/office/officeart/2008/layout/LinedList"/>
    <dgm:cxn modelId="{76D9064D-A345-45C3-91D5-50658E604B58}" type="presParOf" srcId="{AFCD282A-8D94-4F1E-9DE9-611BA15DE45F}" destId="{2DB015B3-73EA-4BD3-9EE9-FFBDD5D649A1}" srcOrd="13" destOrd="0" presId="urn:microsoft.com/office/officeart/2008/layout/LinedList"/>
    <dgm:cxn modelId="{9382FA33-1EAE-4F46-9FE8-45ECFE787A36}" type="presParOf" srcId="{2DB015B3-73EA-4BD3-9EE9-FFBDD5D649A1}" destId="{5A491ADB-12E8-44F9-9A87-57A633FFEAB3}" srcOrd="0" destOrd="0" presId="urn:microsoft.com/office/officeart/2008/layout/LinedList"/>
    <dgm:cxn modelId="{81E0A837-B630-405B-8274-4B56405F3AEF}" type="presParOf" srcId="{2DB015B3-73EA-4BD3-9EE9-FFBDD5D649A1}" destId="{6EF04FD4-DF5A-4619-9854-311FD41C388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5E4A35-1ACB-4A41-9DFF-A4805C371584}">
      <dsp:nvSpPr>
        <dsp:cNvPr id="0" name=""/>
        <dsp:cNvSpPr/>
      </dsp:nvSpPr>
      <dsp:spPr>
        <a:xfrm>
          <a:off x="0" y="0"/>
          <a:ext cx="4380212" cy="6943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বাংলা </a:t>
          </a:r>
        </a:p>
      </dsp:txBody>
      <dsp:txXfrm>
        <a:off x="20336" y="20336"/>
        <a:ext cx="3572311" cy="653652"/>
      </dsp:txXfrm>
    </dsp:sp>
    <dsp:sp modelId="{2584D1B6-9E36-4C4D-8F9B-87E201668D6E}">
      <dsp:nvSpPr>
        <dsp:cNvPr id="0" name=""/>
        <dsp:cNvSpPr/>
      </dsp:nvSpPr>
      <dsp:spPr>
        <a:xfrm>
          <a:off x="366842" y="820565"/>
          <a:ext cx="4380212" cy="6943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তৃতীয় শ্রেণি</a:t>
          </a:r>
        </a:p>
      </dsp:txBody>
      <dsp:txXfrm>
        <a:off x="387178" y="840901"/>
        <a:ext cx="3521386" cy="653652"/>
      </dsp:txXfrm>
    </dsp:sp>
    <dsp:sp modelId="{CBDF29B4-B231-425E-8D7A-76777591A92C}">
      <dsp:nvSpPr>
        <dsp:cNvPr id="0" name=""/>
        <dsp:cNvSpPr/>
      </dsp:nvSpPr>
      <dsp:spPr>
        <a:xfrm>
          <a:off x="728210" y="1641131"/>
          <a:ext cx="4380212" cy="6943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আজকের পাঠঃ রবীন্দ্রনাথ ঠাকুরের ছেলেবেলা </a:t>
          </a:r>
        </a:p>
      </dsp:txBody>
      <dsp:txXfrm>
        <a:off x="748546" y="1661467"/>
        <a:ext cx="3526862" cy="653652"/>
      </dsp:txXfrm>
    </dsp:sp>
    <dsp:sp modelId="{E1FD47C0-D540-45F8-A1FD-DBE582565E5E}">
      <dsp:nvSpPr>
        <dsp:cNvPr id="0" name=""/>
        <dsp:cNvSpPr/>
      </dsp:nvSpPr>
      <dsp:spPr>
        <a:xfrm>
          <a:off x="1095053" y="2461697"/>
          <a:ext cx="4380212" cy="6943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পাঠ্যাংশঃ রবীন্দ্রনাথ ঠাকুরের -------- বকা দিতেন। </a:t>
          </a:r>
        </a:p>
      </dsp:txBody>
      <dsp:txXfrm>
        <a:off x="1115389" y="2482033"/>
        <a:ext cx="3521386" cy="653652"/>
      </dsp:txXfrm>
    </dsp:sp>
    <dsp:sp modelId="{930E28BF-D257-4E46-8775-F97CD02C4ADA}">
      <dsp:nvSpPr>
        <dsp:cNvPr id="0" name=""/>
        <dsp:cNvSpPr/>
      </dsp:nvSpPr>
      <dsp:spPr>
        <a:xfrm>
          <a:off x="3928901" y="531789"/>
          <a:ext cx="451311" cy="451311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4030446" y="531789"/>
        <a:ext cx="248221" cy="339612"/>
      </dsp:txXfrm>
    </dsp:sp>
    <dsp:sp modelId="{5E10BAA1-260A-4F2E-A3CC-F9BBDF21FE83}">
      <dsp:nvSpPr>
        <dsp:cNvPr id="0" name=""/>
        <dsp:cNvSpPr/>
      </dsp:nvSpPr>
      <dsp:spPr>
        <a:xfrm>
          <a:off x="4295744" y="1352355"/>
          <a:ext cx="451311" cy="451311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4397289" y="1352355"/>
        <a:ext cx="248221" cy="339612"/>
      </dsp:txXfrm>
    </dsp:sp>
    <dsp:sp modelId="{7FE7682B-D723-40BF-A8E8-B4944B6B3D9C}">
      <dsp:nvSpPr>
        <dsp:cNvPr id="0" name=""/>
        <dsp:cNvSpPr/>
      </dsp:nvSpPr>
      <dsp:spPr>
        <a:xfrm>
          <a:off x="4657112" y="2172921"/>
          <a:ext cx="451311" cy="451311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4758657" y="2172921"/>
        <a:ext cx="248221" cy="3396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950A76-D5AB-4FF5-992A-32F6751603C3}">
      <dsp:nvSpPr>
        <dsp:cNvPr id="0" name=""/>
        <dsp:cNvSpPr/>
      </dsp:nvSpPr>
      <dsp:spPr>
        <a:xfrm>
          <a:off x="0" y="1080567"/>
          <a:ext cx="2957512" cy="18780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4BA7078-0520-4DDB-BA83-846335E5DCFA}">
      <dsp:nvSpPr>
        <dsp:cNvPr id="0" name=""/>
        <dsp:cNvSpPr/>
      </dsp:nvSpPr>
      <dsp:spPr>
        <a:xfrm>
          <a:off x="328612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১)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বাক্য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ও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শব্দে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ব্যবহৃত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যুক্তবর্ণের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ধ্বনি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শুনে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শনাক্ত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করতে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sp:txBody>
      <dsp:txXfrm>
        <a:off x="383617" y="1447754"/>
        <a:ext cx="2847502" cy="1768010"/>
      </dsp:txXfrm>
    </dsp:sp>
    <dsp:sp modelId="{06A4018B-FB56-46BA-BA0A-FC94A7D44C60}">
      <dsp:nvSpPr>
        <dsp:cNvPr id="0" name=""/>
        <dsp:cNvSpPr/>
      </dsp:nvSpPr>
      <dsp:spPr>
        <a:xfrm>
          <a:off x="3614737" y="1080567"/>
          <a:ext cx="2957512" cy="18780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DDC494A-37AA-43DE-9166-72BC629727E2}">
      <dsp:nvSpPr>
        <dsp:cNvPr id="0" name=""/>
        <dsp:cNvSpPr/>
      </dsp:nvSpPr>
      <dsp:spPr>
        <a:xfrm>
          <a:off x="3943350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২)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যুক্তবর্ণযোগে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গঠিত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শব্দ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শুনে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শনাক্ত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করতে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</a:p>
      </dsp:txBody>
      <dsp:txXfrm>
        <a:off x="3998355" y="1447754"/>
        <a:ext cx="2847502" cy="1768010"/>
      </dsp:txXfrm>
    </dsp:sp>
    <dsp:sp modelId="{EE33EE16-2438-4427-92A0-06EE8D1CA67E}">
      <dsp:nvSpPr>
        <dsp:cNvPr id="0" name=""/>
        <dsp:cNvSpPr/>
      </dsp:nvSpPr>
      <dsp:spPr>
        <a:xfrm>
          <a:off x="7229475" y="1080567"/>
          <a:ext cx="2957512" cy="187802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86E23CD-D599-4E37-A40A-F0457022A981}">
      <dsp:nvSpPr>
        <dsp:cNvPr id="0" name=""/>
        <dsp:cNvSpPr/>
      </dsp:nvSpPr>
      <dsp:spPr>
        <a:xfrm>
          <a:off x="7558087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৩)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যুক্তব্যঞ্জন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সহযোগে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গঠিত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শব্দ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লিখতে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r>
            <a:rPr lang="en-US" sz="2800" kern="1200" dirty="0">
              <a:latin typeface="NikoshBAN" panose="02000000000000000000" pitchFamily="2" charset="0"/>
              <a:cs typeface="NikoshBAN" panose="02000000000000000000" pitchFamily="2" charset="0"/>
            </a:rPr>
            <a:t>।  </a:t>
          </a:r>
        </a:p>
      </dsp:txBody>
      <dsp:txXfrm>
        <a:off x="7613092" y="1447754"/>
        <a:ext cx="2847502" cy="17680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FFB6F6-1ABB-4F81-9B3D-137DE9A5C623}">
      <dsp:nvSpPr>
        <dsp:cNvPr id="0" name=""/>
        <dsp:cNvSpPr/>
      </dsp:nvSpPr>
      <dsp:spPr>
        <a:xfrm>
          <a:off x="420977" y="1293"/>
          <a:ext cx="3634283" cy="23077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EC293E-F82A-445A-91A4-738AE759093A}">
      <dsp:nvSpPr>
        <dsp:cNvPr id="0" name=""/>
        <dsp:cNvSpPr/>
      </dsp:nvSpPr>
      <dsp:spPr>
        <a:xfrm>
          <a:off x="824786" y="384912"/>
          <a:ext cx="3634283" cy="23077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পাঠঃ রবীন্দ্রনাথ ঠাকুরের ছেলেবেলা</a:t>
          </a:r>
        </a:p>
      </dsp:txBody>
      <dsp:txXfrm>
        <a:off x="892378" y="452504"/>
        <a:ext cx="3499099" cy="2172585"/>
      </dsp:txXfrm>
    </dsp:sp>
    <dsp:sp modelId="{A8CE4A72-0975-482D-81B7-B3EF91CBA1F4}">
      <dsp:nvSpPr>
        <dsp:cNvPr id="0" name=""/>
        <dsp:cNvSpPr/>
      </dsp:nvSpPr>
      <dsp:spPr>
        <a:xfrm>
          <a:off x="4862879" y="1293"/>
          <a:ext cx="4145881" cy="23077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CD1623-704E-455C-8107-EB4DB0DB5D81}">
      <dsp:nvSpPr>
        <dsp:cNvPr id="0" name=""/>
        <dsp:cNvSpPr/>
      </dsp:nvSpPr>
      <dsp:spPr>
        <a:xfrm>
          <a:off x="5266688" y="384912"/>
          <a:ext cx="4145881" cy="23077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 err="1"/>
            <a:t>পাঠ্যাংশ</a:t>
          </a:r>
          <a:r>
            <a:rPr lang="en-US" sz="3800" kern="1200" dirty="0"/>
            <a:t>- </a:t>
          </a:r>
          <a:r>
            <a:rPr lang="en-US" sz="3800" kern="1200" dirty="0" err="1"/>
            <a:t>রবীন্দ্রনাথ</a:t>
          </a:r>
          <a:r>
            <a:rPr lang="en-US" sz="3800" kern="1200" dirty="0"/>
            <a:t> </a:t>
          </a:r>
          <a:r>
            <a:rPr lang="en-US" sz="3800" kern="1200" dirty="0" err="1"/>
            <a:t>ঠাকুরের</a:t>
          </a:r>
          <a:r>
            <a:rPr lang="en-US" sz="3800" kern="1200" dirty="0"/>
            <a:t> -----</a:t>
          </a:r>
          <a:r>
            <a:rPr lang="en-US" sz="3800" kern="1200" dirty="0" err="1"/>
            <a:t>করে</a:t>
          </a:r>
          <a:r>
            <a:rPr lang="en-US" sz="3800" kern="1200" dirty="0"/>
            <a:t> </a:t>
          </a:r>
          <a:r>
            <a:rPr lang="en-US" sz="3800" kern="1200" dirty="0" err="1"/>
            <a:t>দিতেন</a:t>
          </a:r>
          <a:r>
            <a:rPr lang="en-US" sz="3800" kern="1200" dirty="0"/>
            <a:t>। </a:t>
          </a:r>
        </a:p>
      </dsp:txBody>
      <dsp:txXfrm>
        <a:off x="5334280" y="452504"/>
        <a:ext cx="4010697" cy="21725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DD79E9-2DFD-4D20-BA02-4DE387D21C8E}">
      <dsp:nvSpPr>
        <dsp:cNvPr id="0" name=""/>
        <dsp:cNvSpPr/>
      </dsp:nvSpPr>
      <dsp:spPr>
        <a:xfrm>
          <a:off x="0" y="537"/>
          <a:ext cx="10241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AA8F34-3EA4-43D9-9C15-F69A767CF232}">
      <dsp:nvSpPr>
        <dsp:cNvPr id="0" name=""/>
        <dsp:cNvSpPr/>
      </dsp:nvSpPr>
      <dsp:spPr>
        <a:xfrm>
          <a:off x="0" y="537"/>
          <a:ext cx="10241280" cy="6285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মুখে মুখে উত্তর বলি</a:t>
          </a:r>
        </a:p>
      </dsp:txBody>
      <dsp:txXfrm>
        <a:off x="0" y="537"/>
        <a:ext cx="10241280" cy="628590"/>
      </dsp:txXfrm>
    </dsp:sp>
    <dsp:sp modelId="{75C79552-2659-4AA5-A576-F00C4D87A77E}">
      <dsp:nvSpPr>
        <dsp:cNvPr id="0" name=""/>
        <dsp:cNvSpPr/>
      </dsp:nvSpPr>
      <dsp:spPr>
        <a:xfrm>
          <a:off x="0" y="629127"/>
          <a:ext cx="10241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FB347A-A6A1-4AFB-AD09-BFA439D98AE9}">
      <dsp:nvSpPr>
        <dsp:cNvPr id="0" name=""/>
        <dsp:cNvSpPr/>
      </dsp:nvSpPr>
      <dsp:spPr>
        <a:xfrm>
          <a:off x="0" y="629127"/>
          <a:ext cx="10241280" cy="6285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১) কে অনেক বড় কবি ছিলেন?</a:t>
          </a:r>
        </a:p>
      </dsp:txBody>
      <dsp:txXfrm>
        <a:off x="0" y="629127"/>
        <a:ext cx="10241280" cy="628590"/>
      </dsp:txXfrm>
    </dsp:sp>
    <dsp:sp modelId="{100683A1-C2B1-4AC2-9C9F-E72AD806988A}">
      <dsp:nvSpPr>
        <dsp:cNvPr id="0" name=""/>
        <dsp:cNvSpPr/>
      </dsp:nvSpPr>
      <dsp:spPr>
        <a:xfrm>
          <a:off x="0" y="1257717"/>
          <a:ext cx="10241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621E8B-5385-428B-900E-C05BCC2DE662}">
      <dsp:nvSpPr>
        <dsp:cNvPr id="0" name=""/>
        <dsp:cNvSpPr/>
      </dsp:nvSpPr>
      <dsp:spPr>
        <a:xfrm>
          <a:off x="0" y="1257717"/>
          <a:ext cx="10241280" cy="6285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/>
            <a:t>উত্তরঃ</a:t>
          </a:r>
          <a:r>
            <a:rPr lang="en-US" sz="2700" kern="1200" dirty="0"/>
            <a:t> </a:t>
          </a:r>
          <a:r>
            <a:rPr lang="en-US" sz="2700" kern="1200" dirty="0" err="1"/>
            <a:t>রবীন্দ্রনাথ</a:t>
          </a:r>
          <a:r>
            <a:rPr lang="en-US" sz="2700" kern="1200" dirty="0"/>
            <a:t> </a:t>
          </a:r>
          <a:r>
            <a:rPr lang="en-US" sz="2700" kern="1200" dirty="0" err="1"/>
            <a:t>ঠাকুর</a:t>
          </a:r>
          <a:r>
            <a:rPr lang="en-US" sz="2700" kern="1200" dirty="0"/>
            <a:t> </a:t>
          </a:r>
        </a:p>
      </dsp:txBody>
      <dsp:txXfrm>
        <a:off x="0" y="1257717"/>
        <a:ext cx="10241280" cy="628590"/>
      </dsp:txXfrm>
    </dsp:sp>
    <dsp:sp modelId="{E9FDF5BD-B397-48C0-8102-5D53ECE61977}">
      <dsp:nvSpPr>
        <dsp:cNvPr id="0" name=""/>
        <dsp:cNvSpPr/>
      </dsp:nvSpPr>
      <dsp:spPr>
        <a:xfrm>
          <a:off x="0" y="1886307"/>
          <a:ext cx="10241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255F38-1C51-4851-8EAA-1058A8E782E0}">
      <dsp:nvSpPr>
        <dsp:cNvPr id="0" name=""/>
        <dsp:cNvSpPr/>
      </dsp:nvSpPr>
      <dsp:spPr>
        <a:xfrm>
          <a:off x="0" y="1886307"/>
          <a:ext cx="10241280" cy="6285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২) রবীন্দ্রনাথের ওস্তাদের নাম কি ছিলো? </a:t>
          </a:r>
        </a:p>
      </dsp:txBody>
      <dsp:txXfrm>
        <a:off x="0" y="1886307"/>
        <a:ext cx="10241280" cy="628590"/>
      </dsp:txXfrm>
    </dsp:sp>
    <dsp:sp modelId="{2A240508-BE94-4A12-97B4-9025FDFA231F}">
      <dsp:nvSpPr>
        <dsp:cNvPr id="0" name=""/>
        <dsp:cNvSpPr/>
      </dsp:nvSpPr>
      <dsp:spPr>
        <a:xfrm>
          <a:off x="0" y="2514897"/>
          <a:ext cx="10241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807432-D734-419D-A333-5C28EAF233F2}">
      <dsp:nvSpPr>
        <dsp:cNvPr id="0" name=""/>
        <dsp:cNvSpPr/>
      </dsp:nvSpPr>
      <dsp:spPr>
        <a:xfrm>
          <a:off x="0" y="2514897"/>
          <a:ext cx="10241280" cy="6285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উত্তরঃ কানা পালোয়ান </a:t>
          </a:r>
        </a:p>
      </dsp:txBody>
      <dsp:txXfrm>
        <a:off x="0" y="2514897"/>
        <a:ext cx="10241280" cy="628590"/>
      </dsp:txXfrm>
    </dsp:sp>
    <dsp:sp modelId="{B732A58B-2111-476A-BDD0-313633C5FF97}">
      <dsp:nvSpPr>
        <dsp:cNvPr id="0" name=""/>
        <dsp:cNvSpPr/>
      </dsp:nvSpPr>
      <dsp:spPr>
        <a:xfrm>
          <a:off x="0" y="3143487"/>
          <a:ext cx="10241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981936-69CC-4B5C-BE2C-67CCD44A3934}">
      <dsp:nvSpPr>
        <dsp:cNvPr id="0" name=""/>
        <dsp:cNvSpPr/>
      </dsp:nvSpPr>
      <dsp:spPr>
        <a:xfrm>
          <a:off x="0" y="3143487"/>
          <a:ext cx="10241280" cy="6285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NikoshBAN" panose="02000000000000000000" pitchFamily="2" charset="0"/>
              <a:cs typeface="NikoshBAN" panose="02000000000000000000" pitchFamily="2" charset="0"/>
            </a:rPr>
            <a:t>৩) </a:t>
          </a:r>
          <a:r>
            <a:rPr lang="bn-BD" sz="3600" kern="1200" dirty="0">
              <a:latin typeface="NikoshBAN" panose="02000000000000000000" pitchFamily="2" charset="0"/>
              <a:cs typeface="NikoshBAN" panose="02000000000000000000" pitchFamily="2" charset="0"/>
            </a:rPr>
            <a:t>রবীন্দ্রনাথের মা ভয় পেতেন কেন?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0" y="3143487"/>
        <a:ext cx="10241280" cy="628590"/>
      </dsp:txXfrm>
    </dsp:sp>
    <dsp:sp modelId="{D3C2F525-3C5E-4815-8049-5A74EBF9D500}">
      <dsp:nvSpPr>
        <dsp:cNvPr id="0" name=""/>
        <dsp:cNvSpPr/>
      </dsp:nvSpPr>
      <dsp:spPr>
        <a:xfrm>
          <a:off x="0" y="3772077"/>
          <a:ext cx="102412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491ADB-12E8-44F9-9A87-57A633FFEAB3}">
      <dsp:nvSpPr>
        <dsp:cNvPr id="0" name=""/>
        <dsp:cNvSpPr/>
      </dsp:nvSpPr>
      <dsp:spPr>
        <a:xfrm>
          <a:off x="0" y="3772077"/>
          <a:ext cx="10241280" cy="6285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600" kern="1200" dirty="0">
              <a:latin typeface="NikoshBAN" panose="02000000000000000000" pitchFamily="2" charset="0"/>
              <a:cs typeface="NikoshBAN" panose="02000000000000000000" pitchFamily="2" charset="0"/>
            </a:rPr>
            <a:t>উত্তর</a:t>
          </a:r>
          <a:r>
            <a:rPr lang="en-US" sz="3600" kern="1200" dirty="0">
              <a:latin typeface="NikoshBAN" panose="02000000000000000000" pitchFamily="2" charset="0"/>
              <a:cs typeface="NikoshBAN" panose="02000000000000000000" pitchFamily="2" charset="0"/>
            </a:rPr>
            <a:t>ঃ </a:t>
          </a:r>
          <a:r>
            <a:rPr lang="en-US" sz="36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সারা</a:t>
          </a:r>
          <a:r>
            <a:rPr lang="en-US" sz="36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গায়ে</a:t>
          </a:r>
          <a:r>
            <a:rPr lang="en-US" sz="36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ধুলা-কাদা</a:t>
          </a:r>
          <a:r>
            <a:rPr lang="en-US" sz="36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দেখে</a:t>
          </a:r>
          <a:r>
            <a:rPr lang="en-US" sz="36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bn-BD" sz="3600" kern="1200" dirty="0">
              <a:latin typeface="NikoshBAN" panose="02000000000000000000" pitchFamily="2" charset="0"/>
              <a:cs typeface="NikoshBAN" panose="02000000000000000000" pitchFamily="2" charset="0"/>
            </a:rPr>
            <a:t>রবীন্দ্রনাথের মা</a:t>
          </a:r>
          <a:r>
            <a:rPr lang="en-US" sz="36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ভয়</a:t>
          </a:r>
          <a:r>
            <a:rPr lang="en-US" sz="3600" kern="1200" dirty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kern="1200" dirty="0" err="1">
              <a:latin typeface="NikoshBAN" panose="02000000000000000000" pitchFamily="2" charset="0"/>
              <a:cs typeface="NikoshBAN" panose="02000000000000000000" pitchFamily="2" charset="0"/>
            </a:rPr>
            <a:t>পেতেন</a:t>
          </a:r>
          <a:r>
            <a:rPr lang="en-US" sz="3600" kern="1200" dirty="0">
              <a:latin typeface="NikoshBAN" panose="02000000000000000000" pitchFamily="2" charset="0"/>
              <a:cs typeface="NikoshBAN" panose="02000000000000000000" pitchFamily="2" charset="0"/>
            </a:rPr>
            <a:t>। </a:t>
          </a:r>
        </a:p>
      </dsp:txBody>
      <dsp:txXfrm>
        <a:off x="0" y="3772077"/>
        <a:ext cx="10241280" cy="6285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80D62-E66C-4078-BF6F-ADC79D32BC02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65A884-F273-4B17-99B9-98E7409BA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554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65A884-F273-4B17-99B9-98E7409BACE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482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20E8A-AB88-503C-702C-12B2EC6BC9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702FF3-2CC6-28FC-4712-0A3CC7E049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8F835-725C-39DA-5A8C-FC6922FDF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99A8A-3FA8-4ACD-87CF-1E37162BEEF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A5C87-9CBE-F4D7-FEFF-3F4C90FFF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C57DE-8D30-C25F-062F-DDAA7F03B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02F-673B-4522-8848-6E4B1CB2B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88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62289-6380-28F7-60DA-292D3DF10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CB9EB-4790-C97E-ADE8-FB9F99DB5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59245-E6D6-42B2-CA2C-656D8A94D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99A8A-3FA8-4ACD-87CF-1E37162BEEF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28103C-7065-0D94-5B88-C8CB15B36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F8E7F-B38E-81F8-F6C7-17CF15BD4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02F-673B-4522-8848-6E4B1CB2B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475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1F783-ED79-5053-0FBF-91CF0F94D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6D136C-F853-2F5C-8E3A-35C5AE1D8D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641DA4-6123-824C-1B57-D5B0076AF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99A8A-3FA8-4ACD-87CF-1E37162BEEF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DD4D99-3F74-E4F6-30D6-EF6ABE9B9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21B6A7-A17F-AF4D-BB5D-1EA6C1651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02F-673B-4522-8848-6E4B1CB2B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037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9B022-99FE-7EBD-5FD9-7AFB6DA54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74EE8-3F0C-7A8B-FB9D-97A1CAE206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FBDE2B-5D55-029D-F3AD-859D37AE46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56AA25-FA1A-8F74-0238-64185F3FA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99A8A-3FA8-4ACD-87CF-1E37162BEEF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2E2D8D-4A37-B24A-C956-814D47256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7DAE4E-3756-2115-9F44-88623A2FC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02F-673B-4522-8848-6E4B1CB2B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50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24CC4-B524-BAA5-2097-FECD618A4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AF4312-7CD7-9F45-5E96-EE74E655F6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D482ED-25AF-EAC7-3E69-20380C646E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210BE2-9635-CD9D-B55A-CFD61AEAD8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B7222F-FA01-EC75-7E8C-C06D268A54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5396A8-0DF2-9677-DD7D-1E7DA2484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99A8A-3FA8-4ACD-87CF-1E37162BEEF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410DFD-628F-2072-E359-A4E543ABA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DBC23E-2EBB-56FA-9EE5-46B4DDDFC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02F-673B-4522-8848-6E4B1CB2B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893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0ACB2-C3A5-237B-8A18-12A57FFB7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243249-E711-8A71-4130-0BC766166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99A8A-3FA8-4ACD-87CF-1E37162BEEF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862C5B-DF34-24C7-37DA-394413506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C5D679-174A-119D-4319-FE17E5F02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02F-673B-4522-8848-6E4B1CB2B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982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1F2214-0E5F-EC45-1DAA-AA79F66F1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99A8A-3FA8-4ACD-87CF-1E37162BEEF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1B64A6-CAF5-415E-9F98-8BFD3E2D6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A24AE9-6BBF-A6F1-74D0-CB09E62DF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02F-673B-4522-8848-6E4B1CB2B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138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E8529-552A-F257-9CE6-B031AE864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90AD6-7E2F-77EA-E185-DEF7B2467F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CA2CB-3800-4108-88EA-9109DA2425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963378-79AA-F883-711D-121DFE02A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99A8A-3FA8-4ACD-87CF-1E37162BEEF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BE34F8-308A-83A4-6959-3E10DD335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80F480-7C86-5001-954C-7C8159650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02F-673B-4522-8848-6E4B1CB2B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509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DF9C6-72B3-20BA-8DD0-639C20D39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C34B31-2903-4E3B-AA6C-057D9B3ED3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6F8979-AC41-B754-2C23-07FC346EB4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76345F-66BC-6535-C78D-AD0AA68E9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99A8A-3FA8-4ACD-87CF-1E37162BEEF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233FDF-E9EE-8C42-A1C8-0DF8ED60D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A370B9-6D0F-73EC-AF7C-D223F4DDD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02F-673B-4522-8848-6E4B1CB2B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842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CC6AF-4B46-6312-B4CC-72BA0D78B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A0D599-74C2-CBB4-090F-FA1A1AB3C3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372B0-978E-7FB8-34CD-2A8233BA4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99A8A-3FA8-4ACD-87CF-1E37162BEEF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73229-079A-1B31-2733-42E7EEBF0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235F8D-D308-2296-AA40-E76459BA7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02F-673B-4522-8848-6E4B1CB2B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595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4B969B-46D2-D904-CCC7-01BBEF366B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8BF6F4-4A9D-A315-D556-82F44DE1D0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66609-A7F4-F5EE-17CA-6CDDC0952C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99A8A-3FA8-4ACD-87CF-1E37162BEEF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ADFA6-561C-3082-5EAF-07CFE6C93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9426F-16B3-C97E-0AF7-1035AE87F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02F-673B-4522-8848-6E4B1CB2B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59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295D3F-6937-231A-EEBD-6BCA07C02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40C215-EA4A-2949-D1F0-88A492909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C1AB6E-11D4-54AF-D12D-E682552022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699A8A-3FA8-4ACD-87CF-1E37162BEEF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AA6B3-BD4A-0BD0-3E00-0F553520FE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53AB3-C6C0-5948-E143-3A6D096D29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BCD02F-673B-4522-8848-6E4B1CB2BF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40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7NJ2WAQsNss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078F0266-5F2A-4293-2958-5E041A4B37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350" y="314325"/>
            <a:ext cx="12191999" cy="69532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496D22D-7683-E53B-C293-ABC9FA2D24DF}"/>
              </a:ext>
            </a:extLst>
          </p:cNvPr>
          <p:cNvSpPr/>
          <p:nvPr/>
        </p:nvSpPr>
        <p:spPr>
          <a:xfrm>
            <a:off x="-114301" y="-1"/>
            <a:ext cx="12420601" cy="7458075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4524896" y="3371012"/>
                </a:moveTo>
                <a:lnTo>
                  <a:pt x="4524896" y="3554145"/>
                </a:lnTo>
                <a:lnTo>
                  <a:pt x="4481103" y="3512343"/>
                </a:lnTo>
                <a:lnTo>
                  <a:pt x="4448259" y="3488456"/>
                </a:lnTo>
                <a:lnTo>
                  <a:pt x="4449254" y="3488456"/>
                </a:lnTo>
                <a:cubicBezTo>
                  <a:pt x="4447927" y="3487129"/>
                  <a:pt x="4445936" y="3486465"/>
                  <a:pt x="4443282" y="3486465"/>
                </a:cubicBezTo>
                <a:lnTo>
                  <a:pt x="4430343" y="3477508"/>
                </a:lnTo>
                <a:lnTo>
                  <a:pt x="4431339" y="3477508"/>
                </a:lnTo>
                <a:lnTo>
                  <a:pt x="4376598" y="3450635"/>
                </a:lnTo>
                <a:close/>
                <a:moveTo>
                  <a:pt x="5896151" y="3168968"/>
                </a:moveTo>
                <a:cubicBezTo>
                  <a:pt x="5911413" y="3234657"/>
                  <a:pt x="5928830" y="3290559"/>
                  <a:pt x="5948405" y="3336674"/>
                </a:cubicBezTo>
                <a:cubicBezTo>
                  <a:pt x="5967978" y="3382789"/>
                  <a:pt x="5988547" y="3421440"/>
                  <a:pt x="6010112" y="3452625"/>
                </a:cubicBezTo>
                <a:cubicBezTo>
                  <a:pt x="6031677" y="3483811"/>
                  <a:pt x="6053407" y="3508527"/>
                  <a:pt x="6075303" y="3526774"/>
                </a:cubicBezTo>
                <a:cubicBezTo>
                  <a:pt x="6097200" y="3545021"/>
                  <a:pt x="6117935" y="3558789"/>
                  <a:pt x="6137509" y="3568079"/>
                </a:cubicBezTo>
                <a:cubicBezTo>
                  <a:pt x="6157083" y="3577368"/>
                  <a:pt x="6174998" y="3583340"/>
                  <a:pt x="6191254" y="3585994"/>
                </a:cubicBezTo>
                <a:cubicBezTo>
                  <a:pt x="6207511" y="3588648"/>
                  <a:pt x="6220615" y="3589975"/>
                  <a:pt x="6230568" y="3589975"/>
                </a:cubicBezTo>
                <a:cubicBezTo>
                  <a:pt x="6260427" y="3589975"/>
                  <a:pt x="6286139" y="3584335"/>
                  <a:pt x="6307703" y="3573055"/>
                </a:cubicBezTo>
                <a:cubicBezTo>
                  <a:pt x="6329268" y="3561775"/>
                  <a:pt x="6347349" y="3547012"/>
                  <a:pt x="6361946" y="3528765"/>
                </a:cubicBezTo>
                <a:cubicBezTo>
                  <a:pt x="6376544" y="3510518"/>
                  <a:pt x="6387326" y="3490115"/>
                  <a:pt x="6394293" y="3467555"/>
                </a:cubicBezTo>
                <a:cubicBezTo>
                  <a:pt x="6401260" y="3444995"/>
                  <a:pt x="6404744" y="3422103"/>
                  <a:pt x="6404744" y="3398880"/>
                </a:cubicBezTo>
                <a:cubicBezTo>
                  <a:pt x="6404744" y="3354424"/>
                  <a:pt x="6396616" y="3318261"/>
                  <a:pt x="6380359" y="3290393"/>
                </a:cubicBezTo>
                <a:cubicBezTo>
                  <a:pt x="6364103" y="3262525"/>
                  <a:pt x="6345026" y="3240629"/>
                  <a:pt x="6323130" y="3224704"/>
                </a:cubicBezTo>
                <a:cubicBezTo>
                  <a:pt x="6301234" y="3208780"/>
                  <a:pt x="6279006" y="3197832"/>
                  <a:pt x="6256446" y="3191860"/>
                </a:cubicBezTo>
                <a:cubicBezTo>
                  <a:pt x="6233886" y="3185888"/>
                  <a:pt x="6216302" y="3182902"/>
                  <a:pt x="6203695" y="3182902"/>
                </a:cubicBezTo>
                <a:cubicBezTo>
                  <a:pt x="6183126" y="3182902"/>
                  <a:pt x="6165045" y="3186552"/>
                  <a:pt x="6149452" y="3193850"/>
                </a:cubicBezTo>
                <a:cubicBezTo>
                  <a:pt x="6133860" y="3201149"/>
                  <a:pt x="6120755" y="3210273"/>
                  <a:pt x="6110138" y="3221221"/>
                </a:cubicBezTo>
                <a:cubicBezTo>
                  <a:pt x="6099522" y="3232169"/>
                  <a:pt x="6091560" y="3243947"/>
                  <a:pt x="6086251" y="3256554"/>
                </a:cubicBezTo>
                <a:cubicBezTo>
                  <a:pt x="6080943" y="3269161"/>
                  <a:pt x="6078289" y="3281104"/>
                  <a:pt x="6078289" y="3292384"/>
                </a:cubicBezTo>
                <a:cubicBezTo>
                  <a:pt x="6078289" y="3318925"/>
                  <a:pt x="6087081" y="3341651"/>
                  <a:pt x="6104664" y="3360561"/>
                </a:cubicBezTo>
                <a:cubicBezTo>
                  <a:pt x="6122248" y="3379472"/>
                  <a:pt x="6146301" y="3388927"/>
                  <a:pt x="6176823" y="3388927"/>
                </a:cubicBezTo>
                <a:cubicBezTo>
                  <a:pt x="6185449" y="3388927"/>
                  <a:pt x="6195070" y="3387434"/>
                  <a:pt x="6205686" y="3384448"/>
                </a:cubicBezTo>
                <a:cubicBezTo>
                  <a:pt x="6216302" y="3381462"/>
                  <a:pt x="6225924" y="3376818"/>
                  <a:pt x="6234549" y="3370514"/>
                </a:cubicBezTo>
                <a:cubicBezTo>
                  <a:pt x="6243175" y="3364211"/>
                  <a:pt x="6250474" y="3355917"/>
                  <a:pt x="6256446" y="3345632"/>
                </a:cubicBezTo>
                <a:cubicBezTo>
                  <a:pt x="6262417" y="3335347"/>
                  <a:pt x="6265403" y="3322906"/>
                  <a:pt x="6265403" y="3308309"/>
                </a:cubicBezTo>
                <a:cubicBezTo>
                  <a:pt x="6265403" y="3295702"/>
                  <a:pt x="6262086" y="3280772"/>
                  <a:pt x="6255450" y="3263521"/>
                </a:cubicBezTo>
                <a:cubicBezTo>
                  <a:pt x="6258105" y="3262857"/>
                  <a:pt x="6262086" y="3262525"/>
                  <a:pt x="6267394" y="3262525"/>
                </a:cubicBezTo>
                <a:cubicBezTo>
                  <a:pt x="6280665" y="3262525"/>
                  <a:pt x="6292774" y="3266009"/>
                  <a:pt x="6303722" y="3272976"/>
                </a:cubicBezTo>
                <a:cubicBezTo>
                  <a:pt x="6314670" y="3279943"/>
                  <a:pt x="6324125" y="3288900"/>
                  <a:pt x="6332088" y="3299849"/>
                </a:cubicBezTo>
                <a:cubicBezTo>
                  <a:pt x="6340050" y="3310797"/>
                  <a:pt x="6346354" y="3322574"/>
                  <a:pt x="6350998" y="3335181"/>
                </a:cubicBezTo>
                <a:cubicBezTo>
                  <a:pt x="6355643" y="3347788"/>
                  <a:pt x="6357965" y="3359732"/>
                  <a:pt x="6357965" y="3371012"/>
                </a:cubicBezTo>
                <a:cubicBezTo>
                  <a:pt x="6357965" y="3384282"/>
                  <a:pt x="6355311" y="3399046"/>
                  <a:pt x="6350003" y="3415302"/>
                </a:cubicBezTo>
                <a:cubicBezTo>
                  <a:pt x="6344695" y="3431558"/>
                  <a:pt x="6336566" y="3446819"/>
                  <a:pt x="6325618" y="3461085"/>
                </a:cubicBezTo>
                <a:cubicBezTo>
                  <a:pt x="6314670" y="3475351"/>
                  <a:pt x="6300570" y="3487295"/>
                  <a:pt x="6283318" y="3496916"/>
                </a:cubicBezTo>
                <a:cubicBezTo>
                  <a:pt x="6266067" y="3506537"/>
                  <a:pt x="6245166" y="3511347"/>
                  <a:pt x="6220615" y="3511347"/>
                </a:cubicBezTo>
                <a:cubicBezTo>
                  <a:pt x="6194738" y="3511347"/>
                  <a:pt x="6168695" y="3506371"/>
                  <a:pt x="6142485" y="3496418"/>
                </a:cubicBezTo>
                <a:cubicBezTo>
                  <a:pt x="6116276" y="3486465"/>
                  <a:pt x="6090896" y="3469048"/>
                  <a:pt x="6066346" y="3444165"/>
                </a:cubicBezTo>
                <a:cubicBezTo>
                  <a:pt x="6041795" y="3419283"/>
                  <a:pt x="6018240" y="3386107"/>
                  <a:pt x="5995681" y="3344637"/>
                </a:cubicBezTo>
                <a:cubicBezTo>
                  <a:pt x="5973121" y="3303166"/>
                  <a:pt x="5952551" y="3250914"/>
                  <a:pt x="5933972" y="3187879"/>
                </a:cubicBezTo>
                <a:close/>
                <a:moveTo>
                  <a:pt x="6845396" y="3153044"/>
                </a:moveTo>
                <a:lnTo>
                  <a:pt x="7100190" y="3153044"/>
                </a:lnTo>
                <a:lnTo>
                  <a:pt x="7100190" y="3478503"/>
                </a:lnTo>
                <a:cubicBezTo>
                  <a:pt x="7090237" y="3462578"/>
                  <a:pt x="7079454" y="3447151"/>
                  <a:pt x="7067843" y="3432222"/>
                </a:cubicBezTo>
                <a:cubicBezTo>
                  <a:pt x="7056231" y="3417293"/>
                  <a:pt x="7040472" y="3402198"/>
                  <a:pt x="7020567" y="3386936"/>
                </a:cubicBezTo>
                <a:cubicBezTo>
                  <a:pt x="7022557" y="3373002"/>
                  <a:pt x="7023552" y="3360727"/>
                  <a:pt x="7023552" y="3350111"/>
                </a:cubicBezTo>
                <a:cubicBezTo>
                  <a:pt x="7023552" y="3325560"/>
                  <a:pt x="7019074" y="3303332"/>
                  <a:pt x="7010116" y="3283427"/>
                </a:cubicBezTo>
                <a:cubicBezTo>
                  <a:pt x="7001158" y="3263521"/>
                  <a:pt x="6988717" y="3245606"/>
                  <a:pt x="6972793" y="3229681"/>
                </a:cubicBezTo>
                <a:cubicBezTo>
                  <a:pt x="6956868" y="3213756"/>
                  <a:pt x="6937958" y="3199490"/>
                  <a:pt x="6916061" y="3186883"/>
                </a:cubicBezTo>
                <a:cubicBezTo>
                  <a:pt x="6894165" y="3174277"/>
                  <a:pt x="6870610" y="3162996"/>
                  <a:pt x="6845396" y="3153044"/>
                </a:cubicBezTo>
                <a:close/>
                <a:moveTo>
                  <a:pt x="4363660" y="3153044"/>
                </a:moveTo>
                <a:lnTo>
                  <a:pt x="4513948" y="3153044"/>
                </a:lnTo>
                <a:lnTo>
                  <a:pt x="4515938" y="3156029"/>
                </a:lnTo>
                <a:lnTo>
                  <a:pt x="4515938" y="3157025"/>
                </a:lnTo>
                <a:cubicBezTo>
                  <a:pt x="4523900" y="3166314"/>
                  <a:pt x="4530038" y="3174277"/>
                  <a:pt x="4534351" y="3180912"/>
                </a:cubicBezTo>
                <a:cubicBezTo>
                  <a:pt x="4538664" y="3187547"/>
                  <a:pt x="4540820" y="3197500"/>
                  <a:pt x="4540820" y="3210770"/>
                </a:cubicBezTo>
                <a:lnTo>
                  <a:pt x="4540820" y="3219728"/>
                </a:lnTo>
                <a:cubicBezTo>
                  <a:pt x="4540820" y="3229681"/>
                  <a:pt x="4538498" y="3238307"/>
                  <a:pt x="4533853" y="3245606"/>
                </a:cubicBezTo>
                <a:cubicBezTo>
                  <a:pt x="4529209" y="3252904"/>
                  <a:pt x="4523403" y="3259042"/>
                  <a:pt x="4516436" y="3264018"/>
                </a:cubicBezTo>
                <a:cubicBezTo>
                  <a:pt x="4509469" y="3268995"/>
                  <a:pt x="4501838" y="3272810"/>
                  <a:pt x="4493544" y="3275464"/>
                </a:cubicBezTo>
                <a:cubicBezTo>
                  <a:pt x="4485250" y="3278118"/>
                  <a:pt x="4477454" y="3279445"/>
                  <a:pt x="4470155" y="3279445"/>
                </a:cubicBezTo>
                <a:cubicBezTo>
                  <a:pt x="4458211" y="3279445"/>
                  <a:pt x="4445604" y="3275796"/>
                  <a:pt x="4432334" y="3268497"/>
                </a:cubicBezTo>
                <a:cubicBezTo>
                  <a:pt x="4419063" y="3261198"/>
                  <a:pt x="4406622" y="3251909"/>
                  <a:pt x="4395011" y="3240629"/>
                </a:cubicBezTo>
                <a:cubicBezTo>
                  <a:pt x="4383399" y="3229349"/>
                  <a:pt x="4373944" y="3217406"/>
                  <a:pt x="4366645" y="3204799"/>
                </a:cubicBezTo>
                <a:cubicBezTo>
                  <a:pt x="4359346" y="3192192"/>
                  <a:pt x="4355697" y="3180248"/>
                  <a:pt x="4355697" y="3168968"/>
                </a:cubicBezTo>
                <a:cubicBezTo>
                  <a:pt x="4355697" y="3165651"/>
                  <a:pt x="4356194" y="3162167"/>
                  <a:pt x="4357190" y="3158518"/>
                </a:cubicBezTo>
                <a:cubicBezTo>
                  <a:pt x="4358185" y="3154868"/>
                  <a:pt x="4360341" y="3153044"/>
                  <a:pt x="4363660" y="3153044"/>
                </a:cubicBezTo>
                <a:close/>
                <a:moveTo>
                  <a:pt x="6697098" y="3105270"/>
                </a:moveTo>
                <a:lnTo>
                  <a:pt x="6729942" y="3153044"/>
                </a:lnTo>
                <a:lnTo>
                  <a:pt x="6736909" y="3153044"/>
                </a:lnTo>
                <a:lnTo>
                  <a:pt x="6752834" y="3196836"/>
                </a:lnTo>
                <a:cubicBezTo>
                  <a:pt x="6760133" y="3199490"/>
                  <a:pt x="6768095" y="3201647"/>
                  <a:pt x="6776721" y="3203306"/>
                </a:cubicBezTo>
                <a:cubicBezTo>
                  <a:pt x="6785347" y="3204965"/>
                  <a:pt x="6794636" y="3206789"/>
                  <a:pt x="6804589" y="3208780"/>
                </a:cubicBezTo>
                <a:cubicBezTo>
                  <a:pt x="6821177" y="3212098"/>
                  <a:pt x="6839092" y="3216244"/>
                  <a:pt x="6858335" y="3221221"/>
                </a:cubicBezTo>
                <a:cubicBezTo>
                  <a:pt x="6877577" y="3226197"/>
                  <a:pt x="6895492" y="3232998"/>
                  <a:pt x="6912080" y="3241624"/>
                </a:cubicBezTo>
                <a:cubicBezTo>
                  <a:pt x="6928668" y="3250250"/>
                  <a:pt x="6942436" y="3261364"/>
                  <a:pt x="6953385" y="3274966"/>
                </a:cubicBezTo>
                <a:cubicBezTo>
                  <a:pt x="6964333" y="3288569"/>
                  <a:pt x="6969807" y="3305654"/>
                  <a:pt x="6969807" y="3326224"/>
                </a:cubicBezTo>
                <a:cubicBezTo>
                  <a:pt x="6969807" y="3332859"/>
                  <a:pt x="6969143" y="3338831"/>
                  <a:pt x="6967816" y="3344139"/>
                </a:cubicBezTo>
                <a:cubicBezTo>
                  <a:pt x="6966489" y="3349447"/>
                  <a:pt x="6964499" y="3353097"/>
                  <a:pt x="6961845" y="3355087"/>
                </a:cubicBezTo>
                <a:cubicBezTo>
                  <a:pt x="6953882" y="3353097"/>
                  <a:pt x="6946583" y="3351769"/>
                  <a:pt x="6939948" y="3351106"/>
                </a:cubicBezTo>
                <a:cubicBezTo>
                  <a:pt x="6933313" y="3350443"/>
                  <a:pt x="6926346" y="3350111"/>
                  <a:pt x="6919047" y="3350111"/>
                </a:cubicBezTo>
                <a:cubicBezTo>
                  <a:pt x="6901132" y="3350111"/>
                  <a:pt x="6885871" y="3353262"/>
                  <a:pt x="6873264" y="3359566"/>
                </a:cubicBezTo>
                <a:cubicBezTo>
                  <a:pt x="6860657" y="3365869"/>
                  <a:pt x="6850206" y="3373500"/>
                  <a:pt x="6841912" y="3382458"/>
                </a:cubicBezTo>
                <a:cubicBezTo>
                  <a:pt x="6833618" y="3391415"/>
                  <a:pt x="6827646" y="3401202"/>
                  <a:pt x="6823997" y="3411819"/>
                </a:cubicBezTo>
                <a:cubicBezTo>
                  <a:pt x="6820348" y="3422435"/>
                  <a:pt x="6818523" y="3432056"/>
                  <a:pt x="6818523" y="3440682"/>
                </a:cubicBezTo>
                <a:cubicBezTo>
                  <a:pt x="6818523" y="3462578"/>
                  <a:pt x="6827149" y="3481489"/>
                  <a:pt x="6844401" y="3497413"/>
                </a:cubicBezTo>
                <a:cubicBezTo>
                  <a:pt x="6861652" y="3513338"/>
                  <a:pt x="6882222" y="3521300"/>
                  <a:pt x="6906108" y="3521300"/>
                </a:cubicBezTo>
                <a:cubicBezTo>
                  <a:pt x="6915398" y="3521300"/>
                  <a:pt x="6925019" y="3519310"/>
                  <a:pt x="6934972" y="3515329"/>
                </a:cubicBezTo>
                <a:cubicBezTo>
                  <a:pt x="6944925" y="3511347"/>
                  <a:pt x="6954214" y="3505873"/>
                  <a:pt x="6962840" y="3498906"/>
                </a:cubicBezTo>
                <a:cubicBezTo>
                  <a:pt x="6971466" y="3491939"/>
                  <a:pt x="6979262" y="3483645"/>
                  <a:pt x="6986229" y="3474024"/>
                </a:cubicBezTo>
                <a:cubicBezTo>
                  <a:pt x="6993196" y="3464403"/>
                  <a:pt x="6998338" y="3453621"/>
                  <a:pt x="7001656" y="3441677"/>
                </a:cubicBezTo>
                <a:cubicBezTo>
                  <a:pt x="7018908" y="3447649"/>
                  <a:pt x="7034832" y="3459261"/>
                  <a:pt x="7049430" y="3476512"/>
                </a:cubicBezTo>
                <a:cubicBezTo>
                  <a:pt x="7064027" y="3493764"/>
                  <a:pt x="7076634" y="3512674"/>
                  <a:pt x="7087251" y="3533244"/>
                </a:cubicBezTo>
                <a:cubicBezTo>
                  <a:pt x="7097867" y="3553813"/>
                  <a:pt x="7106161" y="3573885"/>
                  <a:pt x="7112133" y="3593459"/>
                </a:cubicBezTo>
                <a:cubicBezTo>
                  <a:pt x="7118105" y="3613033"/>
                  <a:pt x="7121091" y="3628128"/>
                  <a:pt x="7121091" y="3638744"/>
                </a:cubicBezTo>
                <a:lnTo>
                  <a:pt x="7151945" y="3672584"/>
                </a:lnTo>
                <a:lnTo>
                  <a:pt x="7151945" y="3153044"/>
                </a:lnTo>
                <a:lnTo>
                  <a:pt x="7258440" y="3153044"/>
                </a:lnTo>
                <a:lnTo>
                  <a:pt x="7221615" y="3105270"/>
                </a:lnTo>
                <a:close/>
                <a:moveTo>
                  <a:pt x="5849374" y="3105270"/>
                </a:moveTo>
                <a:lnTo>
                  <a:pt x="5882217" y="3153044"/>
                </a:lnTo>
                <a:lnTo>
                  <a:pt x="6461475" y="3153044"/>
                </a:lnTo>
                <a:lnTo>
                  <a:pt x="6426640" y="3105270"/>
                </a:lnTo>
                <a:close/>
                <a:moveTo>
                  <a:pt x="5483637" y="3008727"/>
                </a:moveTo>
                <a:lnTo>
                  <a:pt x="5483637" y="3247596"/>
                </a:lnTo>
                <a:cubicBezTo>
                  <a:pt x="5474348" y="3230344"/>
                  <a:pt x="5464230" y="3213756"/>
                  <a:pt x="5453281" y="3197832"/>
                </a:cubicBezTo>
                <a:cubicBezTo>
                  <a:pt x="5442333" y="3181907"/>
                  <a:pt x="5430223" y="3167807"/>
                  <a:pt x="5416953" y="3155532"/>
                </a:cubicBezTo>
                <a:cubicBezTo>
                  <a:pt x="5403683" y="3143257"/>
                  <a:pt x="5389085" y="3133138"/>
                  <a:pt x="5373160" y="3125176"/>
                </a:cubicBezTo>
                <a:cubicBezTo>
                  <a:pt x="5357235" y="3117213"/>
                  <a:pt x="5339321" y="3112901"/>
                  <a:pt x="5319415" y="3112237"/>
                </a:cubicBezTo>
                <a:lnTo>
                  <a:pt x="5313443" y="3112237"/>
                </a:lnTo>
                <a:cubicBezTo>
                  <a:pt x="5308135" y="3112237"/>
                  <a:pt x="5300338" y="3112901"/>
                  <a:pt x="5290054" y="3114227"/>
                </a:cubicBezTo>
                <a:cubicBezTo>
                  <a:pt x="5279769" y="3115554"/>
                  <a:pt x="5268157" y="3118374"/>
                  <a:pt x="5255218" y="3122687"/>
                </a:cubicBezTo>
                <a:cubicBezTo>
                  <a:pt x="5242280" y="3127000"/>
                  <a:pt x="5228843" y="3133635"/>
                  <a:pt x="5214910" y="3142593"/>
                </a:cubicBezTo>
                <a:cubicBezTo>
                  <a:pt x="5200975" y="3151551"/>
                  <a:pt x="5188037" y="3163992"/>
                  <a:pt x="5176093" y="3179916"/>
                </a:cubicBezTo>
                <a:cubicBezTo>
                  <a:pt x="5167467" y="3191196"/>
                  <a:pt x="5161330" y="3202476"/>
                  <a:pt x="5157680" y="3213756"/>
                </a:cubicBezTo>
                <a:cubicBezTo>
                  <a:pt x="5154032" y="3225036"/>
                  <a:pt x="5152206" y="3235653"/>
                  <a:pt x="5152206" y="3245606"/>
                </a:cubicBezTo>
                <a:cubicBezTo>
                  <a:pt x="5152206" y="3252241"/>
                  <a:pt x="5153036" y="3259705"/>
                  <a:pt x="5154694" y="3267999"/>
                </a:cubicBezTo>
                <a:cubicBezTo>
                  <a:pt x="5156353" y="3276294"/>
                  <a:pt x="5159505" y="3283924"/>
                  <a:pt x="5164150" y="3290891"/>
                </a:cubicBezTo>
                <a:cubicBezTo>
                  <a:pt x="5168794" y="3297858"/>
                  <a:pt x="5175098" y="3303664"/>
                  <a:pt x="5183060" y="3308309"/>
                </a:cubicBezTo>
                <a:cubicBezTo>
                  <a:pt x="5191022" y="3312953"/>
                  <a:pt x="5201639" y="3315276"/>
                  <a:pt x="5214910" y="3315276"/>
                </a:cubicBezTo>
                <a:cubicBezTo>
                  <a:pt x="5221545" y="3315276"/>
                  <a:pt x="5229341" y="3312953"/>
                  <a:pt x="5238299" y="3308309"/>
                </a:cubicBezTo>
                <a:cubicBezTo>
                  <a:pt x="5247256" y="3303664"/>
                  <a:pt x="5257375" y="3298687"/>
                  <a:pt x="5268656" y="3293379"/>
                </a:cubicBezTo>
                <a:cubicBezTo>
                  <a:pt x="5277944" y="3289398"/>
                  <a:pt x="5286238" y="3285749"/>
                  <a:pt x="5293537" y="3282431"/>
                </a:cubicBezTo>
                <a:cubicBezTo>
                  <a:pt x="5300836" y="3279114"/>
                  <a:pt x="5305480" y="3277455"/>
                  <a:pt x="5307471" y="3277455"/>
                </a:cubicBezTo>
                <a:cubicBezTo>
                  <a:pt x="5321405" y="3277455"/>
                  <a:pt x="5328372" y="3282763"/>
                  <a:pt x="5328372" y="3293379"/>
                </a:cubicBezTo>
                <a:cubicBezTo>
                  <a:pt x="5328372" y="3298687"/>
                  <a:pt x="5325055" y="3307147"/>
                  <a:pt x="5318419" y="3318759"/>
                </a:cubicBezTo>
                <a:cubicBezTo>
                  <a:pt x="5311784" y="3330371"/>
                  <a:pt x="5300836" y="3344139"/>
                  <a:pt x="5285575" y="3360064"/>
                </a:cubicBezTo>
                <a:cubicBezTo>
                  <a:pt x="5274295" y="3372007"/>
                  <a:pt x="5264010" y="3381794"/>
                  <a:pt x="5254721" y="3389425"/>
                </a:cubicBezTo>
                <a:cubicBezTo>
                  <a:pt x="5245432" y="3397055"/>
                  <a:pt x="5238133" y="3402861"/>
                  <a:pt x="5232824" y="3406842"/>
                </a:cubicBezTo>
                <a:lnTo>
                  <a:pt x="5225857" y="3410823"/>
                </a:lnTo>
                <a:lnTo>
                  <a:pt x="5288561" y="3482484"/>
                </a:lnTo>
                <a:cubicBezTo>
                  <a:pt x="5321073" y="3446654"/>
                  <a:pt x="5344960" y="3413477"/>
                  <a:pt x="5360221" y="3382955"/>
                </a:cubicBezTo>
                <a:cubicBezTo>
                  <a:pt x="5375482" y="3352433"/>
                  <a:pt x="5383113" y="3329873"/>
                  <a:pt x="5383113" y="3315276"/>
                </a:cubicBezTo>
                <a:cubicBezTo>
                  <a:pt x="5383113" y="3289398"/>
                  <a:pt x="5374985" y="3269161"/>
                  <a:pt x="5358728" y="3254563"/>
                </a:cubicBezTo>
                <a:cubicBezTo>
                  <a:pt x="5342472" y="3239966"/>
                  <a:pt x="5314439" y="3232667"/>
                  <a:pt x="5274627" y="3232667"/>
                </a:cubicBezTo>
                <a:cubicBezTo>
                  <a:pt x="5261356" y="3232667"/>
                  <a:pt x="5248749" y="3234325"/>
                  <a:pt x="5236806" y="3237643"/>
                </a:cubicBezTo>
                <a:cubicBezTo>
                  <a:pt x="5246095" y="3216410"/>
                  <a:pt x="5258868" y="3201149"/>
                  <a:pt x="5275124" y="3191860"/>
                </a:cubicBezTo>
                <a:cubicBezTo>
                  <a:pt x="5291380" y="3182571"/>
                  <a:pt x="5308798" y="3177926"/>
                  <a:pt x="5327377" y="3177926"/>
                </a:cubicBezTo>
                <a:cubicBezTo>
                  <a:pt x="5338657" y="3177926"/>
                  <a:pt x="5350600" y="3180414"/>
                  <a:pt x="5363208" y="3185391"/>
                </a:cubicBezTo>
                <a:cubicBezTo>
                  <a:pt x="5375814" y="3190367"/>
                  <a:pt x="5387758" y="3196836"/>
                  <a:pt x="5399038" y="3204799"/>
                </a:cubicBezTo>
                <a:cubicBezTo>
                  <a:pt x="5410317" y="3212761"/>
                  <a:pt x="5420271" y="3221221"/>
                  <a:pt x="5428896" y="3230178"/>
                </a:cubicBezTo>
                <a:cubicBezTo>
                  <a:pt x="5437522" y="3239136"/>
                  <a:pt x="5443494" y="3247596"/>
                  <a:pt x="5446811" y="3255558"/>
                </a:cubicBezTo>
                <a:cubicBezTo>
                  <a:pt x="5460082" y="3272146"/>
                  <a:pt x="5469537" y="3288237"/>
                  <a:pt x="5475177" y="3303830"/>
                </a:cubicBezTo>
                <a:cubicBezTo>
                  <a:pt x="5480818" y="3319423"/>
                  <a:pt x="5483637" y="3330869"/>
                  <a:pt x="5483637" y="3338167"/>
                </a:cubicBezTo>
                <a:lnTo>
                  <a:pt x="5483637" y="3622820"/>
                </a:lnTo>
                <a:lnTo>
                  <a:pt x="5536387" y="3670593"/>
                </a:lnTo>
                <a:lnTo>
                  <a:pt x="5536387" y="3153044"/>
                </a:lnTo>
                <a:lnTo>
                  <a:pt x="5619992" y="3153044"/>
                </a:lnTo>
                <a:lnTo>
                  <a:pt x="5582171" y="3105270"/>
                </a:lnTo>
                <a:lnTo>
                  <a:pt x="5535392" y="3105270"/>
                </a:lnTo>
                <a:cubicBezTo>
                  <a:pt x="5534065" y="3102616"/>
                  <a:pt x="5533402" y="3100293"/>
                  <a:pt x="5533402" y="3098303"/>
                </a:cubicBezTo>
                <a:cubicBezTo>
                  <a:pt x="5533402" y="3096312"/>
                  <a:pt x="5532738" y="3093658"/>
                  <a:pt x="5531411" y="3090340"/>
                </a:cubicBezTo>
                <a:cubicBezTo>
                  <a:pt x="5528094" y="3076406"/>
                  <a:pt x="5523283" y="3061145"/>
                  <a:pt x="5516979" y="3044557"/>
                </a:cubicBezTo>
                <a:cubicBezTo>
                  <a:pt x="5510677" y="3027969"/>
                  <a:pt x="5499562" y="3016026"/>
                  <a:pt x="5483637" y="3008727"/>
                </a:cubicBezTo>
                <a:close/>
                <a:moveTo>
                  <a:pt x="4711647" y="3007732"/>
                </a:moveTo>
                <a:lnTo>
                  <a:pt x="4711647" y="3146077"/>
                </a:lnTo>
                <a:cubicBezTo>
                  <a:pt x="4708329" y="3138778"/>
                  <a:pt x="4703519" y="3132474"/>
                  <a:pt x="4697215" y="3127166"/>
                </a:cubicBezTo>
                <a:cubicBezTo>
                  <a:pt x="4690912" y="3121858"/>
                  <a:pt x="4681457" y="3114559"/>
                  <a:pt x="4668850" y="3105270"/>
                </a:cubicBezTo>
                <a:lnTo>
                  <a:pt x="4614472" y="3105270"/>
                </a:lnTo>
                <a:lnTo>
                  <a:pt x="4579274" y="3105270"/>
                </a:lnTo>
                <a:lnTo>
                  <a:pt x="4049148" y="3105270"/>
                </a:lnTo>
                <a:lnTo>
                  <a:pt x="4081993" y="3153044"/>
                </a:lnTo>
                <a:lnTo>
                  <a:pt x="4277069" y="3153044"/>
                </a:lnTo>
                <a:cubicBezTo>
                  <a:pt x="4265126" y="3165651"/>
                  <a:pt x="4255339" y="3178423"/>
                  <a:pt x="4247708" y="3191362"/>
                </a:cubicBezTo>
                <a:cubicBezTo>
                  <a:pt x="4240077" y="3204301"/>
                  <a:pt x="4232613" y="3216742"/>
                  <a:pt x="4225314" y="3228685"/>
                </a:cubicBezTo>
                <a:cubicBezTo>
                  <a:pt x="4218015" y="3241956"/>
                  <a:pt x="4211048" y="3253402"/>
                  <a:pt x="4204413" y="3263023"/>
                </a:cubicBezTo>
                <a:cubicBezTo>
                  <a:pt x="4197778" y="3272644"/>
                  <a:pt x="4189815" y="3277455"/>
                  <a:pt x="4180526" y="3277455"/>
                </a:cubicBezTo>
                <a:cubicBezTo>
                  <a:pt x="4175218" y="3277455"/>
                  <a:pt x="4168583" y="3272644"/>
                  <a:pt x="4160620" y="3263023"/>
                </a:cubicBezTo>
                <a:cubicBezTo>
                  <a:pt x="4152658" y="3253402"/>
                  <a:pt x="4146355" y="3243283"/>
                  <a:pt x="4141710" y="3232667"/>
                </a:cubicBezTo>
                <a:lnTo>
                  <a:pt x="4104884" y="3249587"/>
                </a:lnTo>
                <a:cubicBezTo>
                  <a:pt x="4125454" y="3287408"/>
                  <a:pt x="4146023" y="3313285"/>
                  <a:pt x="4166592" y="3327219"/>
                </a:cubicBezTo>
                <a:cubicBezTo>
                  <a:pt x="4187161" y="3341153"/>
                  <a:pt x="4202754" y="3348120"/>
                  <a:pt x="4213370" y="3348120"/>
                </a:cubicBezTo>
                <a:cubicBezTo>
                  <a:pt x="4223323" y="3348120"/>
                  <a:pt x="4232115" y="3343144"/>
                  <a:pt x="4239746" y="3333191"/>
                </a:cubicBezTo>
                <a:cubicBezTo>
                  <a:pt x="4247376" y="3323238"/>
                  <a:pt x="4256168" y="3309304"/>
                  <a:pt x="4266121" y="3291389"/>
                </a:cubicBezTo>
                <a:lnTo>
                  <a:pt x="4266121" y="3292384"/>
                </a:lnTo>
                <a:cubicBezTo>
                  <a:pt x="4272093" y="3282431"/>
                  <a:pt x="4279391" y="3270322"/>
                  <a:pt x="4288018" y="3256056"/>
                </a:cubicBezTo>
                <a:cubicBezTo>
                  <a:pt x="4296643" y="3241790"/>
                  <a:pt x="4306596" y="3226695"/>
                  <a:pt x="4317876" y="3210770"/>
                </a:cubicBezTo>
                <a:cubicBezTo>
                  <a:pt x="4322521" y="3224041"/>
                  <a:pt x="4329156" y="3237809"/>
                  <a:pt x="4337782" y="3252075"/>
                </a:cubicBezTo>
                <a:cubicBezTo>
                  <a:pt x="4346407" y="3266341"/>
                  <a:pt x="4356360" y="3279777"/>
                  <a:pt x="4367640" y="3292384"/>
                </a:cubicBezTo>
                <a:cubicBezTo>
                  <a:pt x="4378920" y="3304991"/>
                  <a:pt x="4391195" y="3316437"/>
                  <a:pt x="4404466" y="3326721"/>
                </a:cubicBezTo>
                <a:cubicBezTo>
                  <a:pt x="4417736" y="3337006"/>
                  <a:pt x="4431339" y="3344803"/>
                  <a:pt x="4445273" y="3350111"/>
                </a:cubicBezTo>
                <a:lnTo>
                  <a:pt x="4284036" y="3444663"/>
                </a:lnTo>
                <a:lnTo>
                  <a:pt x="4338778" y="3512343"/>
                </a:lnTo>
                <a:cubicBezTo>
                  <a:pt x="4340767" y="3510352"/>
                  <a:pt x="4342095" y="3509357"/>
                  <a:pt x="4342758" y="3509357"/>
                </a:cubicBezTo>
                <a:cubicBezTo>
                  <a:pt x="4343422" y="3509357"/>
                  <a:pt x="4344417" y="3509357"/>
                  <a:pt x="4345744" y="3509357"/>
                </a:cubicBezTo>
                <a:cubicBezTo>
                  <a:pt x="4351052" y="3510020"/>
                  <a:pt x="4355033" y="3510186"/>
                  <a:pt x="4357688" y="3509854"/>
                </a:cubicBezTo>
                <a:cubicBezTo>
                  <a:pt x="4360341" y="3509523"/>
                  <a:pt x="4365318" y="3509689"/>
                  <a:pt x="4372617" y="3510352"/>
                </a:cubicBezTo>
                <a:cubicBezTo>
                  <a:pt x="4377261" y="3511016"/>
                  <a:pt x="4381408" y="3511845"/>
                  <a:pt x="4385058" y="3512840"/>
                </a:cubicBezTo>
                <a:cubicBezTo>
                  <a:pt x="4388707" y="3513836"/>
                  <a:pt x="4392855" y="3515163"/>
                  <a:pt x="4397499" y="3516821"/>
                </a:cubicBezTo>
                <a:cubicBezTo>
                  <a:pt x="4402144" y="3518480"/>
                  <a:pt x="4407452" y="3520637"/>
                  <a:pt x="4413423" y="3523291"/>
                </a:cubicBezTo>
                <a:cubicBezTo>
                  <a:pt x="4419395" y="3525945"/>
                  <a:pt x="4427026" y="3529263"/>
                  <a:pt x="4436316" y="3533244"/>
                </a:cubicBezTo>
                <a:cubicBezTo>
                  <a:pt x="4446268" y="3539879"/>
                  <a:pt x="4453069" y="3544192"/>
                  <a:pt x="4456719" y="3546182"/>
                </a:cubicBezTo>
                <a:cubicBezTo>
                  <a:pt x="4460368" y="3548173"/>
                  <a:pt x="4462856" y="3549832"/>
                  <a:pt x="4464183" y="3551159"/>
                </a:cubicBezTo>
                <a:lnTo>
                  <a:pt x="4480108" y="3564098"/>
                </a:lnTo>
                <a:lnTo>
                  <a:pt x="4483094" y="3569074"/>
                </a:lnTo>
                <a:cubicBezTo>
                  <a:pt x="4484421" y="3570401"/>
                  <a:pt x="4485748" y="3571065"/>
                  <a:pt x="4487075" y="3571065"/>
                </a:cubicBezTo>
                <a:lnTo>
                  <a:pt x="4528877" y="3611871"/>
                </a:lnTo>
                <a:lnTo>
                  <a:pt x="4528877" y="3609881"/>
                </a:lnTo>
                <a:lnTo>
                  <a:pt x="4543806" y="3632773"/>
                </a:lnTo>
                <a:cubicBezTo>
                  <a:pt x="4544470" y="3633436"/>
                  <a:pt x="4545133" y="3634100"/>
                  <a:pt x="4545797" y="3634763"/>
                </a:cubicBezTo>
                <a:cubicBezTo>
                  <a:pt x="4546460" y="3635427"/>
                  <a:pt x="4547125" y="3636754"/>
                  <a:pt x="4547787" y="3638744"/>
                </a:cubicBezTo>
                <a:lnTo>
                  <a:pt x="4551768" y="3649692"/>
                </a:lnTo>
                <a:lnTo>
                  <a:pt x="4576651" y="3665617"/>
                </a:lnTo>
                <a:lnTo>
                  <a:pt x="4577646" y="3297361"/>
                </a:lnTo>
                <a:lnTo>
                  <a:pt x="4577646" y="3295370"/>
                </a:lnTo>
                <a:cubicBezTo>
                  <a:pt x="4578309" y="3295370"/>
                  <a:pt x="4578641" y="3295038"/>
                  <a:pt x="4578641" y="3294375"/>
                </a:cubicBezTo>
                <a:cubicBezTo>
                  <a:pt x="4579968" y="3293048"/>
                  <a:pt x="4580963" y="3291057"/>
                  <a:pt x="4581628" y="3288403"/>
                </a:cubicBezTo>
                <a:lnTo>
                  <a:pt x="4589589" y="3266506"/>
                </a:lnTo>
                <a:cubicBezTo>
                  <a:pt x="4589589" y="3265843"/>
                  <a:pt x="4590253" y="3264848"/>
                  <a:pt x="4591580" y="3263521"/>
                </a:cubicBezTo>
                <a:cubicBezTo>
                  <a:pt x="4590916" y="3264184"/>
                  <a:pt x="4590585" y="3264516"/>
                  <a:pt x="4590585" y="3264516"/>
                </a:cubicBezTo>
                <a:cubicBezTo>
                  <a:pt x="4591912" y="3259208"/>
                  <a:pt x="4592908" y="3253900"/>
                  <a:pt x="4593571" y="3248591"/>
                </a:cubicBezTo>
                <a:cubicBezTo>
                  <a:pt x="4594234" y="3243283"/>
                  <a:pt x="4594566" y="3237975"/>
                  <a:pt x="4594566" y="3232667"/>
                </a:cubicBezTo>
                <a:cubicBezTo>
                  <a:pt x="4594566" y="3219396"/>
                  <a:pt x="4592243" y="3205628"/>
                  <a:pt x="4587600" y="3191362"/>
                </a:cubicBezTo>
                <a:cubicBezTo>
                  <a:pt x="4582954" y="3177096"/>
                  <a:pt x="4576982" y="3164324"/>
                  <a:pt x="4569684" y="3153044"/>
                </a:cubicBezTo>
                <a:lnTo>
                  <a:pt x="4617095" y="3153044"/>
                </a:lnTo>
                <a:lnTo>
                  <a:pt x="4655278" y="3153044"/>
                </a:lnTo>
                <a:lnTo>
                  <a:pt x="4660887" y="3153044"/>
                </a:lnTo>
                <a:cubicBezTo>
                  <a:pt x="4665532" y="3155034"/>
                  <a:pt x="4670674" y="3159347"/>
                  <a:pt x="4676314" y="3165982"/>
                </a:cubicBezTo>
                <a:cubicBezTo>
                  <a:pt x="4681954" y="3172618"/>
                  <a:pt x="4687428" y="3179916"/>
                  <a:pt x="4692737" y="3187879"/>
                </a:cubicBezTo>
                <a:cubicBezTo>
                  <a:pt x="4698045" y="3195841"/>
                  <a:pt x="4702524" y="3203803"/>
                  <a:pt x="4706173" y="3211766"/>
                </a:cubicBezTo>
                <a:cubicBezTo>
                  <a:pt x="4709822" y="3219728"/>
                  <a:pt x="4711647" y="3226032"/>
                  <a:pt x="4711647" y="3230676"/>
                </a:cubicBezTo>
                <a:lnTo>
                  <a:pt x="4711647" y="3622820"/>
                </a:lnTo>
                <a:lnTo>
                  <a:pt x="4763402" y="3670593"/>
                </a:lnTo>
                <a:lnTo>
                  <a:pt x="4763402" y="3153044"/>
                </a:lnTo>
                <a:lnTo>
                  <a:pt x="4874874" y="3153044"/>
                </a:lnTo>
                <a:lnTo>
                  <a:pt x="4837053" y="3105270"/>
                </a:lnTo>
                <a:lnTo>
                  <a:pt x="4762407" y="3105270"/>
                </a:lnTo>
                <a:lnTo>
                  <a:pt x="4757430" y="3089345"/>
                </a:lnTo>
                <a:cubicBezTo>
                  <a:pt x="4754113" y="3076075"/>
                  <a:pt x="4748970" y="3061145"/>
                  <a:pt x="4742003" y="3044557"/>
                </a:cubicBezTo>
                <a:cubicBezTo>
                  <a:pt x="4735036" y="3027969"/>
                  <a:pt x="4724918" y="3015694"/>
                  <a:pt x="4711647" y="3007732"/>
                </a:cubicBezTo>
                <a:close/>
                <a:moveTo>
                  <a:pt x="5964552" y="1689220"/>
                </a:moveTo>
                <a:cubicBezTo>
                  <a:pt x="5950909" y="1689220"/>
                  <a:pt x="5939722" y="1693449"/>
                  <a:pt x="5930991" y="1701908"/>
                </a:cubicBezTo>
                <a:cubicBezTo>
                  <a:pt x="5922260" y="1710366"/>
                  <a:pt x="5917894" y="1720871"/>
                  <a:pt x="5917894" y="1733422"/>
                </a:cubicBezTo>
                <a:cubicBezTo>
                  <a:pt x="5917894" y="1745973"/>
                  <a:pt x="5922260" y="1756478"/>
                  <a:pt x="5930991" y="1764936"/>
                </a:cubicBezTo>
                <a:cubicBezTo>
                  <a:pt x="5939722" y="1773395"/>
                  <a:pt x="5950909" y="1777624"/>
                  <a:pt x="5964552" y="1777624"/>
                </a:cubicBezTo>
                <a:cubicBezTo>
                  <a:pt x="5977103" y="1777624"/>
                  <a:pt x="5988017" y="1773395"/>
                  <a:pt x="5997294" y="1764936"/>
                </a:cubicBezTo>
                <a:cubicBezTo>
                  <a:pt x="6006571" y="1756478"/>
                  <a:pt x="6011209" y="1745973"/>
                  <a:pt x="6011209" y="1733422"/>
                </a:cubicBezTo>
                <a:cubicBezTo>
                  <a:pt x="6011209" y="1720871"/>
                  <a:pt x="6006571" y="1710366"/>
                  <a:pt x="5997294" y="1701908"/>
                </a:cubicBezTo>
                <a:cubicBezTo>
                  <a:pt x="5988017" y="1693449"/>
                  <a:pt x="5977103" y="1689220"/>
                  <a:pt x="5964552" y="1689220"/>
                </a:cubicBezTo>
                <a:close/>
                <a:moveTo>
                  <a:pt x="6805207" y="1468210"/>
                </a:moveTo>
                <a:lnTo>
                  <a:pt x="6805207" y="1676942"/>
                </a:lnTo>
                <a:cubicBezTo>
                  <a:pt x="6784471" y="1643108"/>
                  <a:pt x="6762369" y="1616096"/>
                  <a:pt x="6738904" y="1595905"/>
                </a:cubicBezTo>
                <a:cubicBezTo>
                  <a:pt x="6715439" y="1575714"/>
                  <a:pt x="6690883" y="1560161"/>
                  <a:pt x="6665234" y="1549247"/>
                </a:cubicBezTo>
                <a:cubicBezTo>
                  <a:pt x="6690337" y="1535059"/>
                  <a:pt x="6713802" y="1521552"/>
                  <a:pt x="6735630" y="1508728"/>
                </a:cubicBezTo>
                <a:cubicBezTo>
                  <a:pt x="6757458" y="1495905"/>
                  <a:pt x="6780651" y="1482398"/>
                  <a:pt x="6805207" y="1468210"/>
                </a:cubicBezTo>
                <a:close/>
                <a:moveTo>
                  <a:pt x="5507128" y="1468210"/>
                </a:moveTo>
                <a:lnTo>
                  <a:pt x="5507128" y="1676942"/>
                </a:lnTo>
                <a:cubicBezTo>
                  <a:pt x="5486392" y="1643108"/>
                  <a:pt x="5464291" y="1616096"/>
                  <a:pt x="5440825" y="1595905"/>
                </a:cubicBezTo>
                <a:cubicBezTo>
                  <a:pt x="5417360" y="1575714"/>
                  <a:pt x="5392803" y="1560161"/>
                  <a:pt x="5367155" y="1549247"/>
                </a:cubicBezTo>
                <a:cubicBezTo>
                  <a:pt x="5392259" y="1535059"/>
                  <a:pt x="5415723" y="1521552"/>
                  <a:pt x="5437551" y="1508728"/>
                </a:cubicBezTo>
                <a:cubicBezTo>
                  <a:pt x="5459380" y="1495905"/>
                  <a:pt x="5482572" y="1482398"/>
                  <a:pt x="5507128" y="1468210"/>
                </a:cubicBezTo>
                <a:close/>
                <a:moveTo>
                  <a:pt x="6106161" y="1466573"/>
                </a:moveTo>
                <a:lnTo>
                  <a:pt x="6106161" y="1676942"/>
                </a:lnTo>
                <a:cubicBezTo>
                  <a:pt x="6087062" y="1649656"/>
                  <a:pt x="6065917" y="1625645"/>
                  <a:pt x="6042723" y="1604909"/>
                </a:cubicBezTo>
                <a:cubicBezTo>
                  <a:pt x="6019531" y="1584172"/>
                  <a:pt x="5990746" y="1565618"/>
                  <a:pt x="5956367" y="1549247"/>
                </a:cubicBezTo>
                <a:cubicBezTo>
                  <a:pt x="5983106" y="1535059"/>
                  <a:pt x="6008208" y="1521280"/>
                  <a:pt x="6031674" y="1507910"/>
                </a:cubicBezTo>
                <a:cubicBezTo>
                  <a:pt x="6055138" y="1494540"/>
                  <a:pt x="6079968" y="1480761"/>
                  <a:pt x="6106161" y="1466573"/>
                </a:cubicBezTo>
                <a:close/>
                <a:moveTo>
                  <a:pt x="7661862" y="1384717"/>
                </a:moveTo>
                <a:lnTo>
                  <a:pt x="7865682" y="1384717"/>
                </a:lnTo>
                <a:lnTo>
                  <a:pt x="7865682" y="1532057"/>
                </a:lnTo>
                <a:cubicBezTo>
                  <a:pt x="7861317" y="1525509"/>
                  <a:pt x="7855859" y="1518142"/>
                  <a:pt x="7849311" y="1509956"/>
                </a:cubicBezTo>
                <a:cubicBezTo>
                  <a:pt x="7842763" y="1501771"/>
                  <a:pt x="7835805" y="1494267"/>
                  <a:pt x="7828438" y="1487446"/>
                </a:cubicBezTo>
                <a:cubicBezTo>
                  <a:pt x="7821071" y="1480625"/>
                  <a:pt x="7813567" y="1474758"/>
                  <a:pt x="7805928" y="1469847"/>
                </a:cubicBezTo>
                <a:cubicBezTo>
                  <a:pt x="7798288" y="1464936"/>
                  <a:pt x="7790921" y="1462480"/>
                  <a:pt x="7783827" y="1462480"/>
                </a:cubicBezTo>
                <a:cubicBezTo>
                  <a:pt x="7776732" y="1462480"/>
                  <a:pt x="7770457" y="1464527"/>
                  <a:pt x="7765000" y="1468619"/>
                </a:cubicBezTo>
                <a:cubicBezTo>
                  <a:pt x="7759543" y="1472712"/>
                  <a:pt x="7754359" y="1477214"/>
                  <a:pt x="7749447" y="1482126"/>
                </a:cubicBezTo>
                <a:lnTo>
                  <a:pt x="7742899" y="1487037"/>
                </a:lnTo>
                <a:cubicBezTo>
                  <a:pt x="7741262" y="1463572"/>
                  <a:pt x="7733076" y="1443380"/>
                  <a:pt x="7718342" y="1426464"/>
                </a:cubicBezTo>
                <a:cubicBezTo>
                  <a:pt x="7703608" y="1409547"/>
                  <a:pt x="7684781" y="1395632"/>
                  <a:pt x="7661862" y="1384717"/>
                </a:cubicBezTo>
                <a:close/>
                <a:moveTo>
                  <a:pt x="7277513" y="1345427"/>
                </a:moveTo>
                <a:lnTo>
                  <a:pt x="7305344" y="1384717"/>
                </a:lnTo>
                <a:lnTo>
                  <a:pt x="7442043" y="1384717"/>
                </a:lnTo>
                <a:cubicBezTo>
                  <a:pt x="7414212" y="1408729"/>
                  <a:pt x="7391565" y="1439015"/>
                  <a:pt x="7374103" y="1475577"/>
                </a:cubicBezTo>
                <a:cubicBezTo>
                  <a:pt x="7356640" y="1512139"/>
                  <a:pt x="7348455" y="1555522"/>
                  <a:pt x="7349546" y="1605727"/>
                </a:cubicBezTo>
                <a:cubicBezTo>
                  <a:pt x="7350092" y="1639561"/>
                  <a:pt x="7354867" y="1668756"/>
                  <a:pt x="7363871" y="1693313"/>
                </a:cubicBezTo>
                <a:cubicBezTo>
                  <a:pt x="7372875" y="1717869"/>
                  <a:pt x="7384062" y="1738197"/>
                  <a:pt x="7397432" y="1754295"/>
                </a:cubicBezTo>
                <a:cubicBezTo>
                  <a:pt x="7410801" y="1770393"/>
                  <a:pt x="7425808" y="1782399"/>
                  <a:pt x="7442452" y="1790311"/>
                </a:cubicBezTo>
                <a:cubicBezTo>
                  <a:pt x="7459096" y="1798224"/>
                  <a:pt x="7475604" y="1802180"/>
                  <a:pt x="7491975" y="1802180"/>
                </a:cubicBezTo>
                <a:cubicBezTo>
                  <a:pt x="7503980" y="1802180"/>
                  <a:pt x="7514212" y="1800543"/>
                  <a:pt x="7522670" y="1797269"/>
                </a:cubicBezTo>
                <a:cubicBezTo>
                  <a:pt x="7531129" y="1793995"/>
                  <a:pt x="7537950" y="1789629"/>
                  <a:pt x="7543134" y="1784172"/>
                </a:cubicBezTo>
                <a:cubicBezTo>
                  <a:pt x="7548318" y="1778715"/>
                  <a:pt x="7552138" y="1772849"/>
                  <a:pt x="7554594" y="1766573"/>
                </a:cubicBezTo>
                <a:cubicBezTo>
                  <a:pt x="7557050" y="1760298"/>
                  <a:pt x="7558278" y="1754159"/>
                  <a:pt x="7558278" y="1748156"/>
                </a:cubicBezTo>
                <a:cubicBezTo>
                  <a:pt x="7558278" y="1741607"/>
                  <a:pt x="7556777" y="1735059"/>
                  <a:pt x="7553775" y="1728511"/>
                </a:cubicBezTo>
                <a:cubicBezTo>
                  <a:pt x="7550774" y="1721962"/>
                  <a:pt x="7546818" y="1716232"/>
                  <a:pt x="7541906" y="1711321"/>
                </a:cubicBezTo>
                <a:cubicBezTo>
                  <a:pt x="7536995" y="1706410"/>
                  <a:pt x="7531129" y="1702590"/>
                  <a:pt x="7524308" y="1699861"/>
                </a:cubicBezTo>
                <a:cubicBezTo>
                  <a:pt x="7517486" y="1697133"/>
                  <a:pt x="7509983" y="1695768"/>
                  <a:pt x="7501797" y="1695768"/>
                </a:cubicBezTo>
                <a:cubicBezTo>
                  <a:pt x="7489792" y="1696314"/>
                  <a:pt x="7480651" y="1700953"/>
                  <a:pt x="7474376" y="1709684"/>
                </a:cubicBezTo>
                <a:cubicBezTo>
                  <a:pt x="7468100" y="1718415"/>
                  <a:pt x="7464962" y="1729056"/>
                  <a:pt x="7464962" y="1741607"/>
                </a:cubicBezTo>
                <a:cubicBezTo>
                  <a:pt x="7464962" y="1745973"/>
                  <a:pt x="7465235" y="1750339"/>
                  <a:pt x="7465781" y="1754704"/>
                </a:cubicBezTo>
                <a:cubicBezTo>
                  <a:pt x="7466327" y="1759070"/>
                  <a:pt x="7467691" y="1763436"/>
                  <a:pt x="7469874" y="1767801"/>
                </a:cubicBezTo>
                <a:cubicBezTo>
                  <a:pt x="7457323" y="1761253"/>
                  <a:pt x="7446272" y="1752248"/>
                  <a:pt x="7436722" y="1740789"/>
                </a:cubicBezTo>
                <a:cubicBezTo>
                  <a:pt x="7427172" y="1729329"/>
                  <a:pt x="7419123" y="1716642"/>
                  <a:pt x="7412575" y="1702726"/>
                </a:cubicBezTo>
                <a:cubicBezTo>
                  <a:pt x="7406026" y="1688811"/>
                  <a:pt x="7400978" y="1674759"/>
                  <a:pt x="7397432" y="1660571"/>
                </a:cubicBezTo>
                <a:cubicBezTo>
                  <a:pt x="7393885" y="1646382"/>
                  <a:pt x="7392111" y="1633285"/>
                  <a:pt x="7392111" y="1621280"/>
                </a:cubicBezTo>
                <a:cubicBezTo>
                  <a:pt x="7392111" y="1604909"/>
                  <a:pt x="7393339" y="1590038"/>
                  <a:pt x="7395794" y="1576669"/>
                </a:cubicBezTo>
                <a:cubicBezTo>
                  <a:pt x="7398250" y="1563299"/>
                  <a:pt x="7401388" y="1551157"/>
                  <a:pt x="7405208" y="1540243"/>
                </a:cubicBezTo>
                <a:cubicBezTo>
                  <a:pt x="7409028" y="1529329"/>
                  <a:pt x="7413393" y="1519233"/>
                  <a:pt x="7418305" y="1509956"/>
                </a:cubicBezTo>
                <a:cubicBezTo>
                  <a:pt x="7423216" y="1500679"/>
                  <a:pt x="7428400" y="1491402"/>
                  <a:pt x="7433857" y="1482126"/>
                </a:cubicBezTo>
                <a:cubicBezTo>
                  <a:pt x="7454594" y="1452657"/>
                  <a:pt x="7476285" y="1430147"/>
                  <a:pt x="7498932" y="1414595"/>
                </a:cubicBezTo>
                <a:cubicBezTo>
                  <a:pt x="7515917" y="1402930"/>
                  <a:pt x="7533593" y="1394412"/>
                  <a:pt x="7551959" y="1389041"/>
                </a:cubicBezTo>
                <a:lnTo>
                  <a:pt x="7564801" y="1386055"/>
                </a:lnTo>
                <a:lnTo>
                  <a:pt x="7570184" y="1406818"/>
                </a:lnTo>
                <a:cubicBezTo>
                  <a:pt x="7580006" y="1412821"/>
                  <a:pt x="7589966" y="1417323"/>
                  <a:pt x="7600061" y="1420325"/>
                </a:cubicBezTo>
                <a:cubicBezTo>
                  <a:pt x="7610156" y="1423326"/>
                  <a:pt x="7620662" y="1425918"/>
                  <a:pt x="7631575" y="1428101"/>
                </a:cubicBezTo>
                <a:cubicBezTo>
                  <a:pt x="7641944" y="1430829"/>
                  <a:pt x="7652176" y="1433694"/>
                  <a:pt x="7662271" y="1436696"/>
                </a:cubicBezTo>
                <a:cubicBezTo>
                  <a:pt x="7672367" y="1439697"/>
                  <a:pt x="7681371" y="1443926"/>
                  <a:pt x="7689284" y="1449383"/>
                </a:cubicBezTo>
                <a:cubicBezTo>
                  <a:pt x="7697196" y="1454840"/>
                  <a:pt x="7703472" y="1462071"/>
                  <a:pt x="7708110" y="1471075"/>
                </a:cubicBezTo>
                <a:cubicBezTo>
                  <a:pt x="7712749" y="1480079"/>
                  <a:pt x="7715068" y="1491948"/>
                  <a:pt x="7715068" y="1506682"/>
                </a:cubicBezTo>
                <a:cubicBezTo>
                  <a:pt x="7715068" y="1512139"/>
                  <a:pt x="7711248" y="1520188"/>
                  <a:pt x="7703608" y="1530829"/>
                </a:cubicBezTo>
                <a:cubicBezTo>
                  <a:pt x="7695969" y="1541471"/>
                  <a:pt x="7687100" y="1552248"/>
                  <a:pt x="7677005" y="1563162"/>
                </a:cubicBezTo>
                <a:cubicBezTo>
                  <a:pt x="7666910" y="1574077"/>
                  <a:pt x="7656951" y="1583626"/>
                  <a:pt x="7647128" y="1591812"/>
                </a:cubicBezTo>
                <a:cubicBezTo>
                  <a:pt x="7637305" y="1599997"/>
                  <a:pt x="7630484" y="1604090"/>
                  <a:pt x="7626664" y="1604090"/>
                </a:cubicBezTo>
                <a:cubicBezTo>
                  <a:pt x="7625573" y="1604090"/>
                  <a:pt x="7622025" y="1601907"/>
                  <a:pt x="7616023" y="1597542"/>
                </a:cubicBezTo>
                <a:cubicBezTo>
                  <a:pt x="7610020" y="1593176"/>
                  <a:pt x="7605382" y="1584718"/>
                  <a:pt x="7602107" y="1572167"/>
                </a:cubicBezTo>
                <a:lnTo>
                  <a:pt x="7569365" y="1573804"/>
                </a:lnTo>
                <a:cubicBezTo>
                  <a:pt x="7570456" y="1581989"/>
                  <a:pt x="7573731" y="1591676"/>
                  <a:pt x="7579188" y="1602862"/>
                </a:cubicBezTo>
                <a:cubicBezTo>
                  <a:pt x="7584645" y="1614049"/>
                  <a:pt x="7591194" y="1624690"/>
                  <a:pt x="7598833" y="1634786"/>
                </a:cubicBezTo>
                <a:cubicBezTo>
                  <a:pt x="7606473" y="1644882"/>
                  <a:pt x="7614795" y="1653476"/>
                  <a:pt x="7623799" y="1660571"/>
                </a:cubicBezTo>
                <a:cubicBezTo>
                  <a:pt x="7632803" y="1667664"/>
                  <a:pt x="7641398" y="1671212"/>
                  <a:pt x="7649584" y="1671212"/>
                </a:cubicBezTo>
                <a:cubicBezTo>
                  <a:pt x="7655041" y="1671212"/>
                  <a:pt x="7661043" y="1669165"/>
                  <a:pt x="7667592" y="1665072"/>
                </a:cubicBezTo>
                <a:cubicBezTo>
                  <a:pt x="7674140" y="1660980"/>
                  <a:pt x="7681098" y="1655659"/>
                  <a:pt x="7688465" y="1649111"/>
                </a:cubicBezTo>
                <a:cubicBezTo>
                  <a:pt x="7695832" y="1642562"/>
                  <a:pt x="7703472" y="1635059"/>
                  <a:pt x="7711384" y="1626600"/>
                </a:cubicBezTo>
                <a:cubicBezTo>
                  <a:pt x="7719297" y="1618142"/>
                  <a:pt x="7727346" y="1609547"/>
                  <a:pt x="7735532" y="1600816"/>
                </a:cubicBezTo>
                <a:cubicBezTo>
                  <a:pt x="7743171" y="1592630"/>
                  <a:pt x="7750675" y="1584445"/>
                  <a:pt x="7758042" y="1576259"/>
                </a:cubicBezTo>
                <a:cubicBezTo>
                  <a:pt x="7765409" y="1568074"/>
                  <a:pt x="7772503" y="1560980"/>
                  <a:pt x="7779325" y="1554977"/>
                </a:cubicBezTo>
                <a:cubicBezTo>
                  <a:pt x="7786146" y="1548974"/>
                  <a:pt x="7792558" y="1544063"/>
                  <a:pt x="7798561" y="1540243"/>
                </a:cubicBezTo>
                <a:cubicBezTo>
                  <a:pt x="7804563" y="1536423"/>
                  <a:pt x="7810020" y="1534513"/>
                  <a:pt x="7814932" y="1534513"/>
                </a:cubicBezTo>
                <a:cubicBezTo>
                  <a:pt x="7820934" y="1534513"/>
                  <a:pt x="7826937" y="1537241"/>
                  <a:pt x="7832940" y="1542699"/>
                </a:cubicBezTo>
                <a:cubicBezTo>
                  <a:pt x="7838942" y="1548156"/>
                  <a:pt x="7844400" y="1554568"/>
                  <a:pt x="7849311" y="1561934"/>
                </a:cubicBezTo>
                <a:cubicBezTo>
                  <a:pt x="7854222" y="1569302"/>
                  <a:pt x="7858178" y="1576805"/>
                  <a:pt x="7861180" y="1584445"/>
                </a:cubicBezTo>
                <a:cubicBezTo>
                  <a:pt x="7864182" y="1592085"/>
                  <a:pt x="7865682" y="1598088"/>
                  <a:pt x="7865682" y="1602453"/>
                </a:cubicBezTo>
                <a:lnTo>
                  <a:pt x="7865682" y="1771075"/>
                </a:lnTo>
                <a:lnTo>
                  <a:pt x="7909065" y="1810366"/>
                </a:lnTo>
                <a:lnTo>
                  <a:pt x="7909065" y="1384717"/>
                </a:lnTo>
                <a:lnTo>
                  <a:pt x="7977005" y="1384717"/>
                </a:lnTo>
                <a:lnTo>
                  <a:pt x="7946719" y="1345427"/>
                </a:lnTo>
                <a:lnTo>
                  <a:pt x="7552548" y="1345427"/>
                </a:lnTo>
                <a:lnTo>
                  <a:pt x="7525982" y="1345427"/>
                </a:lnTo>
                <a:close/>
                <a:moveTo>
                  <a:pt x="5811482" y="1345427"/>
                </a:moveTo>
                <a:lnTo>
                  <a:pt x="5838494" y="1384717"/>
                </a:lnTo>
                <a:lnTo>
                  <a:pt x="6106161" y="1384717"/>
                </a:lnTo>
                <a:lnTo>
                  <a:pt x="6106161" y="1407637"/>
                </a:lnTo>
                <a:lnTo>
                  <a:pt x="5861414" y="1541880"/>
                </a:lnTo>
                <a:lnTo>
                  <a:pt x="5908071" y="1599179"/>
                </a:lnTo>
                <a:cubicBezTo>
                  <a:pt x="5957730" y="1606819"/>
                  <a:pt x="6001659" y="1625373"/>
                  <a:pt x="6039859" y="1654841"/>
                </a:cubicBezTo>
                <a:cubicBezTo>
                  <a:pt x="6078058" y="1684309"/>
                  <a:pt x="6106707" y="1729329"/>
                  <a:pt x="6125807" y="1789902"/>
                </a:cubicBezTo>
                <a:lnTo>
                  <a:pt x="6149545" y="1812003"/>
                </a:lnTo>
                <a:lnTo>
                  <a:pt x="6149545" y="1384717"/>
                </a:lnTo>
                <a:lnTo>
                  <a:pt x="6220759" y="1384717"/>
                </a:lnTo>
                <a:lnTo>
                  <a:pt x="6188835" y="1345427"/>
                </a:lnTo>
                <a:close/>
                <a:moveTo>
                  <a:pt x="4981988" y="1345427"/>
                </a:moveTo>
                <a:lnTo>
                  <a:pt x="5009819" y="1384717"/>
                </a:lnTo>
                <a:lnTo>
                  <a:pt x="5146518" y="1384717"/>
                </a:lnTo>
                <a:cubicBezTo>
                  <a:pt x="5118687" y="1408729"/>
                  <a:pt x="5096040" y="1439015"/>
                  <a:pt x="5078578" y="1475577"/>
                </a:cubicBezTo>
                <a:cubicBezTo>
                  <a:pt x="5061115" y="1512139"/>
                  <a:pt x="5052930" y="1555522"/>
                  <a:pt x="5054022" y="1605727"/>
                </a:cubicBezTo>
                <a:cubicBezTo>
                  <a:pt x="5054567" y="1639561"/>
                  <a:pt x="5059342" y="1668756"/>
                  <a:pt x="5068346" y="1693313"/>
                </a:cubicBezTo>
                <a:cubicBezTo>
                  <a:pt x="5077351" y="1717869"/>
                  <a:pt x="5088538" y="1738197"/>
                  <a:pt x="5101906" y="1754295"/>
                </a:cubicBezTo>
                <a:cubicBezTo>
                  <a:pt x="5115277" y="1770393"/>
                  <a:pt x="5130284" y="1782399"/>
                  <a:pt x="5146927" y="1790311"/>
                </a:cubicBezTo>
                <a:cubicBezTo>
                  <a:pt x="5163572" y="1798224"/>
                  <a:pt x="5180079" y="1802180"/>
                  <a:pt x="5196450" y="1802180"/>
                </a:cubicBezTo>
                <a:cubicBezTo>
                  <a:pt x="5208456" y="1802180"/>
                  <a:pt x="5218688" y="1800543"/>
                  <a:pt x="5227146" y="1797269"/>
                </a:cubicBezTo>
                <a:cubicBezTo>
                  <a:pt x="5235604" y="1793995"/>
                  <a:pt x="5242425" y="1789629"/>
                  <a:pt x="5247609" y="1784172"/>
                </a:cubicBezTo>
                <a:cubicBezTo>
                  <a:pt x="5252793" y="1778715"/>
                  <a:pt x="5256613" y="1772849"/>
                  <a:pt x="5259070" y="1766573"/>
                </a:cubicBezTo>
                <a:cubicBezTo>
                  <a:pt x="5261525" y="1760298"/>
                  <a:pt x="5262753" y="1754159"/>
                  <a:pt x="5262753" y="1748156"/>
                </a:cubicBezTo>
                <a:cubicBezTo>
                  <a:pt x="5262753" y="1741607"/>
                  <a:pt x="5261253" y="1735059"/>
                  <a:pt x="5258251" y="1728511"/>
                </a:cubicBezTo>
                <a:cubicBezTo>
                  <a:pt x="5255249" y="1721962"/>
                  <a:pt x="5251293" y="1716232"/>
                  <a:pt x="5246382" y="1711321"/>
                </a:cubicBezTo>
                <a:cubicBezTo>
                  <a:pt x="5241470" y="1706410"/>
                  <a:pt x="5235604" y="1702590"/>
                  <a:pt x="5228782" y="1699861"/>
                </a:cubicBezTo>
                <a:cubicBezTo>
                  <a:pt x="5221961" y="1697133"/>
                  <a:pt x="5214458" y="1695768"/>
                  <a:pt x="5206273" y="1695768"/>
                </a:cubicBezTo>
                <a:cubicBezTo>
                  <a:pt x="5194268" y="1696314"/>
                  <a:pt x="5185126" y="1700953"/>
                  <a:pt x="5178851" y="1709684"/>
                </a:cubicBezTo>
                <a:cubicBezTo>
                  <a:pt x="5172576" y="1718415"/>
                  <a:pt x="5169437" y="1729056"/>
                  <a:pt x="5169437" y="1741607"/>
                </a:cubicBezTo>
                <a:cubicBezTo>
                  <a:pt x="5169437" y="1745973"/>
                  <a:pt x="5169710" y="1750339"/>
                  <a:pt x="5170256" y="1754704"/>
                </a:cubicBezTo>
                <a:cubicBezTo>
                  <a:pt x="5170802" y="1759070"/>
                  <a:pt x="5172166" y="1763436"/>
                  <a:pt x="5174349" y="1767801"/>
                </a:cubicBezTo>
                <a:cubicBezTo>
                  <a:pt x="5161798" y="1761253"/>
                  <a:pt x="5150747" y="1752248"/>
                  <a:pt x="5141198" y="1740789"/>
                </a:cubicBezTo>
                <a:cubicBezTo>
                  <a:pt x="5131648" y="1729329"/>
                  <a:pt x="5123598" y="1716642"/>
                  <a:pt x="5117050" y="1702726"/>
                </a:cubicBezTo>
                <a:cubicBezTo>
                  <a:pt x="5110501" y="1688811"/>
                  <a:pt x="5105454" y="1674759"/>
                  <a:pt x="5101906" y="1660571"/>
                </a:cubicBezTo>
                <a:cubicBezTo>
                  <a:pt x="5098360" y="1646382"/>
                  <a:pt x="5096587" y="1633285"/>
                  <a:pt x="5096587" y="1621280"/>
                </a:cubicBezTo>
                <a:cubicBezTo>
                  <a:pt x="5096587" y="1604909"/>
                  <a:pt x="5097814" y="1590038"/>
                  <a:pt x="5100269" y="1576669"/>
                </a:cubicBezTo>
                <a:cubicBezTo>
                  <a:pt x="5102725" y="1563299"/>
                  <a:pt x="5105863" y="1551157"/>
                  <a:pt x="5109683" y="1540243"/>
                </a:cubicBezTo>
                <a:cubicBezTo>
                  <a:pt x="5113503" y="1529329"/>
                  <a:pt x="5117868" y="1519233"/>
                  <a:pt x="5122780" y="1509956"/>
                </a:cubicBezTo>
                <a:cubicBezTo>
                  <a:pt x="5127691" y="1500679"/>
                  <a:pt x="5132875" y="1491402"/>
                  <a:pt x="5138333" y="1482126"/>
                </a:cubicBezTo>
                <a:cubicBezTo>
                  <a:pt x="5159069" y="1452657"/>
                  <a:pt x="5180761" y="1430147"/>
                  <a:pt x="5203407" y="1414595"/>
                </a:cubicBezTo>
                <a:cubicBezTo>
                  <a:pt x="5226054" y="1399042"/>
                  <a:pt x="5249928" y="1389083"/>
                  <a:pt x="5275031" y="1384717"/>
                </a:cubicBezTo>
                <a:lnTo>
                  <a:pt x="5287309" y="1384717"/>
                </a:lnTo>
                <a:lnTo>
                  <a:pt x="5507128" y="1384717"/>
                </a:lnTo>
                <a:lnTo>
                  <a:pt x="5507128" y="1407637"/>
                </a:lnTo>
                <a:lnTo>
                  <a:pt x="5275477" y="1541062"/>
                </a:lnTo>
                <a:lnTo>
                  <a:pt x="5318861" y="1597542"/>
                </a:lnTo>
                <a:cubicBezTo>
                  <a:pt x="5364700" y="1603545"/>
                  <a:pt x="5405628" y="1621962"/>
                  <a:pt x="5441644" y="1652794"/>
                </a:cubicBezTo>
                <a:cubicBezTo>
                  <a:pt x="5477660" y="1683626"/>
                  <a:pt x="5505218" y="1729602"/>
                  <a:pt x="5524318" y="1790721"/>
                </a:cubicBezTo>
                <a:lnTo>
                  <a:pt x="5550512" y="1809547"/>
                </a:lnTo>
                <a:lnTo>
                  <a:pt x="5550512" y="1460843"/>
                </a:lnTo>
                <a:lnTo>
                  <a:pt x="5552149" y="1460843"/>
                </a:lnTo>
                <a:cubicBezTo>
                  <a:pt x="5565792" y="1460843"/>
                  <a:pt x="5579707" y="1462753"/>
                  <a:pt x="5593895" y="1466573"/>
                </a:cubicBezTo>
                <a:cubicBezTo>
                  <a:pt x="5608083" y="1470393"/>
                  <a:pt x="5620908" y="1475714"/>
                  <a:pt x="5632367" y="1482535"/>
                </a:cubicBezTo>
                <a:cubicBezTo>
                  <a:pt x="5643827" y="1489356"/>
                  <a:pt x="5653105" y="1497405"/>
                  <a:pt x="5660198" y="1506682"/>
                </a:cubicBezTo>
                <a:cubicBezTo>
                  <a:pt x="5667293" y="1515959"/>
                  <a:pt x="5670839" y="1525782"/>
                  <a:pt x="5670839" y="1536150"/>
                </a:cubicBezTo>
                <a:cubicBezTo>
                  <a:pt x="5670839" y="1544881"/>
                  <a:pt x="5668929" y="1553067"/>
                  <a:pt x="5665109" y="1560707"/>
                </a:cubicBezTo>
                <a:cubicBezTo>
                  <a:pt x="5660744" y="1559070"/>
                  <a:pt x="5655833" y="1557296"/>
                  <a:pt x="5650375" y="1555386"/>
                </a:cubicBezTo>
                <a:cubicBezTo>
                  <a:pt x="5644919" y="1553476"/>
                  <a:pt x="5640007" y="1552521"/>
                  <a:pt x="5635641" y="1552521"/>
                </a:cubicBezTo>
                <a:cubicBezTo>
                  <a:pt x="5627456" y="1552521"/>
                  <a:pt x="5620226" y="1554295"/>
                  <a:pt x="5613950" y="1557842"/>
                </a:cubicBezTo>
                <a:cubicBezTo>
                  <a:pt x="5607674" y="1561389"/>
                  <a:pt x="5602491" y="1565891"/>
                  <a:pt x="5598397" y="1571348"/>
                </a:cubicBezTo>
                <a:cubicBezTo>
                  <a:pt x="5594304" y="1576805"/>
                  <a:pt x="5591304" y="1582535"/>
                  <a:pt x="5589393" y="1588538"/>
                </a:cubicBezTo>
                <a:cubicBezTo>
                  <a:pt x="5587484" y="1594540"/>
                  <a:pt x="5586528" y="1599997"/>
                  <a:pt x="5586528" y="1604909"/>
                </a:cubicBezTo>
                <a:cubicBezTo>
                  <a:pt x="5586528" y="1620188"/>
                  <a:pt x="5591986" y="1632058"/>
                  <a:pt x="5602899" y="1640516"/>
                </a:cubicBezTo>
                <a:cubicBezTo>
                  <a:pt x="5613813" y="1648974"/>
                  <a:pt x="5625000" y="1653204"/>
                  <a:pt x="5636460" y="1653204"/>
                </a:cubicBezTo>
                <a:cubicBezTo>
                  <a:pt x="5648466" y="1653204"/>
                  <a:pt x="5658971" y="1649793"/>
                  <a:pt x="5667975" y="1642971"/>
                </a:cubicBezTo>
                <a:cubicBezTo>
                  <a:pt x="5676979" y="1636150"/>
                  <a:pt x="5684482" y="1627555"/>
                  <a:pt x="5690484" y="1617187"/>
                </a:cubicBezTo>
                <a:cubicBezTo>
                  <a:pt x="5696487" y="1606819"/>
                  <a:pt x="5700989" y="1596041"/>
                  <a:pt x="5703991" y="1584854"/>
                </a:cubicBezTo>
                <a:cubicBezTo>
                  <a:pt x="5706992" y="1573667"/>
                  <a:pt x="5708493" y="1563435"/>
                  <a:pt x="5708493" y="1554158"/>
                </a:cubicBezTo>
                <a:cubicBezTo>
                  <a:pt x="5708493" y="1538333"/>
                  <a:pt x="5705219" y="1522371"/>
                  <a:pt x="5698670" y="1506273"/>
                </a:cubicBezTo>
                <a:cubicBezTo>
                  <a:pt x="5692122" y="1490175"/>
                  <a:pt x="5682163" y="1475168"/>
                  <a:pt x="5668794" y="1461252"/>
                </a:cubicBezTo>
                <a:cubicBezTo>
                  <a:pt x="5655423" y="1447337"/>
                  <a:pt x="5638916" y="1435195"/>
                  <a:pt x="5619270" y="1424827"/>
                </a:cubicBezTo>
                <a:cubicBezTo>
                  <a:pt x="5599625" y="1414458"/>
                  <a:pt x="5576705" y="1407091"/>
                  <a:pt x="5550512" y="1402726"/>
                </a:cubicBezTo>
                <a:lnTo>
                  <a:pt x="5550512" y="1384717"/>
                </a:lnTo>
                <a:lnTo>
                  <a:pt x="5769884" y="1384717"/>
                </a:lnTo>
                <a:lnTo>
                  <a:pt x="5739598" y="1345427"/>
                </a:lnTo>
                <a:lnTo>
                  <a:pt x="5257023" y="1345427"/>
                </a:lnTo>
                <a:lnTo>
                  <a:pt x="5231276" y="1345427"/>
                </a:lnTo>
                <a:close/>
                <a:moveTo>
                  <a:pt x="4401782" y="1345427"/>
                </a:moveTo>
                <a:lnTo>
                  <a:pt x="4428794" y="1384717"/>
                </a:lnTo>
                <a:lnTo>
                  <a:pt x="4586776" y="1384717"/>
                </a:lnTo>
                <a:cubicBezTo>
                  <a:pt x="4580228" y="1390720"/>
                  <a:pt x="4573815" y="1397405"/>
                  <a:pt x="4567540" y="1404772"/>
                </a:cubicBezTo>
                <a:cubicBezTo>
                  <a:pt x="4561264" y="1412139"/>
                  <a:pt x="4555671" y="1420325"/>
                  <a:pt x="4550759" y="1429329"/>
                </a:cubicBezTo>
                <a:cubicBezTo>
                  <a:pt x="4545848" y="1438333"/>
                  <a:pt x="4541755" y="1447883"/>
                  <a:pt x="4538481" y="1457978"/>
                </a:cubicBezTo>
                <a:cubicBezTo>
                  <a:pt x="4535206" y="1468074"/>
                  <a:pt x="4533569" y="1478306"/>
                  <a:pt x="4533569" y="1488674"/>
                </a:cubicBezTo>
                <a:cubicBezTo>
                  <a:pt x="4533569" y="1508319"/>
                  <a:pt x="4536843" y="1525100"/>
                  <a:pt x="4543392" y="1539015"/>
                </a:cubicBezTo>
                <a:cubicBezTo>
                  <a:pt x="4549940" y="1552930"/>
                  <a:pt x="4558126" y="1564527"/>
                  <a:pt x="4567949" y="1573804"/>
                </a:cubicBezTo>
                <a:cubicBezTo>
                  <a:pt x="4577772" y="1583081"/>
                  <a:pt x="4588549" y="1589902"/>
                  <a:pt x="4600282" y="1594268"/>
                </a:cubicBezTo>
                <a:cubicBezTo>
                  <a:pt x="4612014" y="1598633"/>
                  <a:pt x="4623064" y="1600816"/>
                  <a:pt x="4633433" y="1600816"/>
                </a:cubicBezTo>
                <a:cubicBezTo>
                  <a:pt x="4639981" y="1600816"/>
                  <a:pt x="4646939" y="1599861"/>
                  <a:pt x="4654306" y="1597951"/>
                </a:cubicBezTo>
                <a:cubicBezTo>
                  <a:pt x="4661673" y="1596041"/>
                  <a:pt x="4669040" y="1593585"/>
                  <a:pt x="4676408" y="1590584"/>
                </a:cubicBezTo>
                <a:cubicBezTo>
                  <a:pt x="4683774" y="1587583"/>
                  <a:pt x="4690732" y="1584581"/>
                  <a:pt x="4697281" y="1581580"/>
                </a:cubicBezTo>
                <a:cubicBezTo>
                  <a:pt x="4703829" y="1578579"/>
                  <a:pt x="4709558" y="1575987"/>
                  <a:pt x="4714470" y="1573804"/>
                </a:cubicBezTo>
                <a:lnTo>
                  <a:pt x="4715288" y="1574622"/>
                </a:lnTo>
                <a:lnTo>
                  <a:pt x="4714470" y="1574622"/>
                </a:lnTo>
                <a:cubicBezTo>
                  <a:pt x="4716107" y="1578988"/>
                  <a:pt x="4717744" y="1583354"/>
                  <a:pt x="4719382" y="1587719"/>
                </a:cubicBezTo>
                <a:cubicBezTo>
                  <a:pt x="4721019" y="1592085"/>
                  <a:pt x="4721837" y="1596996"/>
                  <a:pt x="4721837" y="1602453"/>
                </a:cubicBezTo>
                <a:cubicBezTo>
                  <a:pt x="4721837" y="1610093"/>
                  <a:pt x="4720199" y="1617733"/>
                  <a:pt x="4716925" y="1625373"/>
                </a:cubicBezTo>
                <a:cubicBezTo>
                  <a:pt x="4713651" y="1633012"/>
                  <a:pt x="4708740" y="1639834"/>
                  <a:pt x="4702191" y="1645837"/>
                </a:cubicBezTo>
                <a:cubicBezTo>
                  <a:pt x="4695644" y="1651839"/>
                  <a:pt x="4687322" y="1656751"/>
                  <a:pt x="4677225" y="1660571"/>
                </a:cubicBezTo>
                <a:cubicBezTo>
                  <a:pt x="4667130" y="1664390"/>
                  <a:pt x="4654988" y="1666300"/>
                  <a:pt x="4640800" y="1666300"/>
                </a:cubicBezTo>
                <a:cubicBezTo>
                  <a:pt x="4617880" y="1666300"/>
                  <a:pt x="4596598" y="1659888"/>
                  <a:pt x="4576952" y="1647064"/>
                </a:cubicBezTo>
                <a:cubicBezTo>
                  <a:pt x="4557307" y="1634240"/>
                  <a:pt x="4540254" y="1616505"/>
                  <a:pt x="4525794" y="1593858"/>
                </a:cubicBezTo>
                <a:cubicBezTo>
                  <a:pt x="4511332" y="1571212"/>
                  <a:pt x="4500008" y="1544609"/>
                  <a:pt x="4491823" y="1514049"/>
                </a:cubicBezTo>
                <a:cubicBezTo>
                  <a:pt x="4483637" y="1483490"/>
                  <a:pt x="4479545" y="1450475"/>
                  <a:pt x="4479545" y="1415004"/>
                </a:cubicBezTo>
                <a:lnTo>
                  <a:pt x="4450077" y="1398633"/>
                </a:lnTo>
                <a:cubicBezTo>
                  <a:pt x="4448985" y="1404636"/>
                  <a:pt x="4448439" y="1409820"/>
                  <a:pt x="4448439" y="1414186"/>
                </a:cubicBezTo>
                <a:cubicBezTo>
                  <a:pt x="4448439" y="1418551"/>
                  <a:pt x="4448439" y="1422644"/>
                  <a:pt x="4448439" y="1426464"/>
                </a:cubicBezTo>
                <a:cubicBezTo>
                  <a:pt x="4448439" y="1463572"/>
                  <a:pt x="4452532" y="1499861"/>
                  <a:pt x="4460718" y="1535332"/>
                </a:cubicBezTo>
                <a:cubicBezTo>
                  <a:pt x="4468903" y="1570802"/>
                  <a:pt x="4481318" y="1602590"/>
                  <a:pt x="4497962" y="1630693"/>
                </a:cubicBezTo>
                <a:cubicBezTo>
                  <a:pt x="4514607" y="1658797"/>
                  <a:pt x="4535343" y="1681444"/>
                  <a:pt x="4560172" y="1698633"/>
                </a:cubicBezTo>
                <a:cubicBezTo>
                  <a:pt x="4585002" y="1715823"/>
                  <a:pt x="4614333" y="1724418"/>
                  <a:pt x="4648167" y="1724418"/>
                </a:cubicBezTo>
                <a:cubicBezTo>
                  <a:pt x="4666175" y="1724418"/>
                  <a:pt x="4682137" y="1721143"/>
                  <a:pt x="4696052" y="1714595"/>
                </a:cubicBezTo>
                <a:cubicBezTo>
                  <a:pt x="4709968" y="1708047"/>
                  <a:pt x="4721700" y="1699452"/>
                  <a:pt x="4731251" y="1688811"/>
                </a:cubicBezTo>
                <a:cubicBezTo>
                  <a:pt x="4740800" y="1678169"/>
                  <a:pt x="4747894" y="1665891"/>
                  <a:pt x="4752533" y="1651976"/>
                </a:cubicBezTo>
                <a:cubicBezTo>
                  <a:pt x="4757171" y="1638060"/>
                  <a:pt x="4759490" y="1623463"/>
                  <a:pt x="4759490" y="1608183"/>
                </a:cubicBezTo>
                <a:cubicBezTo>
                  <a:pt x="4759490" y="1587992"/>
                  <a:pt x="4754852" y="1569029"/>
                  <a:pt x="4745575" y="1551293"/>
                </a:cubicBezTo>
                <a:cubicBezTo>
                  <a:pt x="4736298" y="1533558"/>
                  <a:pt x="4720472" y="1516778"/>
                  <a:pt x="4698099" y="1500952"/>
                </a:cubicBezTo>
                <a:cubicBezTo>
                  <a:pt x="4683911" y="1517323"/>
                  <a:pt x="4669040" y="1530011"/>
                  <a:pt x="4653487" y="1539015"/>
                </a:cubicBezTo>
                <a:cubicBezTo>
                  <a:pt x="4637935" y="1548019"/>
                  <a:pt x="4623883" y="1552521"/>
                  <a:pt x="4611333" y="1552521"/>
                </a:cubicBezTo>
                <a:cubicBezTo>
                  <a:pt x="4601509" y="1552521"/>
                  <a:pt x="4593460" y="1549520"/>
                  <a:pt x="4587184" y="1543517"/>
                </a:cubicBezTo>
                <a:cubicBezTo>
                  <a:pt x="4580910" y="1537514"/>
                  <a:pt x="4577772" y="1528510"/>
                  <a:pt x="4577772" y="1516505"/>
                </a:cubicBezTo>
                <a:cubicBezTo>
                  <a:pt x="4577772" y="1509411"/>
                  <a:pt x="4579545" y="1501089"/>
                  <a:pt x="4583092" y="1491539"/>
                </a:cubicBezTo>
                <a:cubicBezTo>
                  <a:pt x="4586639" y="1481989"/>
                  <a:pt x="4591686" y="1472303"/>
                  <a:pt x="4598235" y="1462480"/>
                </a:cubicBezTo>
                <a:cubicBezTo>
                  <a:pt x="4604783" y="1452657"/>
                  <a:pt x="4612423" y="1442971"/>
                  <a:pt x="4621155" y="1433422"/>
                </a:cubicBezTo>
                <a:cubicBezTo>
                  <a:pt x="4629886" y="1423872"/>
                  <a:pt x="4639709" y="1415277"/>
                  <a:pt x="4650622" y="1407637"/>
                </a:cubicBezTo>
                <a:cubicBezTo>
                  <a:pt x="4665903" y="1437105"/>
                  <a:pt x="4686776" y="1461252"/>
                  <a:pt x="4713242" y="1480079"/>
                </a:cubicBezTo>
                <a:cubicBezTo>
                  <a:pt x="4739709" y="1498906"/>
                  <a:pt x="4770132" y="1508319"/>
                  <a:pt x="4804511" y="1508319"/>
                </a:cubicBezTo>
                <a:lnTo>
                  <a:pt x="4819245" y="1508319"/>
                </a:lnTo>
                <a:cubicBezTo>
                  <a:pt x="4814333" y="1519233"/>
                  <a:pt x="4810104" y="1529056"/>
                  <a:pt x="4806558" y="1537787"/>
                </a:cubicBezTo>
                <a:cubicBezTo>
                  <a:pt x="4803010" y="1546519"/>
                  <a:pt x="4800009" y="1555113"/>
                  <a:pt x="4797553" y="1563572"/>
                </a:cubicBezTo>
                <a:cubicBezTo>
                  <a:pt x="4795097" y="1572030"/>
                  <a:pt x="4793188" y="1580625"/>
                  <a:pt x="4791823" y="1589356"/>
                </a:cubicBezTo>
                <a:cubicBezTo>
                  <a:pt x="4790459" y="1598088"/>
                  <a:pt x="4789231" y="1607637"/>
                  <a:pt x="4788140" y="1618005"/>
                </a:cubicBezTo>
                <a:cubicBezTo>
                  <a:pt x="4788140" y="1647474"/>
                  <a:pt x="4791141" y="1676259"/>
                  <a:pt x="4797145" y="1704363"/>
                </a:cubicBezTo>
                <a:cubicBezTo>
                  <a:pt x="4803146" y="1732467"/>
                  <a:pt x="4810786" y="1761253"/>
                  <a:pt x="4820063" y="1790721"/>
                </a:cubicBezTo>
                <a:lnTo>
                  <a:pt x="4849531" y="1807910"/>
                </a:lnTo>
                <a:lnTo>
                  <a:pt x="4847894" y="1793995"/>
                </a:lnTo>
                <a:cubicBezTo>
                  <a:pt x="4843528" y="1777624"/>
                  <a:pt x="4839299" y="1759616"/>
                  <a:pt x="4835207" y="1739970"/>
                </a:cubicBezTo>
                <a:cubicBezTo>
                  <a:pt x="4831114" y="1720325"/>
                  <a:pt x="4829068" y="1697133"/>
                  <a:pt x="4829068" y="1670393"/>
                </a:cubicBezTo>
                <a:cubicBezTo>
                  <a:pt x="4829068" y="1638742"/>
                  <a:pt x="4834661" y="1609684"/>
                  <a:pt x="4845848" y="1583217"/>
                </a:cubicBezTo>
                <a:cubicBezTo>
                  <a:pt x="4857035" y="1556750"/>
                  <a:pt x="4874906" y="1533149"/>
                  <a:pt x="4899463" y="1512412"/>
                </a:cubicBezTo>
                <a:lnTo>
                  <a:pt x="4847076" y="1440379"/>
                </a:lnTo>
                <a:cubicBezTo>
                  <a:pt x="4813242" y="1448565"/>
                  <a:pt x="4790595" y="1452657"/>
                  <a:pt x="4779136" y="1452657"/>
                </a:cubicBezTo>
                <a:cubicBezTo>
                  <a:pt x="4754580" y="1452657"/>
                  <a:pt x="4733160" y="1446382"/>
                  <a:pt x="4714879" y="1433831"/>
                </a:cubicBezTo>
                <a:cubicBezTo>
                  <a:pt x="4696598" y="1421279"/>
                  <a:pt x="4682819" y="1406273"/>
                  <a:pt x="4673542" y="1388810"/>
                </a:cubicBezTo>
                <a:cubicBezTo>
                  <a:pt x="4674634" y="1387719"/>
                  <a:pt x="4675725" y="1386900"/>
                  <a:pt x="4676816" y="1386355"/>
                </a:cubicBezTo>
                <a:cubicBezTo>
                  <a:pt x="4677908" y="1385809"/>
                  <a:pt x="4678999" y="1385263"/>
                  <a:pt x="4680090" y="1384717"/>
                </a:cubicBezTo>
                <a:lnTo>
                  <a:pt x="4942846" y="1384717"/>
                </a:lnTo>
                <a:lnTo>
                  <a:pt x="4914197" y="1345427"/>
                </a:lnTo>
                <a:close/>
                <a:moveTo>
                  <a:pt x="4253326" y="1266027"/>
                </a:moveTo>
                <a:lnTo>
                  <a:pt x="4253326" y="1379806"/>
                </a:lnTo>
                <a:cubicBezTo>
                  <a:pt x="4250597" y="1373258"/>
                  <a:pt x="4246777" y="1367664"/>
                  <a:pt x="4241867" y="1363026"/>
                </a:cubicBezTo>
                <a:cubicBezTo>
                  <a:pt x="4236955" y="1358387"/>
                  <a:pt x="4229315" y="1352521"/>
                  <a:pt x="4218947" y="1345427"/>
                </a:cubicBezTo>
                <a:lnTo>
                  <a:pt x="3679519" y="1345427"/>
                </a:lnTo>
                <a:lnTo>
                  <a:pt x="3706532" y="1384717"/>
                </a:lnTo>
                <a:lnTo>
                  <a:pt x="4102712" y="1384717"/>
                </a:lnTo>
                <a:lnTo>
                  <a:pt x="4102712" y="1636832"/>
                </a:lnTo>
                <a:lnTo>
                  <a:pt x="4099438" y="1630284"/>
                </a:lnTo>
                <a:cubicBezTo>
                  <a:pt x="4098347" y="1627010"/>
                  <a:pt x="4096164" y="1622508"/>
                  <a:pt x="4092890" y="1616778"/>
                </a:cubicBezTo>
                <a:cubicBezTo>
                  <a:pt x="4089615" y="1611048"/>
                  <a:pt x="4086341" y="1605727"/>
                  <a:pt x="4083067" y="1600816"/>
                </a:cubicBezTo>
                <a:cubicBezTo>
                  <a:pt x="4078701" y="1593722"/>
                  <a:pt x="4074745" y="1586491"/>
                  <a:pt x="4071198" y="1579124"/>
                </a:cubicBezTo>
                <a:cubicBezTo>
                  <a:pt x="4067651" y="1571757"/>
                  <a:pt x="4065331" y="1564527"/>
                  <a:pt x="4064240" y="1557433"/>
                </a:cubicBezTo>
                <a:cubicBezTo>
                  <a:pt x="4059874" y="1532330"/>
                  <a:pt x="4052644" y="1510775"/>
                  <a:pt x="4042548" y="1492767"/>
                </a:cubicBezTo>
                <a:cubicBezTo>
                  <a:pt x="4032453" y="1474758"/>
                  <a:pt x="4021266" y="1460297"/>
                  <a:pt x="4008988" y="1449383"/>
                </a:cubicBezTo>
                <a:cubicBezTo>
                  <a:pt x="3996709" y="1438469"/>
                  <a:pt x="3984022" y="1430420"/>
                  <a:pt x="3970924" y="1425236"/>
                </a:cubicBezTo>
                <a:cubicBezTo>
                  <a:pt x="3957828" y="1420052"/>
                  <a:pt x="3945823" y="1417460"/>
                  <a:pt x="3934908" y="1417460"/>
                </a:cubicBezTo>
                <a:cubicBezTo>
                  <a:pt x="3922357" y="1417460"/>
                  <a:pt x="3910761" y="1419506"/>
                  <a:pt x="3900120" y="1423599"/>
                </a:cubicBezTo>
                <a:cubicBezTo>
                  <a:pt x="3889479" y="1427692"/>
                  <a:pt x="3880202" y="1433285"/>
                  <a:pt x="3872289" y="1440379"/>
                </a:cubicBezTo>
                <a:cubicBezTo>
                  <a:pt x="3864376" y="1447473"/>
                  <a:pt x="3858237" y="1455795"/>
                  <a:pt x="3853871" y="1465345"/>
                </a:cubicBezTo>
                <a:cubicBezTo>
                  <a:pt x="3849506" y="1474895"/>
                  <a:pt x="3847323" y="1484854"/>
                  <a:pt x="3847323" y="1495222"/>
                </a:cubicBezTo>
                <a:cubicBezTo>
                  <a:pt x="3847323" y="1512685"/>
                  <a:pt x="3853462" y="1527283"/>
                  <a:pt x="3865740" y="1539015"/>
                </a:cubicBezTo>
                <a:cubicBezTo>
                  <a:pt x="3878019" y="1550748"/>
                  <a:pt x="3892071" y="1556614"/>
                  <a:pt x="3907896" y="1556614"/>
                </a:cubicBezTo>
                <a:cubicBezTo>
                  <a:pt x="3925359" y="1556614"/>
                  <a:pt x="3938728" y="1551430"/>
                  <a:pt x="3948005" y="1541062"/>
                </a:cubicBezTo>
                <a:cubicBezTo>
                  <a:pt x="3957282" y="1530693"/>
                  <a:pt x="3961921" y="1518415"/>
                  <a:pt x="3961921" y="1504227"/>
                </a:cubicBezTo>
                <a:cubicBezTo>
                  <a:pt x="3961921" y="1494404"/>
                  <a:pt x="3959738" y="1485400"/>
                  <a:pt x="3955372" y="1477214"/>
                </a:cubicBezTo>
                <a:cubicBezTo>
                  <a:pt x="3955918" y="1476669"/>
                  <a:pt x="3956055" y="1476532"/>
                  <a:pt x="3955782" y="1476805"/>
                </a:cubicBezTo>
                <a:cubicBezTo>
                  <a:pt x="3955509" y="1477078"/>
                  <a:pt x="3957010" y="1477214"/>
                  <a:pt x="3960284" y="1477214"/>
                </a:cubicBezTo>
                <a:cubicBezTo>
                  <a:pt x="3969561" y="1477214"/>
                  <a:pt x="3978019" y="1479261"/>
                  <a:pt x="3985658" y="1483353"/>
                </a:cubicBezTo>
                <a:cubicBezTo>
                  <a:pt x="3993298" y="1487446"/>
                  <a:pt x="3999984" y="1492903"/>
                  <a:pt x="4005713" y="1499724"/>
                </a:cubicBezTo>
                <a:cubicBezTo>
                  <a:pt x="4011443" y="1506546"/>
                  <a:pt x="4015809" y="1514322"/>
                  <a:pt x="4018810" y="1523053"/>
                </a:cubicBezTo>
                <a:cubicBezTo>
                  <a:pt x="4021812" y="1531785"/>
                  <a:pt x="4023312" y="1540789"/>
                  <a:pt x="4023312" y="1550065"/>
                </a:cubicBezTo>
                <a:cubicBezTo>
                  <a:pt x="4023312" y="1562071"/>
                  <a:pt x="4021266" y="1573667"/>
                  <a:pt x="4017173" y="1584854"/>
                </a:cubicBezTo>
                <a:cubicBezTo>
                  <a:pt x="4013080" y="1596041"/>
                  <a:pt x="4006941" y="1605864"/>
                  <a:pt x="3998756" y="1614322"/>
                </a:cubicBezTo>
                <a:cubicBezTo>
                  <a:pt x="3990570" y="1622781"/>
                  <a:pt x="3980338" y="1629602"/>
                  <a:pt x="3968060" y="1634786"/>
                </a:cubicBezTo>
                <a:cubicBezTo>
                  <a:pt x="3955782" y="1639970"/>
                  <a:pt x="3941457" y="1642562"/>
                  <a:pt x="3925086" y="1642562"/>
                </a:cubicBezTo>
                <a:cubicBezTo>
                  <a:pt x="3908715" y="1642562"/>
                  <a:pt x="3891934" y="1638606"/>
                  <a:pt x="3874744" y="1630693"/>
                </a:cubicBezTo>
                <a:cubicBezTo>
                  <a:pt x="3857555" y="1622781"/>
                  <a:pt x="3840774" y="1610093"/>
                  <a:pt x="3824404" y="1592630"/>
                </a:cubicBezTo>
                <a:cubicBezTo>
                  <a:pt x="3808032" y="1575168"/>
                  <a:pt x="3792616" y="1552794"/>
                  <a:pt x="3778155" y="1525509"/>
                </a:cubicBezTo>
                <a:cubicBezTo>
                  <a:pt x="3763694" y="1498224"/>
                  <a:pt x="3750734" y="1465209"/>
                  <a:pt x="3739274" y="1426464"/>
                </a:cubicBezTo>
                <a:lnTo>
                  <a:pt x="3712261" y="1414186"/>
                </a:lnTo>
                <a:cubicBezTo>
                  <a:pt x="3719355" y="1446928"/>
                  <a:pt x="3728906" y="1480352"/>
                  <a:pt x="3740911" y="1514458"/>
                </a:cubicBezTo>
                <a:cubicBezTo>
                  <a:pt x="3752916" y="1548565"/>
                  <a:pt x="3767787" y="1579670"/>
                  <a:pt x="3785522" y="1607774"/>
                </a:cubicBezTo>
                <a:cubicBezTo>
                  <a:pt x="3803258" y="1635877"/>
                  <a:pt x="3824131" y="1658933"/>
                  <a:pt x="3848142" y="1676942"/>
                </a:cubicBezTo>
                <a:cubicBezTo>
                  <a:pt x="3872152" y="1694950"/>
                  <a:pt x="3900256" y="1703954"/>
                  <a:pt x="3932453" y="1703954"/>
                </a:cubicBezTo>
                <a:cubicBezTo>
                  <a:pt x="3959192" y="1703954"/>
                  <a:pt x="3982521" y="1697542"/>
                  <a:pt x="4002439" y="1684718"/>
                </a:cubicBezTo>
                <a:cubicBezTo>
                  <a:pt x="4022357" y="1671894"/>
                  <a:pt x="4038046" y="1651566"/>
                  <a:pt x="4049506" y="1623736"/>
                </a:cubicBezTo>
                <a:cubicBezTo>
                  <a:pt x="4093708" y="1658115"/>
                  <a:pt x="4115809" y="1712412"/>
                  <a:pt x="4115809" y="1786628"/>
                </a:cubicBezTo>
                <a:lnTo>
                  <a:pt x="4145277" y="1809547"/>
                </a:lnTo>
                <a:lnTo>
                  <a:pt x="4145277" y="1384717"/>
                </a:lnTo>
                <a:lnTo>
                  <a:pt x="4212398" y="1384717"/>
                </a:lnTo>
                <a:cubicBezTo>
                  <a:pt x="4216218" y="1386355"/>
                  <a:pt x="4220585" y="1389902"/>
                  <a:pt x="4225495" y="1395359"/>
                </a:cubicBezTo>
                <a:cubicBezTo>
                  <a:pt x="4230406" y="1400816"/>
                  <a:pt x="4234908" y="1406818"/>
                  <a:pt x="4239001" y="1413367"/>
                </a:cubicBezTo>
                <a:cubicBezTo>
                  <a:pt x="4243094" y="1419915"/>
                  <a:pt x="4246504" y="1426464"/>
                  <a:pt x="4249233" y="1433012"/>
                </a:cubicBezTo>
                <a:cubicBezTo>
                  <a:pt x="4251962" y="1439561"/>
                  <a:pt x="4253326" y="1444745"/>
                  <a:pt x="4253326" y="1448565"/>
                </a:cubicBezTo>
                <a:lnTo>
                  <a:pt x="4253326" y="1771075"/>
                </a:lnTo>
                <a:lnTo>
                  <a:pt x="4296709" y="1810366"/>
                </a:lnTo>
                <a:lnTo>
                  <a:pt x="4296709" y="1384717"/>
                </a:lnTo>
                <a:lnTo>
                  <a:pt x="4368742" y="1384717"/>
                </a:lnTo>
                <a:lnTo>
                  <a:pt x="4337637" y="1345427"/>
                </a:lnTo>
                <a:lnTo>
                  <a:pt x="4295891" y="1345427"/>
                </a:lnTo>
                <a:lnTo>
                  <a:pt x="4291798" y="1332330"/>
                </a:lnTo>
                <a:cubicBezTo>
                  <a:pt x="4289069" y="1320870"/>
                  <a:pt x="4284977" y="1308456"/>
                  <a:pt x="4279519" y="1295086"/>
                </a:cubicBezTo>
                <a:cubicBezTo>
                  <a:pt x="4274063" y="1281716"/>
                  <a:pt x="4265331" y="1272030"/>
                  <a:pt x="4253326" y="1266027"/>
                </a:cubicBezTo>
                <a:close/>
                <a:moveTo>
                  <a:pt x="7104649" y="1265209"/>
                </a:moveTo>
                <a:lnTo>
                  <a:pt x="7104649" y="1378988"/>
                </a:lnTo>
                <a:cubicBezTo>
                  <a:pt x="7101921" y="1372985"/>
                  <a:pt x="7097965" y="1367801"/>
                  <a:pt x="7092780" y="1363435"/>
                </a:cubicBezTo>
                <a:cubicBezTo>
                  <a:pt x="7087596" y="1359070"/>
                  <a:pt x="7079820" y="1353067"/>
                  <a:pt x="7069452" y="1345427"/>
                </a:cubicBezTo>
                <a:lnTo>
                  <a:pt x="7029491" y="1345427"/>
                </a:lnTo>
                <a:lnTo>
                  <a:pt x="6995782" y="1345427"/>
                </a:lnTo>
                <a:lnTo>
                  <a:pt x="6545725" y="1345427"/>
                </a:lnTo>
                <a:lnTo>
                  <a:pt x="6572738" y="1384717"/>
                </a:lnTo>
                <a:lnTo>
                  <a:pt x="6805207" y="1384717"/>
                </a:lnTo>
                <a:lnTo>
                  <a:pt x="6805207" y="1407637"/>
                </a:lnTo>
                <a:lnTo>
                  <a:pt x="6573556" y="1541062"/>
                </a:lnTo>
                <a:lnTo>
                  <a:pt x="6616940" y="1597542"/>
                </a:lnTo>
                <a:cubicBezTo>
                  <a:pt x="6647499" y="1601907"/>
                  <a:pt x="6675876" y="1611457"/>
                  <a:pt x="6702069" y="1626191"/>
                </a:cubicBezTo>
                <a:cubicBezTo>
                  <a:pt x="6728263" y="1640925"/>
                  <a:pt x="6751729" y="1661389"/>
                  <a:pt x="6772465" y="1687583"/>
                </a:cubicBezTo>
                <a:cubicBezTo>
                  <a:pt x="6762097" y="1688674"/>
                  <a:pt x="6753093" y="1691812"/>
                  <a:pt x="6745453" y="1696996"/>
                </a:cubicBezTo>
                <a:cubicBezTo>
                  <a:pt x="6737813" y="1702180"/>
                  <a:pt x="6732629" y="1709684"/>
                  <a:pt x="6729900" y="1719506"/>
                </a:cubicBezTo>
                <a:cubicBezTo>
                  <a:pt x="6723352" y="1707501"/>
                  <a:pt x="6716258" y="1697542"/>
                  <a:pt x="6708618" y="1689629"/>
                </a:cubicBezTo>
                <a:cubicBezTo>
                  <a:pt x="6700978" y="1681716"/>
                  <a:pt x="6693747" y="1675577"/>
                  <a:pt x="6686926" y="1671212"/>
                </a:cubicBezTo>
                <a:cubicBezTo>
                  <a:pt x="6680105" y="1666846"/>
                  <a:pt x="6674238" y="1663708"/>
                  <a:pt x="6669327" y="1661798"/>
                </a:cubicBezTo>
                <a:cubicBezTo>
                  <a:pt x="6664416" y="1659888"/>
                  <a:pt x="6661687" y="1658933"/>
                  <a:pt x="6661141" y="1658933"/>
                </a:cubicBezTo>
                <a:cubicBezTo>
                  <a:pt x="6656776" y="1658387"/>
                  <a:pt x="6653365" y="1657978"/>
                  <a:pt x="6650910" y="1657706"/>
                </a:cubicBezTo>
                <a:cubicBezTo>
                  <a:pt x="6648454" y="1657433"/>
                  <a:pt x="6645862" y="1657296"/>
                  <a:pt x="6643133" y="1657296"/>
                </a:cubicBezTo>
                <a:cubicBezTo>
                  <a:pt x="6621305" y="1657296"/>
                  <a:pt x="6603706" y="1663981"/>
                  <a:pt x="6590337" y="1677351"/>
                </a:cubicBezTo>
                <a:cubicBezTo>
                  <a:pt x="6576967" y="1690721"/>
                  <a:pt x="6570282" y="1707774"/>
                  <a:pt x="6570282" y="1728511"/>
                </a:cubicBezTo>
                <a:cubicBezTo>
                  <a:pt x="6570282" y="1750339"/>
                  <a:pt x="6576557" y="1768347"/>
                  <a:pt x="6589109" y="1782535"/>
                </a:cubicBezTo>
                <a:cubicBezTo>
                  <a:pt x="6601660" y="1796723"/>
                  <a:pt x="6619941" y="1803818"/>
                  <a:pt x="6643952" y="1803818"/>
                </a:cubicBezTo>
                <a:cubicBezTo>
                  <a:pt x="6653774" y="1803818"/>
                  <a:pt x="6663324" y="1800816"/>
                  <a:pt x="6672601" y="1794814"/>
                </a:cubicBezTo>
                <a:cubicBezTo>
                  <a:pt x="6681878" y="1788811"/>
                  <a:pt x="6686517" y="1780352"/>
                  <a:pt x="6686517" y="1769438"/>
                </a:cubicBezTo>
                <a:cubicBezTo>
                  <a:pt x="6686517" y="1761253"/>
                  <a:pt x="6683788" y="1752794"/>
                  <a:pt x="6678331" y="1744063"/>
                </a:cubicBezTo>
                <a:cubicBezTo>
                  <a:pt x="6672874" y="1735332"/>
                  <a:pt x="6663052" y="1730966"/>
                  <a:pt x="6648863" y="1730966"/>
                </a:cubicBezTo>
                <a:cubicBezTo>
                  <a:pt x="6642315" y="1730966"/>
                  <a:pt x="6635493" y="1732876"/>
                  <a:pt x="6628399" y="1736696"/>
                </a:cubicBezTo>
                <a:cubicBezTo>
                  <a:pt x="6621305" y="1740516"/>
                  <a:pt x="6617212" y="1747337"/>
                  <a:pt x="6616121" y="1757160"/>
                </a:cubicBezTo>
                <a:cubicBezTo>
                  <a:pt x="6604661" y="1753886"/>
                  <a:pt x="6598931" y="1746519"/>
                  <a:pt x="6598931" y="1735059"/>
                </a:cubicBezTo>
                <a:cubicBezTo>
                  <a:pt x="6598931" y="1723053"/>
                  <a:pt x="6604661" y="1714322"/>
                  <a:pt x="6616121" y="1708865"/>
                </a:cubicBezTo>
                <a:cubicBezTo>
                  <a:pt x="6627581" y="1703408"/>
                  <a:pt x="6640132" y="1700680"/>
                  <a:pt x="6653774" y="1700680"/>
                </a:cubicBezTo>
                <a:cubicBezTo>
                  <a:pt x="6668508" y="1700680"/>
                  <a:pt x="6681469" y="1707774"/>
                  <a:pt x="6692656" y="1721962"/>
                </a:cubicBezTo>
                <a:cubicBezTo>
                  <a:pt x="6703843" y="1736150"/>
                  <a:pt x="6711346" y="1754704"/>
                  <a:pt x="6715166" y="1777624"/>
                </a:cubicBezTo>
                <a:lnTo>
                  <a:pt x="6748727" y="1802180"/>
                </a:lnTo>
                <a:cubicBezTo>
                  <a:pt x="6748727" y="1778170"/>
                  <a:pt x="6752547" y="1760980"/>
                  <a:pt x="6760187" y="1750612"/>
                </a:cubicBezTo>
                <a:cubicBezTo>
                  <a:pt x="6767827" y="1740243"/>
                  <a:pt x="6775467" y="1735059"/>
                  <a:pt x="6783106" y="1735059"/>
                </a:cubicBezTo>
                <a:cubicBezTo>
                  <a:pt x="6787472" y="1735059"/>
                  <a:pt x="6791565" y="1736014"/>
                  <a:pt x="6795385" y="1737924"/>
                </a:cubicBezTo>
                <a:cubicBezTo>
                  <a:pt x="6799204" y="1739834"/>
                  <a:pt x="6802479" y="1742153"/>
                  <a:pt x="6805207" y="1744882"/>
                </a:cubicBezTo>
                <a:lnTo>
                  <a:pt x="6804389" y="1744882"/>
                </a:lnTo>
                <a:cubicBezTo>
                  <a:pt x="6804389" y="1745427"/>
                  <a:pt x="6804934" y="1745973"/>
                  <a:pt x="6806026" y="1746519"/>
                </a:cubicBezTo>
                <a:cubicBezTo>
                  <a:pt x="6807117" y="1747064"/>
                  <a:pt x="6807936" y="1747610"/>
                  <a:pt x="6808481" y="1748156"/>
                </a:cubicBezTo>
                <a:cubicBezTo>
                  <a:pt x="6812302" y="1756887"/>
                  <a:pt x="6815166" y="1764527"/>
                  <a:pt x="6817076" y="1771075"/>
                </a:cubicBezTo>
                <a:cubicBezTo>
                  <a:pt x="6818986" y="1777624"/>
                  <a:pt x="6821033" y="1784172"/>
                  <a:pt x="6823215" y="1790721"/>
                </a:cubicBezTo>
                <a:lnTo>
                  <a:pt x="6848591" y="1809547"/>
                </a:lnTo>
                <a:lnTo>
                  <a:pt x="6848591" y="1460843"/>
                </a:lnTo>
                <a:lnTo>
                  <a:pt x="6850228" y="1460843"/>
                </a:lnTo>
                <a:cubicBezTo>
                  <a:pt x="6863870" y="1460843"/>
                  <a:pt x="6877786" y="1462753"/>
                  <a:pt x="6891974" y="1466573"/>
                </a:cubicBezTo>
                <a:cubicBezTo>
                  <a:pt x="6906162" y="1470393"/>
                  <a:pt x="6918986" y="1475714"/>
                  <a:pt x="6930446" y="1482535"/>
                </a:cubicBezTo>
                <a:cubicBezTo>
                  <a:pt x="6941906" y="1489356"/>
                  <a:pt x="6951183" y="1497405"/>
                  <a:pt x="6958277" y="1506682"/>
                </a:cubicBezTo>
                <a:cubicBezTo>
                  <a:pt x="6965371" y="1515959"/>
                  <a:pt x="6968918" y="1525782"/>
                  <a:pt x="6968918" y="1536150"/>
                </a:cubicBezTo>
                <a:cubicBezTo>
                  <a:pt x="6968918" y="1544881"/>
                  <a:pt x="6967008" y="1553067"/>
                  <a:pt x="6963188" y="1560707"/>
                </a:cubicBezTo>
                <a:cubicBezTo>
                  <a:pt x="6959368" y="1559070"/>
                  <a:pt x="6954593" y="1557296"/>
                  <a:pt x="6948864" y="1555386"/>
                </a:cubicBezTo>
                <a:cubicBezTo>
                  <a:pt x="6943134" y="1553476"/>
                  <a:pt x="6938086" y="1552521"/>
                  <a:pt x="6933720" y="1552521"/>
                </a:cubicBezTo>
                <a:cubicBezTo>
                  <a:pt x="6925535" y="1552521"/>
                  <a:pt x="6918304" y="1554295"/>
                  <a:pt x="6912029" y="1557842"/>
                </a:cubicBezTo>
                <a:cubicBezTo>
                  <a:pt x="6905753" y="1561389"/>
                  <a:pt x="6900569" y="1565891"/>
                  <a:pt x="6896476" y="1571348"/>
                </a:cubicBezTo>
                <a:cubicBezTo>
                  <a:pt x="6892383" y="1576805"/>
                  <a:pt x="6889382" y="1582535"/>
                  <a:pt x="6887472" y="1588538"/>
                </a:cubicBezTo>
                <a:cubicBezTo>
                  <a:pt x="6885562" y="1594540"/>
                  <a:pt x="6884607" y="1599997"/>
                  <a:pt x="6884607" y="1604909"/>
                </a:cubicBezTo>
                <a:cubicBezTo>
                  <a:pt x="6884607" y="1620188"/>
                  <a:pt x="6890064" y="1632058"/>
                  <a:pt x="6900978" y="1640516"/>
                </a:cubicBezTo>
                <a:cubicBezTo>
                  <a:pt x="6911892" y="1648974"/>
                  <a:pt x="6923079" y="1653204"/>
                  <a:pt x="6934539" y="1653204"/>
                </a:cubicBezTo>
                <a:cubicBezTo>
                  <a:pt x="6946544" y="1653204"/>
                  <a:pt x="6957049" y="1649793"/>
                  <a:pt x="6966053" y="1642971"/>
                </a:cubicBezTo>
                <a:cubicBezTo>
                  <a:pt x="6975057" y="1636150"/>
                  <a:pt x="6982561" y="1627555"/>
                  <a:pt x="6988563" y="1617187"/>
                </a:cubicBezTo>
                <a:cubicBezTo>
                  <a:pt x="6994566" y="1606819"/>
                  <a:pt x="6999068" y="1596041"/>
                  <a:pt x="7002070" y="1584854"/>
                </a:cubicBezTo>
                <a:cubicBezTo>
                  <a:pt x="7005071" y="1573667"/>
                  <a:pt x="7006572" y="1563435"/>
                  <a:pt x="7006572" y="1554158"/>
                </a:cubicBezTo>
                <a:cubicBezTo>
                  <a:pt x="7006572" y="1538333"/>
                  <a:pt x="7003297" y="1522371"/>
                  <a:pt x="6996749" y="1506273"/>
                </a:cubicBezTo>
                <a:cubicBezTo>
                  <a:pt x="6990201" y="1490175"/>
                  <a:pt x="6980378" y="1475168"/>
                  <a:pt x="6967281" y="1461252"/>
                </a:cubicBezTo>
                <a:cubicBezTo>
                  <a:pt x="6954184" y="1447337"/>
                  <a:pt x="6937677" y="1435195"/>
                  <a:pt x="6917759" y="1424827"/>
                </a:cubicBezTo>
                <a:cubicBezTo>
                  <a:pt x="6897840" y="1414458"/>
                  <a:pt x="6874784" y="1407091"/>
                  <a:pt x="6848591" y="1402726"/>
                </a:cubicBezTo>
                <a:lnTo>
                  <a:pt x="6848591" y="1384717"/>
                </a:lnTo>
                <a:lnTo>
                  <a:pt x="7026887" y="1384717"/>
                </a:lnTo>
                <a:lnTo>
                  <a:pt x="7059778" y="1384717"/>
                </a:lnTo>
                <a:lnTo>
                  <a:pt x="7062903" y="1384717"/>
                </a:lnTo>
                <a:cubicBezTo>
                  <a:pt x="7066723" y="1386355"/>
                  <a:pt x="7070952" y="1389902"/>
                  <a:pt x="7075591" y="1395359"/>
                </a:cubicBezTo>
                <a:cubicBezTo>
                  <a:pt x="7080229" y="1400816"/>
                  <a:pt x="7084731" y="1406818"/>
                  <a:pt x="7089097" y="1413367"/>
                </a:cubicBezTo>
                <a:cubicBezTo>
                  <a:pt x="7093463" y="1419915"/>
                  <a:pt x="7097146" y="1426464"/>
                  <a:pt x="7100147" y="1433012"/>
                </a:cubicBezTo>
                <a:cubicBezTo>
                  <a:pt x="7103149" y="1439561"/>
                  <a:pt x="7104649" y="1444745"/>
                  <a:pt x="7104649" y="1448565"/>
                </a:cubicBezTo>
                <a:lnTo>
                  <a:pt x="7104649" y="1771075"/>
                </a:lnTo>
                <a:lnTo>
                  <a:pt x="7147214" y="1810366"/>
                </a:lnTo>
                <a:lnTo>
                  <a:pt x="7147214" y="1384717"/>
                </a:lnTo>
                <a:lnTo>
                  <a:pt x="7238892" y="1384717"/>
                </a:lnTo>
                <a:lnTo>
                  <a:pt x="7207787" y="1345427"/>
                </a:lnTo>
                <a:lnTo>
                  <a:pt x="7146396" y="1345427"/>
                </a:lnTo>
                <a:lnTo>
                  <a:pt x="7142303" y="1332330"/>
                </a:lnTo>
                <a:cubicBezTo>
                  <a:pt x="7139574" y="1321416"/>
                  <a:pt x="7135345" y="1309138"/>
                  <a:pt x="7129615" y="1295495"/>
                </a:cubicBezTo>
                <a:cubicBezTo>
                  <a:pt x="7123885" y="1281852"/>
                  <a:pt x="7115564" y="1271757"/>
                  <a:pt x="7104649" y="1265209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87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26C6BE-DCF4-3392-1118-DEA4C5CCEAA5}"/>
              </a:ext>
            </a:extLst>
          </p:cNvPr>
          <p:cNvSpPr txBox="1"/>
          <p:nvPr/>
        </p:nvSpPr>
        <p:spPr>
          <a:xfrm>
            <a:off x="7320466" y="609600"/>
            <a:ext cx="4140014" cy="1330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 err="1">
                <a:latin typeface="+mj-lt"/>
                <a:ea typeface="+mj-ea"/>
                <a:cs typeface="+mj-cs"/>
              </a:rPr>
              <a:t>শিক্ষক</a:t>
            </a:r>
            <a:r>
              <a:rPr lang="en-US" sz="4400" dirty="0">
                <a:latin typeface="+mj-lt"/>
                <a:ea typeface="+mj-ea"/>
                <a:cs typeface="+mj-cs"/>
              </a:rPr>
              <a:t> </a:t>
            </a:r>
            <a:r>
              <a:rPr lang="en-US" sz="4400" dirty="0" err="1">
                <a:latin typeface="+mj-lt"/>
                <a:ea typeface="+mj-ea"/>
                <a:cs typeface="+mj-cs"/>
              </a:rPr>
              <a:t>পরিচিতি</a:t>
            </a:r>
            <a:r>
              <a:rPr lang="en-US" sz="4400" dirty="0"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1EB639-D08D-092D-7088-69E552E7A0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7" r="18006" b="-1"/>
          <a:stretch>
            <a:fillRect/>
          </a:stretch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6BF81-4A05-AB65-673C-CBAAE540A7A0}"/>
              </a:ext>
            </a:extLst>
          </p:cNvPr>
          <p:cNvSpPr txBox="1"/>
          <p:nvPr/>
        </p:nvSpPr>
        <p:spPr>
          <a:xfrm>
            <a:off x="7320465" y="2194102"/>
            <a:ext cx="4140013" cy="3908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মোঃ</a:t>
            </a:r>
            <a:r>
              <a:rPr lang="en-US" sz="2000" dirty="0"/>
              <a:t> </a:t>
            </a:r>
            <a:r>
              <a:rPr lang="en-US" sz="2000" dirty="0" err="1"/>
              <a:t>মানিক</a:t>
            </a:r>
            <a:r>
              <a:rPr lang="en-US" sz="2000" dirty="0"/>
              <a:t> </a:t>
            </a:r>
            <a:r>
              <a:rPr lang="en-US" sz="2000" dirty="0" err="1"/>
              <a:t>ইসলাম</a:t>
            </a: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সহকারী</a:t>
            </a:r>
            <a:r>
              <a:rPr lang="en-US" sz="2000" dirty="0"/>
              <a:t> </a:t>
            </a:r>
            <a:r>
              <a:rPr lang="en-US" sz="2000" dirty="0" err="1"/>
              <a:t>শিক্ষক</a:t>
            </a: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লাট</a:t>
            </a:r>
            <a:r>
              <a:rPr lang="en-US" sz="2000" dirty="0"/>
              <a:t> </a:t>
            </a:r>
            <a:r>
              <a:rPr lang="en-US" sz="2000" dirty="0" err="1"/>
              <a:t>ডাবরা</a:t>
            </a:r>
            <a:r>
              <a:rPr lang="en-US" sz="2000" dirty="0"/>
              <a:t> </a:t>
            </a:r>
            <a:r>
              <a:rPr lang="en-US" sz="2000" dirty="0" err="1"/>
              <a:t>সরকারি</a:t>
            </a:r>
            <a:r>
              <a:rPr lang="en-US" sz="2000" dirty="0"/>
              <a:t> </a:t>
            </a:r>
            <a:r>
              <a:rPr lang="en-US" sz="2000" dirty="0" err="1"/>
              <a:t>প্রাথমিক</a:t>
            </a:r>
            <a:r>
              <a:rPr lang="en-US" sz="2000" dirty="0"/>
              <a:t> </a:t>
            </a:r>
            <a:r>
              <a:rPr lang="en-US" sz="2000" dirty="0" err="1"/>
              <a:t>বিদ্যালয়</a:t>
            </a: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বীরগঞ্জ</a:t>
            </a:r>
            <a:r>
              <a:rPr lang="en-US" sz="2000" dirty="0"/>
              <a:t>, </a:t>
            </a:r>
            <a:r>
              <a:rPr lang="en-US" sz="2000" dirty="0" err="1"/>
              <a:t>দিনাজপুর</a:t>
            </a:r>
            <a:endParaRPr lang="en-US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মোবাইল</a:t>
            </a:r>
            <a:r>
              <a:rPr lang="en-US" sz="2000" dirty="0"/>
              <a:t> </a:t>
            </a:r>
            <a:r>
              <a:rPr lang="en-US" sz="2000" dirty="0" err="1"/>
              <a:t>নংঃ</a:t>
            </a:r>
            <a:r>
              <a:rPr lang="en-US" sz="2000" dirty="0"/>
              <a:t> ০১৭৩৮৫৫১৮২৭</a:t>
            </a:r>
          </a:p>
        </p:txBody>
      </p:sp>
    </p:spTree>
    <p:extLst>
      <p:ext uri="{BB962C8B-B14F-4D97-AF65-F5344CB8AC3E}">
        <p14:creationId xmlns:p14="http://schemas.microsoft.com/office/powerpoint/2010/main" val="3219623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9" name="Rectangle 68">
            <a:extLst>
              <a:ext uri="{FF2B5EF4-FFF2-40B4-BE49-F238E27FC236}">
                <a16:creationId xmlns:a16="http://schemas.microsoft.com/office/drawing/2014/main" id="{8DF66CB0-1AD6-4D8C-BE70-897ADA64FE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4C3B26D-D43F-467B-B943-E20A45E78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799"/>
            <a:ext cx="6802718" cy="54864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BB92CE-43CB-FA16-27BA-81A4234A8FC2}"/>
              </a:ext>
            </a:extLst>
          </p:cNvPr>
          <p:cNvSpPr txBox="1"/>
          <p:nvPr/>
        </p:nvSpPr>
        <p:spPr>
          <a:xfrm>
            <a:off x="1265274" y="1063256"/>
            <a:ext cx="5624624" cy="10972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dirty="0" err="1">
                <a:solidFill>
                  <a:srgbClr val="595959"/>
                </a:solidFill>
                <a:latin typeface="+mj-lt"/>
                <a:ea typeface="+mj-ea"/>
                <a:cs typeface="+mj-cs"/>
              </a:rPr>
              <a:t>আজকের</a:t>
            </a:r>
            <a:r>
              <a:rPr lang="en-US" sz="3200" dirty="0">
                <a:solidFill>
                  <a:srgbClr val="595959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dirty="0" err="1">
                <a:solidFill>
                  <a:srgbClr val="595959"/>
                </a:solidFill>
                <a:latin typeface="+mj-lt"/>
                <a:ea typeface="+mj-ea"/>
                <a:cs typeface="+mj-cs"/>
              </a:rPr>
              <a:t>পাঠ</a:t>
            </a:r>
            <a:r>
              <a:rPr lang="en-US" sz="3200" dirty="0">
                <a:solidFill>
                  <a:srgbClr val="595959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dirty="0" err="1">
                <a:solidFill>
                  <a:srgbClr val="595959"/>
                </a:solidFill>
                <a:latin typeface="+mj-lt"/>
                <a:ea typeface="+mj-ea"/>
                <a:cs typeface="+mj-cs"/>
              </a:rPr>
              <a:t>পরিচিতি</a:t>
            </a:r>
            <a:r>
              <a:rPr lang="en-US" sz="3200" dirty="0">
                <a:solidFill>
                  <a:srgbClr val="595959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E00DA8-3EDB-8188-15A5-FCFE9C04A8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09"/>
          <a:stretch>
            <a:fillRect/>
          </a:stretch>
        </p:blipFill>
        <p:spPr>
          <a:xfrm>
            <a:off x="7461069" y="685799"/>
            <a:ext cx="4117787" cy="5486399"/>
          </a:xfrm>
          <a:prstGeom prst="rect">
            <a:avLst/>
          </a:prstGeom>
        </p:spPr>
      </p:pic>
      <p:graphicFrame>
        <p:nvGraphicFramePr>
          <p:cNvPr id="71" name="TextBox 4">
            <a:extLst>
              <a:ext uri="{FF2B5EF4-FFF2-40B4-BE49-F238E27FC236}">
                <a16:creationId xmlns:a16="http://schemas.microsoft.com/office/drawing/2014/main" id="{063E2022-9B01-88BA-EF85-3D886C4944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9804330"/>
              </p:ext>
            </p:extLst>
          </p:nvPr>
        </p:nvGraphicFramePr>
        <p:xfrm>
          <a:off x="1335801" y="2447337"/>
          <a:ext cx="5475266" cy="3156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279105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1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100">
            <a:extLst>
              <a:ext uri="{FF2B5EF4-FFF2-40B4-BE49-F238E27FC236}">
                <a16:creationId xmlns:a16="http://schemas.microsoft.com/office/drawing/2014/main" id="{29A742FA-5AB7-DAFF-2D44-E35343D54C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2" name="Rectangle 101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6802" cy="6858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64725B-DC13-F00A-2642-5D186EEC9971}"/>
              </a:ext>
            </a:extLst>
          </p:cNvPr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dirty="0" err="1">
                <a:latin typeface="+mj-lt"/>
                <a:ea typeface="+mj-ea"/>
                <a:cs typeface="+mj-cs"/>
              </a:rPr>
              <a:t>শিখনফল</a:t>
            </a:r>
            <a:r>
              <a:rPr lang="en-US" sz="4400" dirty="0"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C06D3E-CCA5-B60F-4B2A-189E4B0DF95D}"/>
              </a:ext>
            </a:extLst>
          </p:cNvPr>
          <p:cNvSpPr txBox="1"/>
          <p:nvPr/>
        </p:nvSpPr>
        <p:spPr>
          <a:xfrm>
            <a:off x="833398" y="2055803"/>
            <a:ext cx="3135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 err="1"/>
              <a:t>এই</a:t>
            </a:r>
            <a:r>
              <a:rPr lang="en-US" dirty="0"/>
              <a:t> </a:t>
            </a:r>
            <a:r>
              <a:rPr lang="en-US" dirty="0" err="1"/>
              <a:t>পাঠ</a:t>
            </a:r>
            <a:r>
              <a:rPr lang="en-US" dirty="0"/>
              <a:t> </a:t>
            </a:r>
            <a:r>
              <a:rPr lang="en-US" dirty="0" err="1"/>
              <a:t>শেষে</a:t>
            </a:r>
            <a:r>
              <a:rPr lang="en-US" dirty="0"/>
              <a:t> </a:t>
            </a:r>
            <a:r>
              <a:rPr lang="en-US" dirty="0" err="1"/>
              <a:t>শিক্ষার্থীরা</a:t>
            </a:r>
            <a:r>
              <a:rPr lang="en-US" dirty="0"/>
              <a:t> ---</a:t>
            </a:r>
          </a:p>
        </p:txBody>
      </p:sp>
      <p:graphicFrame>
        <p:nvGraphicFramePr>
          <p:cNvPr id="58" name="TextBox 5">
            <a:extLst>
              <a:ext uri="{FF2B5EF4-FFF2-40B4-BE49-F238E27FC236}">
                <a16:creationId xmlns:a16="http://schemas.microsoft.com/office/drawing/2014/main" id="{2CCFCB26-D1F7-E07D-5448-DA388F1CCD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860832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580016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8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781B1F-80B3-EFC6-EBE2-0FDA7F69953D}"/>
              </a:ext>
            </a:extLst>
          </p:cNvPr>
          <p:cNvSpPr txBox="1"/>
          <p:nvPr/>
        </p:nvSpPr>
        <p:spPr>
          <a:xfrm>
            <a:off x="3317966" y="740229"/>
            <a:ext cx="66185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কবিতাটি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E58D8E-A650-B6D3-CDAC-923D816DBF8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48000" y="324651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2"/>
              </a:rPr>
              <a:t>Let’s watch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887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4332E8-4008-2A63-44C9-8ABD6104A29F}"/>
              </a:ext>
            </a:extLst>
          </p:cNvPr>
          <p:cNvSpPr txBox="1"/>
          <p:nvPr/>
        </p:nvSpPr>
        <p:spPr>
          <a:xfrm>
            <a:off x="3239589" y="435429"/>
            <a:ext cx="5686697" cy="707886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মুখে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মুখে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296158-F17F-17D9-7105-645498842E4A}"/>
              </a:ext>
            </a:extLst>
          </p:cNvPr>
          <p:cNvSpPr txBox="1"/>
          <p:nvPr/>
        </p:nvSpPr>
        <p:spPr>
          <a:xfrm>
            <a:off x="3526971" y="1778930"/>
            <a:ext cx="5704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১)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তালগাছ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কবিতা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লিখেছেন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652847-7606-D281-87A1-86AE854674DC}"/>
              </a:ext>
            </a:extLst>
          </p:cNvPr>
          <p:cNvSpPr txBox="1"/>
          <p:nvPr/>
        </p:nvSpPr>
        <p:spPr>
          <a:xfrm>
            <a:off x="3526971" y="2690838"/>
            <a:ext cx="57563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তালগাছ কবিতাটি রবীন্দ্রনাথ ঠাকুর লিখেছেন।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7F7733-EEF6-922F-BCF2-6C21DB4C4336}"/>
              </a:ext>
            </a:extLst>
          </p:cNvPr>
          <p:cNvSpPr txBox="1"/>
          <p:nvPr/>
        </p:nvSpPr>
        <p:spPr>
          <a:xfrm>
            <a:off x="3526970" y="3243833"/>
            <a:ext cx="6531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২)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তাঁর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কবিতা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শুনেছো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E1412F-9D2F-D27A-663F-0C04EF19DA31}"/>
              </a:ext>
            </a:extLst>
          </p:cNvPr>
          <p:cNvSpPr txBox="1"/>
          <p:nvPr/>
        </p:nvSpPr>
        <p:spPr>
          <a:xfrm>
            <a:off x="3526970" y="3796828"/>
            <a:ext cx="4807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তাঁর লেখা আর ছুটি কবিতা শুনেছো।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9F1091-1AC3-7647-BCDE-4C9916BC3CF6}"/>
              </a:ext>
            </a:extLst>
          </p:cNvPr>
          <p:cNvSpPr txBox="1"/>
          <p:nvPr/>
        </p:nvSpPr>
        <p:spPr>
          <a:xfrm>
            <a:off x="3526970" y="4375151"/>
            <a:ext cx="5547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৩)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সঙ্গীত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লিখেছেন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84710D-7901-295F-4C9C-A5CF46CF1DC9}"/>
              </a:ext>
            </a:extLst>
          </p:cNvPr>
          <p:cNvSpPr txBox="1"/>
          <p:nvPr/>
        </p:nvSpPr>
        <p:spPr>
          <a:xfrm>
            <a:off x="3526970" y="5158979"/>
            <a:ext cx="4380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রবীন্দ্রনাথ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ঠাকুর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57669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/>
      <p:bldP spid="7" grpId="0"/>
      <p:bldP spid="8" grpId="0"/>
      <p:bldP spid="9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রবীন্দ্রনাথ ঠাকুরের শিক্ষা দর্শন">
            <a:extLst>
              <a:ext uri="{FF2B5EF4-FFF2-40B4-BE49-F238E27FC236}">
                <a16:creationId xmlns:a16="http://schemas.microsoft.com/office/drawing/2014/main" id="{8C0520BB-2896-BD39-19F7-2D8ED71B29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93" r="15043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35642E-2FF0-FEFC-73A4-3804298A5846}"/>
              </a:ext>
            </a:extLst>
          </p:cNvPr>
          <p:cNvSpPr txBox="1"/>
          <p:nvPr/>
        </p:nvSpPr>
        <p:spPr>
          <a:xfrm>
            <a:off x="838200" y="365125"/>
            <a:ext cx="3822189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>
                <a:latin typeface="+mj-lt"/>
                <a:ea typeface="+mj-ea"/>
                <a:cs typeface="+mj-cs"/>
              </a:rPr>
              <a:t>চলো ছবি দেখি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E913CA-8A48-2150-D945-C6874B5E7BB3}"/>
              </a:ext>
            </a:extLst>
          </p:cNvPr>
          <p:cNvSpPr txBox="1"/>
          <p:nvPr/>
        </p:nvSpPr>
        <p:spPr>
          <a:xfrm>
            <a:off x="838200" y="2434201"/>
            <a:ext cx="3822189" cy="1899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পাচ্ছো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মানুষটির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জানো</a:t>
            </a:r>
            <a:r>
              <a:rPr lang="en-US" sz="20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45435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D038248A-211C-4EEC-8401-C761B929FB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30A849F-66D9-40C8-BEC8-35AFF8F456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E3108D-6BA1-C3F2-652F-C2E274EC4D04}"/>
              </a:ext>
            </a:extLst>
          </p:cNvPr>
          <p:cNvSpPr txBox="1"/>
          <p:nvPr/>
        </p:nvSpPr>
        <p:spPr>
          <a:xfrm>
            <a:off x="1179226" y="1280679"/>
            <a:ext cx="9833548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আজকের পাঠের শিরোনাম 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4542298-A2B1-480F-A11C-A40EDD19B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289890" y="0"/>
            <a:ext cx="3902110" cy="2382977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74AEB45E-B965-46A0-8557-C646B5011B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21A22C7-11AD-44B0-9BF7-6E3A45821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87049D82-B7F3-4192-8337-4BDB16955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4A7FAD9-577C-4D2E-A3B5-C6D0A39D4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A5C9C35-2375-49EB-B99C-17C87D42FE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82671"/>
            <a:ext cx="2898947" cy="2175328"/>
            <a:chOff x="-305" y="-1"/>
            <a:chExt cx="3832880" cy="2876136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BE7B8C5-3FC9-47E9-B555-AFCB849A41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15B6EFE-6DC2-4A72-AC12-BCCC3638A6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E8C1B65-6799-4DD1-B262-01901DA12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3829674-8FAF-4E90-9FB7-C6CE17839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52" name="TextBox 4">
            <a:extLst>
              <a:ext uri="{FF2B5EF4-FFF2-40B4-BE49-F238E27FC236}">
                <a16:creationId xmlns:a16="http://schemas.microsoft.com/office/drawing/2014/main" id="{D5B23E78-F27F-0D14-93F4-2AE8E73CA0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81176312"/>
              </p:ext>
            </p:extLst>
          </p:nvPr>
        </p:nvGraphicFramePr>
        <p:xfrm>
          <a:off x="1179226" y="2890979"/>
          <a:ext cx="9833548" cy="2693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8860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F79630B-0F0B-446E-A637-38FA8F61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028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6D7625-10E2-8314-C4ED-8B81EA2A73EC}"/>
              </a:ext>
            </a:extLst>
          </p:cNvPr>
          <p:cNvSpPr txBox="1"/>
          <p:nvPr/>
        </p:nvSpPr>
        <p:spPr>
          <a:xfrm>
            <a:off x="1137034" y="2194102"/>
            <a:ext cx="3158741" cy="3908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১) ১৮৬১ সালের ৭ই মে (২৫ বৈশাখ) জন্মগ্রহন করেন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২) ১৯৪১ সালের ৭ই আগস্ট (২২শে শ্রাবণ) মৃত্যুবরণ করেন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/>
              <a:t>৩) ১৯১৩ সালে নোবেল পুরষ্কার পান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</p:txBody>
      </p:sp>
      <p:pic>
        <p:nvPicPr>
          <p:cNvPr id="3" name="Picture 2" descr="Rabindranath Thakur • রবীন্দ্রনাথ ঠাকুর • rabindranath thakur hd picture">
            <a:extLst>
              <a:ext uri="{FF2B5EF4-FFF2-40B4-BE49-F238E27FC236}">
                <a16:creationId xmlns:a16="http://schemas.microsoft.com/office/drawing/2014/main" id="{E294666D-1B26-6C95-A134-97A14F445C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" b="5329"/>
          <a:stretch>
            <a:fillRect/>
          </a:stretch>
        </p:blipFill>
        <p:spPr>
          <a:xfrm>
            <a:off x="4948188" y="1"/>
            <a:ext cx="7243812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96672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353155-9E96-04D8-635D-628064F4C5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9" b="27848"/>
          <a:stretch>
            <a:fillRect/>
          </a:stretch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B3B2BA-8CC3-A073-55A9-ACC8AB45EE67}"/>
              </a:ext>
            </a:extLst>
          </p:cNvPr>
          <p:cNvSpPr txBox="1"/>
          <p:nvPr/>
        </p:nvSpPr>
        <p:spPr>
          <a:xfrm>
            <a:off x="952228" y="743447"/>
            <a:ext cx="3973385" cy="369202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>
                <a:latin typeface="+mj-lt"/>
                <a:ea typeface="+mj-ea"/>
                <a:cs typeface="+mj-cs"/>
              </a:rPr>
              <a:t>শিক্ষকের আদর্শ পাঠ </a:t>
            </a:r>
          </a:p>
        </p:txBody>
      </p:sp>
    </p:spTree>
    <p:extLst>
      <p:ext uri="{BB962C8B-B14F-4D97-AF65-F5344CB8AC3E}">
        <p14:creationId xmlns:p14="http://schemas.microsoft.com/office/powerpoint/2010/main" val="3190177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DAE9DD-A49B-2E26-4C47-2F0041A1A614}"/>
              </a:ext>
            </a:extLst>
          </p:cNvPr>
          <p:cNvSpPr txBox="1"/>
          <p:nvPr/>
        </p:nvSpPr>
        <p:spPr>
          <a:xfrm>
            <a:off x="836680" y="2405067"/>
            <a:ext cx="6002110" cy="17968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নম্বর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৮৬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F87AFB-BB0A-1A3F-6353-679EAED387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212"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336529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7B9F23-9BD6-37F0-7FC7-136F138AC3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81"/>
          <a:stretch>
            <a:fillRect/>
          </a:stretch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ACACCE-9137-9664-896F-F29F896A47DD}"/>
              </a:ext>
            </a:extLst>
          </p:cNvPr>
          <p:cNvSpPr txBox="1"/>
          <p:nvPr/>
        </p:nvSpPr>
        <p:spPr>
          <a:xfrm>
            <a:off x="952228" y="743447"/>
            <a:ext cx="3973385" cy="3692028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>
                <a:latin typeface="+mj-lt"/>
                <a:ea typeface="+mj-ea"/>
                <a:cs typeface="+mj-cs"/>
              </a:rPr>
              <a:t>শিক্ষার্থীর নীরব পাঠ </a:t>
            </a:r>
          </a:p>
        </p:txBody>
      </p:sp>
    </p:spTree>
    <p:extLst>
      <p:ext uri="{BB962C8B-B14F-4D97-AF65-F5344CB8AC3E}">
        <p14:creationId xmlns:p14="http://schemas.microsoft.com/office/powerpoint/2010/main" val="3883898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D84FCA-C89F-9D9B-F762-CBF27A603C7C}"/>
              </a:ext>
            </a:extLst>
          </p:cNvPr>
          <p:cNvSpPr txBox="1"/>
          <p:nvPr/>
        </p:nvSpPr>
        <p:spPr>
          <a:xfrm>
            <a:off x="2891246" y="592183"/>
            <a:ext cx="60002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 শব্দের অর্থ জানি 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504325-1E41-EF34-9C48-43CA033F1CCC}"/>
              </a:ext>
            </a:extLst>
          </p:cNvPr>
          <p:cNvSpPr txBox="1"/>
          <p:nvPr/>
        </p:nvSpPr>
        <p:spPr>
          <a:xfrm>
            <a:off x="2865121" y="2413337"/>
            <a:ext cx="67230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কবি</a:t>
            </a:r>
            <a:r>
              <a:rPr lang="en-US" dirty="0"/>
              <a:t>                                                                  </a:t>
            </a:r>
            <a:r>
              <a:rPr lang="en-US" dirty="0" err="1"/>
              <a:t>যিনি</a:t>
            </a:r>
            <a:r>
              <a:rPr lang="en-US" dirty="0"/>
              <a:t> </a:t>
            </a:r>
            <a:r>
              <a:rPr lang="en-US" dirty="0" err="1"/>
              <a:t>কবিতা</a:t>
            </a:r>
            <a:r>
              <a:rPr lang="en-US" dirty="0"/>
              <a:t> </a:t>
            </a:r>
            <a:r>
              <a:rPr lang="en-US" dirty="0" err="1"/>
              <a:t>লেখেন</a:t>
            </a:r>
            <a:endParaRPr lang="en-US" dirty="0"/>
          </a:p>
          <a:p>
            <a:r>
              <a:rPr lang="en-US" dirty="0" err="1"/>
              <a:t>কুস্তি</a:t>
            </a:r>
            <a:r>
              <a:rPr lang="en-US" dirty="0"/>
              <a:t>                                                                </a:t>
            </a:r>
            <a:r>
              <a:rPr lang="en-US" dirty="0" err="1"/>
              <a:t>এক</a:t>
            </a:r>
            <a:r>
              <a:rPr lang="en-US" dirty="0"/>
              <a:t> </a:t>
            </a:r>
            <a:r>
              <a:rPr lang="en-US" dirty="0" err="1"/>
              <a:t>ধরনের</a:t>
            </a:r>
            <a:r>
              <a:rPr lang="en-US" dirty="0"/>
              <a:t> </a:t>
            </a:r>
            <a:r>
              <a:rPr lang="en-US" dirty="0" err="1"/>
              <a:t>খেলা</a:t>
            </a:r>
            <a:endParaRPr lang="en-US" dirty="0"/>
          </a:p>
          <a:p>
            <a:r>
              <a:rPr lang="en-US" sz="2400" dirty="0" err="1">
                <a:latin typeface="NikoshBAN" pitchFamily="2" charset="0"/>
                <a:cs typeface="NikoshBAN" pitchFamily="2" charset="0"/>
              </a:rPr>
              <a:t>ওস্তাদ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                                    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400" dirty="0" err="1">
                <a:latin typeface="NikoshBAN" pitchFamily="2" charset="0"/>
                <a:cs typeface="NikoshBAN" pitchFamily="2" charset="0"/>
              </a:rPr>
              <a:t>পালোয়ান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                               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কুস্তি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atin typeface="NikoshBAN" pitchFamily="2" charset="0"/>
                <a:cs typeface="NikoshBAN" pitchFamily="2" charset="0"/>
              </a:rPr>
              <a:t>খেলোয়াড়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endParaRPr lang="bn-BD" sz="2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DFDA6F3-7CFF-AA3F-033A-301DD2228BE4}"/>
              </a:ext>
            </a:extLst>
          </p:cNvPr>
          <p:cNvCxnSpPr>
            <a:cxnSpLocks/>
          </p:cNvCxnSpPr>
          <p:nvPr/>
        </p:nvCxnSpPr>
        <p:spPr>
          <a:xfrm>
            <a:off x="3526971" y="2587509"/>
            <a:ext cx="256902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570CA82-90EB-1B8B-A409-C8C6C8723F62}"/>
              </a:ext>
            </a:extLst>
          </p:cNvPr>
          <p:cNvCxnSpPr>
            <a:cxnSpLocks/>
          </p:cNvCxnSpPr>
          <p:nvPr/>
        </p:nvCxnSpPr>
        <p:spPr>
          <a:xfrm>
            <a:off x="3526971" y="2882538"/>
            <a:ext cx="256902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0DED3F5-0C27-5EB0-D0C2-EFC99D2EAD72}"/>
              </a:ext>
            </a:extLst>
          </p:cNvPr>
          <p:cNvCxnSpPr>
            <a:cxnSpLocks/>
          </p:cNvCxnSpPr>
          <p:nvPr/>
        </p:nvCxnSpPr>
        <p:spPr>
          <a:xfrm>
            <a:off x="3526971" y="3187337"/>
            <a:ext cx="256902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5F74729-87D9-542A-99CF-BE952283522D}"/>
              </a:ext>
            </a:extLst>
          </p:cNvPr>
          <p:cNvCxnSpPr>
            <a:cxnSpLocks/>
          </p:cNvCxnSpPr>
          <p:nvPr/>
        </p:nvCxnSpPr>
        <p:spPr>
          <a:xfrm>
            <a:off x="3875314" y="3605349"/>
            <a:ext cx="222068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299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6354675-47EF-5CB6-8F85-EA00130B8E57}"/>
              </a:ext>
            </a:extLst>
          </p:cNvPr>
          <p:cNvSpPr txBox="1"/>
          <p:nvPr/>
        </p:nvSpPr>
        <p:spPr>
          <a:xfrm>
            <a:off x="3631474" y="435429"/>
            <a:ext cx="64356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যুক্তবর্ণ</a:t>
            </a:r>
            <a:r>
              <a:rPr lang="en-US" sz="4000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ভেঙ্গে</a:t>
            </a:r>
            <a:r>
              <a:rPr lang="en-US" sz="4000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লিখি</a:t>
            </a:r>
            <a:r>
              <a:rPr lang="en-US" sz="4000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4000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বানাই</a:t>
            </a:r>
            <a:endParaRPr lang="en-US" sz="4000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086792-82EC-C7B6-B4AD-D7BE1F1FEF9B}"/>
              </a:ext>
            </a:extLst>
          </p:cNvPr>
          <p:cNvSpPr txBox="1"/>
          <p:nvPr/>
        </p:nvSpPr>
        <p:spPr>
          <a:xfrm>
            <a:off x="2987040" y="2228671"/>
            <a:ext cx="708006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স+ক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স্কাউট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স্কুলব্যাগ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ন্দ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ন+দ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আনন্দ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নন্দন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স+ত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ব্যস্ত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ষ্ক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ষ+ক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নিষ্কাশন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পরিষ্কার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27542AA-4890-4004-ECF8-2D2538E0F72B}"/>
              </a:ext>
            </a:extLst>
          </p:cNvPr>
          <p:cNvCxnSpPr>
            <a:cxnSpLocks/>
          </p:cNvCxnSpPr>
          <p:nvPr/>
        </p:nvCxnSpPr>
        <p:spPr>
          <a:xfrm>
            <a:off x="3722914" y="3788229"/>
            <a:ext cx="117130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943E3EF-5936-065E-38AB-A2DFDCFD9BBD}"/>
              </a:ext>
            </a:extLst>
          </p:cNvPr>
          <p:cNvCxnSpPr>
            <a:cxnSpLocks/>
          </p:cNvCxnSpPr>
          <p:nvPr/>
        </p:nvCxnSpPr>
        <p:spPr>
          <a:xfrm>
            <a:off x="3631474" y="2495006"/>
            <a:ext cx="126274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08C3590-82DC-6DCD-AE47-5E7F81BFDCA1}"/>
              </a:ext>
            </a:extLst>
          </p:cNvPr>
          <p:cNvCxnSpPr>
            <a:cxnSpLocks/>
          </p:cNvCxnSpPr>
          <p:nvPr/>
        </p:nvCxnSpPr>
        <p:spPr>
          <a:xfrm>
            <a:off x="3631474" y="2908663"/>
            <a:ext cx="119307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5C4CC2B-B09A-FF14-8914-77B224B3725C}"/>
              </a:ext>
            </a:extLst>
          </p:cNvPr>
          <p:cNvCxnSpPr>
            <a:cxnSpLocks/>
          </p:cNvCxnSpPr>
          <p:nvPr/>
        </p:nvCxnSpPr>
        <p:spPr>
          <a:xfrm>
            <a:off x="3722914" y="3330302"/>
            <a:ext cx="117130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25B03B7-BAA7-304B-500D-4F90BB5574FA}"/>
              </a:ext>
            </a:extLst>
          </p:cNvPr>
          <p:cNvCxnSpPr>
            <a:cxnSpLocks/>
          </p:cNvCxnSpPr>
          <p:nvPr/>
        </p:nvCxnSpPr>
        <p:spPr>
          <a:xfrm>
            <a:off x="6180908" y="2495006"/>
            <a:ext cx="120613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639DDE8-2CB1-7F9D-083C-5CD9F942D0A6}"/>
              </a:ext>
            </a:extLst>
          </p:cNvPr>
          <p:cNvCxnSpPr>
            <a:cxnSpLocks/>
          </p:cNvCxnSpPr>
          <p:nvPr/>
        </p:nvCxnSpPr>
        <p:spPr>
          <a:xfrm>
            <a:off x="6258196" y="3788229"/>
            <a:ext cx="105156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C8C9484-5220-7176-64CC-84C66B8EDCBB}"/>
              </a:ext>
            </a:extLst>
          </p:cNvPr>
          <p:cNvCxnSpPr>
            <a:cxnSpLocks/>
          </p:cNvCxnSpPr>
          <p:nvPr/>
        </p:nvCxnSpPr>
        <p:spPr>
          <a:xfrm>
            <a:off x="6220097" y="2908663"/>
            <a:ext cx="112776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F9A91CC-B5DA-C840-EFA4-88AE80C2FF79}"/>
              </a:ext>
            </a:extLst>
          </p:cNvPr>
          <p:cNvCxnSpPr>
            <a:cxnSpLocks/>
          </p:cNvCxnSpPr>
          <p:nvPr/>
        </p:nvCxnSpPr>
        <p:spPr>
          <a:xfrm>
            <a:off x="6220097" y="3330302"/>
            <a:ext cx="10668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1771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6A84AF-6F58-471A-BF1F-10D8C0351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BC10AF-FAE4-C189-EA01-33FC8B754195}"/>
              </a:ext>
            </a:extLst>
          </p:cNvPr>
          <p:cNvSpPr txBox="1"/>
          <p:nvPr/>
        </p:nvSpPr>
        <p:spPr>
          <a:xfrm>
            <a:off x="838200" y="416478"/>
            <a:ext cx="3785513" cy="1812287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দলীয়</a:t>
            </a:r>
            <a:r>
              <a:rPr lang="en-US" sz="5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কাজ</a:t>
            </a:r>
            <a:r>
              <a:rPr lang="en-US" sz="5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251DAB-3672-CBA7-122B-F80374889B7A}"/>
              </a:ext>
            </a:extLst>
          </p:cNvPr>
          <p:cNvSpPr txBox="1"/>
          <p:nvPr/>
        </p:nvSpPr>
        <p:spPr>
          <a:xfrm>
            <a:off x="742405" y="3862881"/>
            <a:ext cx="3785514" cy="168029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b="1" dirty="0" err="1"/>
              <a:t>দলের</a:t>
            </a:r>
            <a:r>
              <a:rPr lang="en-US" sz="2400" b="1" dirty="0"/>
              <a:t> </a:t>
            </a:r>
            <a:r>
              <a:rPr lang="en-US" sz="2400" b="1" dirty="0" err="1"/>
              <a:t>একজন</a:t>
            </a:r>
            <a:r>
              <a:rPr lang="en-US" sz="2400" b="1" dirty="0"/>
              <a:t> </a:t>
            </a:r>
            <a:r>
              <a:rPr lang="en-US" sz="2400" b="1" dirty="0" err="1"/>
              <a:t>পড়বে</a:t>
            </a:r>
            <a:r>
              <a:rPr lang="en-US" sz="2400" b="1" dirty="0"/>
              <a:t> </a:t>
            </a:r>
            <a:r>
              <a:rPr lang="en-US" sz="2400" b="1" dirty="0" err="1"/>
              <a:t>অন্যরা</a:t>
            </a:r>
            <a:r>
              <a:rPr lang="en-US" sz="2400" b="1" dirty="0"/>
              <a:t> </a:t>
            </a:r>
            <a:r>
              <a:rPr lang="en-US" sz="2400" b="1" dirty="0" err="1"/>
              <a:t>শুনবে</a:t>
            </a:r>
            <a:r>
              <a:rPr lang="en-US" sz="2400" b="1" dirty="0"/>
              <a:t>। </a:t>
            </a:r>
            <a:r>
              <a:rPr lang="en-US" sz="2400" b="1" dirty="0" err="1"/>
              <a:t>এভাবে</a:t>
            </a:r>
            <a:r>
              <a:rPr lang="en-US" sz="2400" b="1" dirty="0"/>
              <a:t> </a:t>
            </a:r>
            <a:r>
              <a:rPr lang="en-US" sz="2400" b="1" dirty="0" err="1"/>
              <a:t>দলের</a:t>
            </a:r>
            <a:r>
              <a:rPr lang="en-US" sz="2400" b="1" dirty="0"/>
              <a:t> </a:t>
            </a:r>
            <a:r>
              <a:rPr lang="en-US" sz="2400" b="1" dirty="0" err="1"/>
              <a:t>সবাই</a:t>
            </a:r>
            <a:r>
              <a:rPr lang="en-US" sz="2400" b="1" dirty="0"/>
              <a:t> </a:t>
            </a:r>
            <a:r>
              <a:rPr lang="en-US" sz="2400" b="1" dirty="0" err="1"/>
              <a:t>পড়বে</a:t>
            </a:r>
            <a:r>
              <a:rPr lang="en-US" sz="2400" b="1" dirty="0"/>
              <a:t> ও </a:t>
            </a:r>
            <a:r>
              <a:rPr lang="en-US" sz="2400" b="1" dirty="0" err="1"/>
              <a:t>শুনবে</a:t>
            </a:r>
            <a:r>
              <a:rPr lang="en-US" sz="2400" b="1" dirty="0"/>
              <a:t>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DA481D-41D4-2396-F714-3E6E060E8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4517"/>
          <a:stretch>
            <a:fillRect/>
          </a:stretch>
        </p:blipFill>
        <p:spPr>
          <a:xfrm>
            <a:off x="5009505" y="10"/>
            <a:ext cx="718249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6093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36C4118A-B523-45D9-B427-8E05B2DEA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4718A6-D5C9-8C45-E29A-A09F31C786ED}"/>
              </a:ext>
            </a:extLst>
          </p:cNvPr>
          <p:cNvSpPr txBox="1"/>
          <p:nvPr/>
        </p:nvSpPr>
        <p:spPr>
          <a:xfrm>
            <a:off x="749590" y="97971"/>
            <a:ext cx="4899039" cy="1824919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600" dirty="0" err="1">
                <a:solidFill>
                  <a:schemeClr val="tx2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একক</a:t>
            </a:r>
            <a:r>
              <a:rPr lang="en-US" sz="6600" dirty="0">
                <a:solidFill>
                  <a:schemeClr val="tx2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6600" dirty="0" err="1">
                <a:solidFill>
                  <a:schemeClr val="tx2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r>
              <a:rPr lang="en-US" sz="6600" dirty="0">
                <a:solidFill>
                  <a:schemeClr val="tx2"/>
                </a:solidFill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97CF487-19AA-3ABB-2D26-BE093DFA45AE}"/>
              </a:ext>
            </a:extLst>
          </p:cNvPr>
          <p:cNvSpPr txBox="1"/>
          <p:nvPr/>
        </p:nvSpPr>
        <p:spPr>
          <a:xfrm>
            <a:off x="836676" y="4068287"/>
            <a:ext cx="4899039" cy="2060799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/>
              <a:t>শিক্ষার্থীরা একাকী পড়বে, পড়া শেষ হলে দৈবচয়নের ভিত্তিতে কয়েকজন সামনে আসে পড়াবে।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F07EDD-FC8E-0022-EB74-6D0C51D9CD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5" r="7735"/>
          <a:stretch>
            <a:fillRect/>
          </a:stretch>
        </p:blipFill>
        <p:spPr>
          <a:xfrm>
            <a:off x="6095999" y="10"/>
            <a:ext cx="610565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8855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823197-7541-6403-4D61-38365415CEA5}"/>
              </a:ext>
            </a:extLst>
          </p:cNvPr>
          <p:cNvSpPr txBox="1"/>
          <p:nvPr/>
        </p:nvSpPr>
        <p:spPr>
          <a:xfrm>
            <a:off x="3196046" y="391886"/>
            <a:ext cx="4641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/>
              <a:t> </a:t>
            </a:r>
            <a:endParaRPr lang="en-US" dirty="0"/>
          </a:p>
        </p:txBody>
      </p:sp>
      <p:graphicFrame>
        <p:nvGraphicFramePr>
          <p:cNvPr id="46" name="TextBox 2">
            <a:extLst>
              <a:ext uri="{FF2B5EF4-FFF2-40B4-BE49-F238E27FC236}">
                <a16:creationId xmlns:a16="http://schemas.microsoft.com/office/drawing/2014/main" id="{7911C7A5-7C10-B1C7-260F-589DBCF530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7083758"/>
              </p:ext>
            </p:extLst>
          </p:nvPr>
        </p:nvGraphicFramePr>
        <p:xfrm>
          <a:off x="914400" y="1645920"/>
          <a:ext cx="10241280" cy="4401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86849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8DB9CD9-59B1-4D73-BC4C-98796A48EF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74A6A9-41FF-4E33-AFA8-F9F81436A5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21D730E-1F97-4071-B143-B05E6D259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985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3849C6A-9EE5-4604-8EAE-DD4796B7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985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08677BE-069B-4A4D-8732-E26B6EF56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985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A9A575B-DD07-4388-963B-0AF3FDDCF3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985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55285E4-21EB-4EC1-AB8E-36E881E89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985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A0C77B5-3FAA-4D4F-9555-89D751608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985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F0C96D1-A8B7-4C8E-9997-D823FD159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985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A46556D-445B-4CD0-87A0-02A30BD1B1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985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79BFC3C-07D7-DE99-935B-A90E598226A1}"/>
              </a:ext>
            </a:extLst>
          </p:cNvPr>
          <p:cNvSpPr txBox="1"/>
          <p:nvPr/>
        </p:nvSpPr>
        <p:spPr>
          <a:xfrm>
            <a:off x="2982549" y="-684879"/>
            <a:ext cx="5760846" cy="23103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বাড়ির</a:t>
            </a:r>
            <a:r>
              <a:rPr lang="en-US" sz="52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2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কাজ</a:t>
            </a:r>
            <a:r>
              <a:rPr lang="en-US" sz="52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E5CE7A-3FE5-6D71-9AD8-841FF8310E28}"/>
              </a:ext>
            </a:extLst>
          </p:cNvPr>
          <p:cNvSpPr txBox="1"/>
          <p:nvPr/>
        </p:nvSpPr>
        <p:spPr>
          <a:xfrm>
            <a:off x="3215424" y="3087960"/>
            <a:ext cx="5760846" cy="6820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4400" b="1" kern="12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400" b="1" kern="12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kern="12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পাঠটুকু</a:t>
            </a:r>
            <a:r>
              <a:rPr lang="en-US" sz="4400" b="1" kern="12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kern="12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বাড়িতে</a:t>
            </a:r>
            <a:r>
              <a:rPr lang="en-US" sz="4400" b="1" kern="12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kern="12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ভালো</a:t>
            </a:r>
            <a:r>
              <a:rPr lang="en-US" sz="4400" b="1" kern="12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kern="12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400" b="1" kern="12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kern="12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পড়বে</a:t>
            </a:r>
            <a:r>
              <a:rPr lang="en-US" sz="4400" b="1" kern="12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2528503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B92427-6F31-DD18-8407-148DA24690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04" b="18546"/>
          <a:stretch>
            <a:fillRect/>
          </a:stretch>
        </p:blipFill>
        <p:spPr>
          <a:xfrm>
            <a:off x="20" y="0"/>
            <a:ext cx="1219198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CE70C6-5DC3-D5E8-B2EB-5B29851A735D}"/>
              </a:ext>
            </a:extLst>
          </p:cNvPr>
          <p:cNvSpPr txBox="1"/>
          <p:nvPr/>
        </p:nvSpPr>
        <p:spPr>
          <a:xfrm>
            <a:off x="1524000" y="1122362"/>
            <a:ext cx="9144000" cy="29005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ধন্যবাদ</a:t>
            </a:r>
            <a:r>
              <a:rPr lang="en-US" sz="60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+mj-lt"/>
                <a:ea typeface="+mj-ea"/>
                <a:cs typeface="+mj-cs"/>
              </a:rPr>
              <a:t>সবাইকে</a:t>
            </a:r>
            <a:r>
              <a:rPr lang="en-US" sz="60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998822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</TotalTime>
  <Words>338</Words>
  <Application>Microsoft Office PowerPoint</Application>
  <PresentationFormat>Widescreen</PresentationFormat>
  <Paragraphs>63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latdabragovprimaryschool1959@gmail.com</dc:creator>
  <cp:lastModifiedBy>latdabragovprimaryschool1959@gmail.com</cp:lastModifiedBy>
  <cp:revision>3</cp:revision>
  <dcterms:created xsi:type="dcterms:W3CDTF">2026-09-22T04:22:35Z</dcterms:created>
  <dcterms:modified xsi:type="dcterms:W3CDTF">2026-10-06T08:25:22Z</dcterms:modified>
</cp:coreProperties>
</file>