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9"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7" d="100"/>
          <a:sy n="67" d="100"/>
        </p:scale>
        <p:origin x="-84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SG"/>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SG"/>
          </a:p>
        </p:txBody>
      </p:sp>
      <p:sp>
        <p:nvSpPr>
          <p:cNvPr id="4" name="Date Placeholder 3"/>
          <p:cNvSpPr>
            <a:spLocks noGrp="1"/>
          </p:cNvSpPr>
          <p:nvPr>
            <p:ph type="dt" sz="half" idx="10"/>
          </p:nvPr>
        </p:nvSpPr>
        <p:spPr/>
        <p:txBody>
          <a:bodyPr/>
          <a:lstStyle/>
          <a:p>
            <a:fld id="{C69C08BD-F7D9-426A-88F0-01D28F0C9BFE}" type="datetimeFigureOut">
              <a:rPr lang="en-SG" smtClean="0"/>
              <a:pPr/>
              <a:t>6/10/2026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71A28D5B-3FC0-4563-9EF0-81CC6AFEAC5C}" type="slidenum">
              <a:rPr lang="en-SG" smtClean="0"/>
              <a:pPr/>
              <a:t>‹#›</a:t>
            </a:fld>
            <a:endParaRPr lang="en-SG"/>
          </a:p>
        </p:txBody>
      </p:sp>
    </p:spTree>
    <p:extLst>
      <p:ext uri="{BB962C8B-B14F-4D97-AF65-F5344CB8AC3E}">
        <p14:creationId xmlns:p14="http://schemas.microsoft.com/office/powerpoint/2010/main" xmlns="" val="1219591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69C08BD-F7D9-426A-88F0-01D28F0C9BFE}" type="datetimeFigureOut">
              <a:rPr lang="en-SG" smtClean="0"/>
              <a:pPr/>
              <a:t>6/10/2026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71A28D5B-3FC0-4563-9EF0-81CC6AFEAC5C}" type="slidenum">
              <a:rPr lang="en-SG" smtClean="0"/>
              <a:pPr/>
              <a:t>‹#›</a:t>
            </a:fld>
            <a:endParaRPr lang="en-SG"/>
          </a:p>
        </p:txBody>
      </p:sp>
    </p:spTree>
    <p:extLst>
      <p:ext uri="{BB962C8B-B14F-4D97-AF65-F5344CB8AC3E}">
        <p14:creationId xmlns:p14="http://schemas.microsoft.com/office/powerpoint/2010/main" xmlns="" val="1632160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SG"/>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69C08BD-F7D9-426A-88F0-01D28F0C9BFE}" type="datetimeFigureOut">
              <a:rPr lang="en-SG" smtClean="0"/>
              <a:pPr/>
              <a:t>6/10/2026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71A28D5B-3FC0-4563-9EF0-81CC6AFEAC5C}" type="slidenum">
              <a:rPr lang="en-SG" smtClean="0"/>
              <a:pPr/>
              <a:t>‹#›</a:t>
            </a:fld>
            <a:endParaRPr lang="en-SG"/>
          </a:p>
        </p:txBody>
      </p:sp>
    </p:spTree>
    <p:extLst>
      <p:ext uri="{BB962C8B-B14F-4D97-AF65-F5344CB8AC3E}">
        <p14:creationId xmlns:p14="http://schemas.microsoft.com/office/powerpoint/2010/main" xmlns="" val="2573954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Date Placeholder 4"/>
          <p:cNvSpPr>
            <a:spLocks noGrp="1"/>
          </p:cNvSpPr>
          <p:nvPr>
            <p:ph type="dt" sz="half" idx="10"/>
          </p:nvPr>
        </p:nvSpPr>
        <p:spPr/>
        <p:txBody>
          <a:bodyPr/>
          <a:lstStyle/>
          <a:p>
            <a:fld id="{C69C08BD-F7D9-426A-88F0-01D28F0C9BFE}" type="datetimeFigureOut">
              <a:rPr lang="en-SG" smtClean="0"/>
              <a:pPr/>
              <a:t>6/10/2026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71A28D5B-3FC0-4563-9EF0-81CC6AFEAC5C}" type="slidenum">
              <a:rPr lang="en-SG" smtClean="0"/>
              <a:pPr/>
              <a:t>‹#›</a:t>
            </a:fld>
            <a:endParaRPr lang="en-SG"/>
          </a:p>
        </p:txBody>
      </p:sp>
    </p:spTree>
    <p:extLst>
      <p:ext uri="{BB962C8B-B14F-4D97-AF65-F5344CB8AC3E}">
        <p14:creationId xmlns:p14="http://schemas.microsoft.com/office/powerpoint/2010/main" xmlns="" val="3340805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SG"/>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7" name="Date Placeholder 6"/>
          <p:cNvSpPr>
            <a:spLocks noGrp="1"/>
          </p:cNvSpPr>
          <p:nvPr>
            <p:ph type="dt" sz="half" idx="10"/>
          </p:nvPr>
        </p:nvSpPr>
        <p:spPr/>
        <p:txBody>
          <a:bodyPr/>
          <a:lstStyle/>
          <a:p>
            <a:fld id="{C69C08BD-F7D9-426A-88F0-01D28F0C9BFE}" type="datetimeFigureOut">
              <a:rPr lang="en-SG" smtClean="0"/>
              <a:pPr/>
              <a:t>6/10/2026</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71A28D5B-3FC0-4563-9EF0-81CC6AFEAC5C}" type="slidenum">
              <a:rPr lang="en-SG" smtClean="0"/>
              <a:pPr/>
              <a:t>‹#›</a:t>
            </a:fld>
            <a:endParaRPr lang="en-SG"/>
          </a:p>
        </p:txBody>
      </p:sp>
    </p:spTree>
    <p:extLst>
      <p:ext uri="{BB962C8B-B14F-4D97-AF65-F5344CB8AC3E}">
        <p14:creationId xmlns:p14="http://schemas.microsoft.com/office/powerpoint/2010/main" xmlns="" val="3673254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Date Placeholder 2"/>
          <p:cNvSpPr>
            <a:spLocks noGrp="1"/>
          </p:cNvSpPr>
          <p:nvPr>
            <p:ph type="dt" sz="half" idx="10"/>
          </p:nvPr>
        </p:nvSpPr>
        <p:spPr/>
        <p:txBody>
          <a:bodyPr/>
          <a:lstStyle/>
          <a:p>
            <a:fld id="{C69C08BD-F7D9-426A-88F0-01D28F0C9BFE}" type="datetimeFigureOut">
              <a:rPr lang="en-SG" smtClean="0"/>
              <a:pPr/>
              <a:t>6/10/2026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71A28D5B-3FC0-4563-9EF0-81CC6AFEAC5C}" type="slidenum">
              <a:rPr lang="en-SG" smtClean="0"/>
              <a:pPr/>
              <a:t>‹#›</a:t>
            </a:fld>
            <a:endParaRPr lang="en-SG"/>
          </a:p>
        </p:txBody>
      </p:sp>
    </p:spTree>
    <p:extLst>
      <p:ext uri="{BB962C8B-B14F-4D97-AF65-F5344CB8AC3E}">
        <p14:creationId xmlns:p14="http://schemas.microsoft.com/office/powerpoint/2010/main" xmlns="" val="2867306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9C08BD-F7D9-426A-88F0-01D28F0C9BFE}" type="datetimeFigureOut">
              <a:rPr lang="en-SG" smtClean="0"/>
              <a:pPr/>
              <a:t>6/10/2026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71A28D5B-3FC0-4563-9EF0-81CC6AFEAC5C}" type="slidenum">
              <a:rPr lang="en-SG" smtClean="0"/>
              <a:pPr/>
              <a:t>‹#›</a:t>
            </a:fld>
            <a:endParaRPr lang="en-SG"/>
          </a:p>
        </p:txBody>
      </p:sp>
    </p:spTree>
    <p:extLst>
      <p:ext uri="{BB962C8B-B14F-4D97-AF65-F5344CB8AC3E}">
        <p14:creationId xmlns:p14="http://schemas.microsoft.com/office/powerpoint/2010/main" xmlns="" val="4171912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SG"/>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69C08BD-F7D9-426A-88F0-01D28F0C9BFE}" type="datetimeFigureOut">
              <a:rPr lang="en-SG" smtClean="0"/>
              <a:pPr/>
              <a:t>6/10/2026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71A28D5B-3FC0-4563-9EF0-81CC6AFEAC5C}" type="slidenum">
              <a:rPr lang="en-SG" smtClean="0"/>
              <a:pPr/>
              <a:t>‹#›</a:t>
            </a:fld>
            <a:endParaRPr lang="en-SG"/>
          </a:p>
        </p:txBody>
      </p:sp>
    </p:spTree>
    <p:extLst>
      <p:ext uri="{BB962C8B-B14F-4D97-AF65-F5344CB8AC3E}">
        <p14:creationId xmlns:p14="http://schemas.microsoft.com/office/powerpoint/2010/main" xmlns="" val="2420259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SG"/>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G"/>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69C08BD-F7D9-426A-88F0-01D28F0C9BFE}" type="datetimeFigureOut">
              <a:rPr lang="en-SG" smtClean="0"/>
              <a:pPr/>
              <a:t>6/10/2026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71A28D5B-3FC0-4563-9EF0-81CC6AFEAC5C}" type="slidenum">
              <a:rPr lang="en-SG" smtClean="0"/>
              <a:pPr/>
              <a:t>‹#›</a:t>
            </a:fld>
            <a:endParaRPr lang="en-SG"/>
          </a:p>
        </p:txBody>
      </p:sp>
    </p:spTree>
    <p:extLst>
      <p:ext uri="{BB962C8B-B14F-4D97-AF65-F5344CB8AC3E}">
        <p14:creationId xmlns:p14="http://schemas.microsoft.com/office/powerpoint/2010/main" xmlns="" val="662913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69C08BD-F7D9-426A-88F0-01D28F0C9BFE}" type="datetimeFigureOut">
              <a:rPr lang="en-SG" smtClean="0"/>
              <a:pPr/>
              <a:t>6/10/2026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71A28D5B-3FC0-4563-9EF0-81CC6AFEAC5C}" type="slidenum">
              <a:rPr lang="en-SG" smtClean="0"/>
              <a:pPr/>
              <a:t>‹#›</a:t>
            </a:fld>
            <a:endParaRPr lang="en-SG"/>
          </a:p>
        </p:txBody>
      </p:sp>
    </p:spTree>
    <p:extLst>
      <p:ext uri="{BB962C8B-B14F-4D97-AF65-F5344CB8AC3E}">
        <p14:creationId xmlns:p14="http://schemas.microsoft.com/office/powerpoint/2010/main" xmlns="" val="667549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SG"/>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10"/>
          </p:nvPr>
        </p:nvSpPr>
        <p:spPr/>
        <p:txBody>
          <a:bodyPr/>
          <a:lstStyle/>
          <a:p>
            <a:fld id="{C69C08BD-F7D9-426A-88F0-01D28F0C9BFE}" type="datetimeFigureOut">
              <a:rPr lang="en-SG" smtClean="0"/>
              <a:pPr/>
              <a:t>6/10/2026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71A28D5B-3FC0-4563-9EF0-81CC6AFEAC5C}" type="slidenum">
              <a:rPr lang="en-SG" smtClean="0"/>
              <a:pPr/>
              <a:t>‹#›</a:t>
            </a:fld>
            <a:endParaRPr lang="en-SG"/>
          </a:p>
        </p:txBody>
      </p:sp>
    </p:spTree>
    <p:extLst>
      <p:ext uri="{BB962C8B-B14F-4D97-AF65-F5344CB8AC3E}">
        <p14:creationId xmlns:p14="http://schemas.microsoft.com/office/powerpoint/2010/main" xmlns="" val="901468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SG"/>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9C08BD-F7D9-426A-88F0-01D28F0C9BFE}" type="datetimeFigureOut">
              <a:rPr lang="en-SG" smtClean="0"/>
              <a:pPr/>
              <a:t>6/10/2026</a:t>
            </a:fld>
            <a:endParaRPr lang="en-SG"/>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A28D5B-3FC0-4563-9EF0-81CC6AFEAC5C}" type="slidenum">
              <a:rPr lang="en-SG" smtClean="0"/>
              <a:pPr/>
              <a:t>‹#›</a:t>
            </a:fld>
            <a:endParaRPr lang="en-SG"/>
          </a:p>
        </p:txBody>
      </p:sp>
    </p:spTree>
    <p:extLst>
      <p:ext uri="{BB962C8B-B14F-4D97-AF65-F5344CB8AC3E}">
        <p14:creationId xmlns:p14="http://schemas.microsoft.com/office/powerpoint/2010/main" xmlns="" val="2303364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152" y="196949"/>
            <a:ext cx="12001499" cy="6428934"/>
          </a:xfrm>
          <a:prstGeom prst="rect">
            <a:avLst/>
          </a:prstGeom>
        </p:spPr>
      </p:pic>
    </p:spTree>
    <p:extLst>
      <p:ext uri="{BB962C8B-B14F-4D97-AF65-F5344CB8AC3E}">
        <p14:creationId xmlns:p14="http://schemas.microsoft.com/office/powerpoint/2010/main" xmlns="" val="2236146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6948" y="196948"/>
            <a:ext cx="11802794" cy="645707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7200" b="1" i="1" dirty="0">
                <a:solidFill>
                  <a:schemeClr val="tx1"/>
                </a:solidFill>
                <a:latin typeface="Times New Roman" panose="02020603050405020304" pitchFamily="18" charset="0"/>
                <a:cs typeface="Times New Roman" panose="02020603050405020304" pitchFamily="18" charset="0"/>
              </a:rPr>
              <a:t>Teachers’ Identity</a:t>
            </a:r>
          </a:p>
          <a:p>
            <a:r>
              <a:rPr lang="en-SG" sz="5400" b="1" i="1" dirty="0" err="1" smtClean="0">
                <a:solidFill>
                  <a:srgbClr val="FF0000"/>
                </a:solidFill>
                <a:latin typeface="Times New Roman" panose="02020603050405020304" pitchFamily="18" charset="0"/>
                <a:cs typeface="Times New Roman" panose="02020603050405020304" pitchFamily="18" charset="0"/>
              </a:rPr>
              <a:t>Mohhamad</a:t>
            </a:r>
            <a:r>
              <a:rPr lang="en-SG" sz="5400" b="1" i="1" dirty="0" smtClean="0">
                <a:solidFill>
                  <a:srgbClr val="FF0000"/>
                </a:solidFill>
                <a:latin typeface="Times New Roman" panose="02020603050405020304" pitchFamily="18" charset="0"/>
                <a:cs typeface="Times New Roman" panose="02020603050405020304" pitchFamily="18" charset="0"/>
              </a:rPr>
              <a:t> Abdul </a:t>
            </a:r>
            <a:r>
              <a:rPr lang="en-SG" sz="5400" b="1" i="1" dirty="0" err="1" smtClean="0">
                <a:solidFill>
                  <a:srgbClr val="FF0000"/>
                </a:solidFill>
                <a:latin typeface="Times New Roman" panose="02020603050405020304" pitchFamily="18" charset="0"/>
                <a:cs typeface="Times New Roman" panose="02020603050405020304" pitchFamily="18" charset="0"/>
              </a:rPr>
              <a:t>K</a:t>
            </a:r>
            <a:r>
              <a:rPr lang="en-SG" sz="5400" b="1" i="1" dirty="0" err="1" smtClean="0">
                <a:solidFill>
                  <a:srgbClr val="FF0000"/>
                </a:solidFill>
                <a:latin typeface="Times New Roman" panose="02020603050405020304" pitchFamily="18" charset="0"/>
                <a:cs typeface="Times New Roman" panose="02020603050405020304" pitchFamily="18" charset="0"/>
              </a:rPr>
              <a:t>adir</a:t>
            </a:r>
            <a:endParaRPr lang="en-SG" sz="5400" b="1" i="1" dirty="0">
              <a:solidFill>
                <a:srgbClr val="FF0000"/>
              </a:solidFill>
              <a:latin typeface="Times New Roman" panose="02020603050405020304" pitchFamily="18" charset="0"/>
              <a:cs typeface="Times New Roman" panose="02020603050405020304" pitchFamily="18" charset="0"/>
            </a:endParaRPr>
          </a:p>
          <a:p>
            <a:r>
              <a:rPr lang="en-SG" sz="4400" dirty="0">
                <a:solidFill>
                  <a:schemeClr val="tx1"/>
                </a:solidFill>
                <a:latin typeface="Times New Roman" panose="02020603050405020304" pitchFamily="18" charset="0"/>
                <a:cs typeface="Times New Roman" panose="02020603050405020304" pitchFamily="18" charset="0"/>
              </a:rPr>
              <a:t>Assistant Teacher</a:t>
            </a:r>
          </a:p>
          <a:p>
            <a:r>
              <a:rPr lang="en-SG" sz="4400" dirty="0" err="1" smtClean="0">
                <a:solidFill>
                  <a:schemeClr val="tx1"/>
                </a:solidFill>
                <a:latin typeface="Times New Roman" panose="02020603050405020304" pitchFamily="18" charset="0"/>
                <a:cs typeface="Times New Roman" panose="02020603050405020304" pitchFamily="18" charset="0"/>
              </a:rPr>
              <a:t>Mirshikari</a:t>
            </a:r>
            <a:r>
              <a:rPr lang="en-SG" sz="4400" dirty="0" smtClean="0">
                <a:solidFill>
                  <a:schemeClr val="tx1"/>
                </a:solidFill>
                <a:latin typeface="Times New Roman" panose="02020603050405020304" pitchFamily="18" charset="0"/>
                <a:cs typeface="Times New Roman" panose="02020603050405020304" pitchFamily="18" charset="0"/>
              </a:rPr>
              <a:t> govt. </a:t>
            </a:r>
            <a:r>
              <a:rPr lang="en-SG" sz="4400" dirty="0">
                <a:solidFill>
                  <a:schemeClr val="tx1"/>
                </a:solidFill>
                <a:latin typeface="Times New Roman" panose="02020603050405020304" pitchFamily="18" charset="0"/>
                <a:cs typeface="Times New Roman" panose="02020603050405020304" pitchFamily="18" charset="0"/>
              </a:rPr>
              <a:t>Primary School.</a:t>
            </a:r>
          </a:p>
          <a:p>
            <a:r>
              <a:rPr lang="en-SG" sz="4400" dirty="0" err="1" smtClean="0">
                <a:solidFill>
                  <a:schemeClr val="tx1"/>
                </a:solidFill>
                <a:latin typeface="Times New Roman" panose="02020603050405020304" pitchFamily="18" charset="0"/>
                <a:cs typeface="Times New Roman" panose="02020603050405020304" pitchFamily="18" charset="0"/>
              </a:rPr>
              <a:t>Homna</a:t>
            </a:r>
            <a:r>
              <a:rPr lang="en-SG" sz="4400" dirty="0" smtClean="0">
                <a:solidFill>
                  <a:schemeClr val="tx1"/>
                </a:solidFill>
                <a:latin typeface="Times New Roman" panose="02020603050405020304" pitchFamily="18" charset="0"/>
                <a:cs typeface="Times New Roman" panose="02020603050405020304" pitchFamily="18" charset="0"/>
              </a:rPr>
              <a:t>, </a:t>
            </a:r>
            <a:r>
              <a:rPr lang="en-SG" sz="4400" dirty="0" err="1" smtClean="0">
                <a:solidFill>
                  <a:schemeClr val="tx1"/>
                </a:solidFill>
                <a:latin typeface="Times New Roman" panose="02020603050405020304" pitchFamily="18" charset="0"/>
                <a:cs typeface="Times New Roman" panose="02020603050405020304" pitchFamily="18" charset="0"/>
              </a:rPr>
              <a:t>Cumilla</a:t>
            </a:r>
            <a:r>
              <a:rPr lang="en-SG" sz="4400" dirty="0" smtClean="0">
                <a:solidFill>
                  <a:schemeClr val="tx1"/>
                </a:solidFill>
                <a:latin typeface="Times New Roman" panose="02020603050405020304" pitchFamily="18" charset="0"/>
                <a:cs typeface="Times New Roman" panose="02020603050405020304" pitchFamily="18" charset="0"/>
              </a:rPr>
              <a:t>.</a:t>
            </a:r>
            <a:endParaRPr lang="en-SG" sz="4400" dirty="0">
              <a:solidFill>
                <a:schemeClr val="tx1"/>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8792995" y="422031"/>
            <a:ext cx="2649796" cy="3263704"/>
          </a:xfrm>
          <a:prstGeom prst="rect">
            <a:avLst/>
          </a:prstGeom>
        </p:spPr>
      </p:pic>
    </p:spTree>
    <p:extLst>
      <p:ext uri="{BB962C8B-B14F-4D97-AF65-F5344CB8AC3E}">
        <p14:creationId xmlns:p14="http://schemas.microsoft.com/office/powerpoint/2010/main" xmlns="" val="1226136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down)">
                                      <p:cBhvr>
                                        <p:cTn id="12" dur="580">
                                          <p:stCondLst>
                                            <p:cond delay="0"/>
                                          </p:stCondLst>
                                        </p:cTn>
                                        <p:tgtEl>
                                          <p:spTgt spid="2">
                                            <p:txEl>
                                              <p:pRg st="0" end="0"/>
                                            </p:txEl>
                                          </p:spTgt>
                                        </p:tgtEl>
                                      </p:cBhvr>
                                    </p:animEffect>
                                    <p:anim calcmode="lin" valueType="num">
                                      <p:cBhvr>
                                        <p:cTn id="13"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xEl>
                                              <p:pRg st="0" end="0"/>
                                            </p:txEl>
                                          </p:spTgt>
                                        </p:tgtEl>
                                      </p:cBhvr>
                                      <p:to x="100000" y="60000"/>
                                    </p:animScale>
                                    <p:animScale>
                                      <p:cBhvr>
                                        <p:cTn id="19" dur="166" decel="50000">
                                          <p:stCondLst>
                                            <p:cond delay="676"/>
                                          </p:stCondLst>
                                        </p:cTn>
                                        <p:tgtEl>
                                          <p:spTgt spid="2">
                                            <p:txEl>
                                              <p:pRg st="0" end="0"/>
                                            </p:txEl>
                                          </p:spTgt>
                                        </p:tgtEl>
                                      </p:cBhvr>
                                      <p:to x="100000" y="100000"/>
                                    </p:animScale>
                                    <p:animScale>
                                      <p:cBhvr>
                                        <p:cTn id="20" dur="26">
                                          <p:stCondLst>
                                            <p:cond delay="1312"/>
                                          </p:stCondLst>
                                        </p:cTn>
                                        <p:tgtEl>
                                          <p:spTgt spid="2">
                                            <p:txEl>
                                              <p:pRg st="0" end="0"/>
                                            </p:txEl>
                                          </p:spTgt>
                                        </p:tgtEl>
                                      </p:cBhvr>
                                      <p:to x="100000" y="80000"/>
                                    </p:animScale>
                                    <p:animScale>
                                      <p:cBhvr>
                                        <p:cTn id="21" dur="166" decel="50000">
                                          <p:stCondLst>
                                            <p:cond delay="1338"/>
                                          </p:stCondLst>
                                        </p:cTn>
                                        <p:tgtEl>
                                          <p:spTgt spid="2">
                                            <p:txEl>
                                              <p:pRg st="0" end="0"/>
                                            </p:txEl>
                                          </p:spTgt>
                                        </p:tgtEl>
                                      </p:cBhvr>
                                      <p:to x="100000" y="100000"/>
                                    </p:animScale>
                                    <p:animScale>
                                      <p:cBhvr>
                                        <p:cTn id="22" dur="26">
                                          <p:stCondLst>
                                            <p:cond delay="1642"/>
                                          </p:stCondLst>
                                        </p:cTn>
                                        <p:tgtEl>
                                          <p:spTgt spid="2">
                                            <p:txEl>
                                              <p:pRg st="0" end="0"/>
                                            </p:txEl>
                                          </p:spTgt>
                                        </p:tgtEl>
                                      </p:cBhvr>
                                      <p:to x="100000" y="90000"/>
                                    </p:animScale>
                                    <p:animScale>
                                      <p:cBhvr>
                                        <p:cTn id="23" dur="166" decel="50000">
                                          <p:stCondLst>
                                            <p:cond delay="1668"/>
                                          </p:stCondLst>
                                        </p:cTn>
                                        <p:tgtEl>
                                          <p:spTgt spid="2">
                                            <p:txEl>
                                              <p:pRg st="0" end="0"/>
                                            </p:txEl>
                                          </p:spTgt>
                                        </p:tgtEl>
                                      </p:cBhvr>
                                      <p:to x="100000" y="100000"/>
                                    </p:animScale>
                                    <p:animScale>
                                      <p:cBhvr>
                                        <p:cTn id="24" dur="26">
                                          <p:stCondLst>
                                            <p:cond delay="1808"/>
                                          </p:stCondLst>
                                        </p:cTn>
                                        <p:tgtEl>
                                          <p:spTgt spid="2">
                                            <p:txEl>
                                              <p:pRg st="0" end="0"/>
                                            </p:txEl>
                                          </p:spTgt>
                                        </p:tgtEl>
                                      </p:cBhvr>
                                      <p:to x="100000" y="95000"/>
                                    </p:animScale>
                                    <p:animScale>
                                      <p:cBhvr>
                                        <p:cTn id="25" dur="166" decel="50000">
                                          <p:stCondLst>
                                            <p:cond delay="1834"/>
                                          </p:stCondLst>
                                        </p:cTn>
                                        <p:tgtEl>
                                          <p:spTgt spid="2">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2">
                                            <p:txEl>
                                              <p:pRg st="1" end="1"/>
                                            </p:txEl>
                                          </p:spTgt>
                                        </p:tgtEl>
                                        <p:attrNameLst>
                                          <p:attrName>style.visibility</p:attrName>
                                        </p:attrNameLst>
                                      </p:cBhvr>
                                      <p:to>
                                        <p:strVal val="visible"/>
                                      </p:to>
                                    </p:set>
                                    <p:animEffect transition="in" filter="wipe(down)">
                                      <p:cBhvr>
                                        <p:cTn id="30" dur="580">
                                          <p:stCondLst>
                                            <p:cond delay="0"/>
                                          </p:stCondLst>
                                        </p:cTn>
                                        <p:tgtEl>
                                          <p:spTgt spid="2">
                                            <p:txEl>
                                              <p:pRg st="1" end="1"/>
                                            </p:txEl>
                                          </p:spTgt>
                                        </p:tgtEl>
                                      </p:cBhvr>
                                    </p:animEffect>
                                    <p:anim calcmode="lin" valueType="num">
                                      <p:cBhvr>
                                        <p:cTn id="31"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2">
                                            <p:txEl>
                                              <p:pRg st="1" end="1"/>
                                            </p:txEl>
                                          </p:spTgt>
                                        </p:tgtEl>
                                      </p:cBhvr>
                                      <p:to x="100000" y="60000"/>
                                    </p:animScale>
                                    <p:animScale>
                                      <p:cBhvr>
                                        <p:cTn id="37" dur="166" decel="50000">
                                          <p:stCondLst>
                                            <p:cond delay="676"/>
                                          </p:stCondLst>
                                        </p:cTn>
                                        <p:tgtEl>
                                          <p:spTgt spid="2">
                                            <p:txEl>
                                              <p:pRg st="1" end="1"/>
                                            </p:txEl>
                                          </p:spTgt>
                                        </p:tgtEl>
                                      </p:cBhvr>
                                      <p:to x="100000" y="100000"/>
                                    </p:animScale>
                                    <p:animScale>
                                      <p:cBhvr>
                                        <p:cTn id="38" dur="26">
                                          <p:stCondLst>
                                            <p:cond delay="1312"/>
                                          </p:stCondLst>
                                        </p:cTn>
                                        <p:tgtEl>
                                          <p:spTgt spid="2">
                                            <p:txEl>
                                              <p:pRg st="1" end="1"/>
                                            </p:txEl>
                                          </p:spTgt>
                                        </p:tgtEl>
                                      </p:cBhvr>
                                      <p:to x="100000" y="80000"/>
                                    </p:animScale>
                                    <p:animScale>
                                      <p:cBhvr>
                                        <p:cTn id="39" dur="166" decel="50000">
                                          <p:stCondLst>
                                            <p:cond delay="1338"/>
                                          </p:stCondLst>
                                        </p:cTn>
                                        <p:tgtEl>
                                          <p:spTgt spid="2">
                                            <p:txEl>
                                              <p:pRg st="1" end="1"/>
                                            </p:txEl>
                                          </p:spTgt>
                                        </p:tgtEl>
                                      </p:cBhvr>
                                      <p:to x="100000" y="100000"/>
                                    </p:animScale>
                                    <p:animScale>
                                      <p:cBhvr>
                                        <p:cTn id="40" dur="26">
                                          <p:stCondLst>
                                            <p:cond delay="1642"/>
                                          </p:stCondLst>
                                        </p:cTn>
                                        <p:tgtEl>
                                          <p:spTgt spid="2">
                                            <p:txEl>
                                              <p:pRg st="1" end="1"/>
                                            </p:txEl>
                                          </p:spTgt>
                                        </p:tgtEl>
                                      </p:cBhvr>
                                      <p:to x="100000" y="90000"/>
                                    </p:animScale>
                                    <p:animScale>
                                      <p:cBhvr>
                                        <p:cTn id="41" dur="166" decel="50000">
                                          <p:stCondLst>
                                            <p:cond delay="1668"/>
                                          </p:stCondLst>
                                        </p:cTn>
                                        <p:tgtEl>
                                          <p:spTgt spid="2">
                                            <p:txEl>
                                              <p:pRg st="1" end="1"/>
                                            </p:txEl>
                                          </p:spTgt>
                                        </p:tgtEl>
                                      </p:cBhvr>
                                      <p:to x="100000" y="100000"/>
                                    </p:animScale>
                                    <p:animScale>
                                      <p:cBhvr>
                                        <p:cTn id="42" dur="26">
                                          <p:stCondLst>
                                            <p:cond delay="1808"/>
                                          </p:stCondLst>
                                        </p:cTn>
                                        <p:tgtEl>
                                          <p:spTgt spid="2">
                                            <p:txEl>
                                              <p:pRg st="1" end="1"/>
                                            </p:txEl>
                                          </p:spTgt>
                                        </p:tgtEl>
                                      </p:cBhvr>
                                      <p:to x="100000" y="95000"/>
                                    </p:animScale>
                                    <p:animScale>
                                      <p:cBhvr>
                                        <p:cTn id="43" dur="166" decel="50000">
                                          <p:stCondLst>
                                            <p:cond delay="1834"/>
                                          </p:stCondLst>
                                        </p:cTn>
                                        <p:tgtEl>
                                          <p:spTgt spid="2">
                                            <p:txEl>
                                              <p:pRg st="1" end="1"/>
                                            </p:tx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nodeType="clickEffect">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cBhvr>
                                        <p:cTn id="48" dur="1000" fill="hold"/>
                                        <p:tgtEl>
                                          <p:spTgt spid="3"/>
                                        </p:tgtEl>
                                        <p:attrNameLst>
                                          <p:attrName>ppt_w</p:attrName>
                                        </p:attrNameLst>
                                      </p:cBhvr>
                                      <p:tavLst>
                                        <p:tav tm="0">
                                          <p:val>
                                            <p:fltVal val="0"/>
                                          </p:val>
                                        </p:tav>
                                        <p:tav tm="100000">
                                          <p:val>
                                            <p:strVal val="#ppt_w"/>
                                          </p:val>
                                        </p:tav>
                                      </p:tavLst>
                                    </p:anim>
                                    <p:anim calcmode="lin" valueType="num">
                                      <p:cBhvr>
                                        <p:cTn id="49" dur="1000" fill="hold"/>
                                        <p:tgtEl>
                                          <p:spTgt spid="3"/>
                                        </p:tgtEl>
                                        <p:attrNameLst>
                                          <p:attrName>ppt_h</p:attrName>
                                        </p:attrNameLst>
                                      </p:cBhvr>
                                      <p:tavLst>
                                        <p:tav tm="0">
                                          <p:val>
                                            <p:fltVal val="0"/>
                                          </p:val>
                                        </p:tav>
                                        <p:tav tm="100000">
                                          <p:val>
                                            <p:strVal val="#ppt_h"/>
                                          </p:val>
                                        </p:tav>
                                      </p:tavLst>
                                    </p:anim>
                                    <p:anim calcmode="lin" valueType="num">
                                      <p:cBhvr>
                                        <p:cTn id="50" dur="1000" fill="hold"/>
                                        <p:tgtEl>
                                          <p:spTgt spid="3"/>
                                        </p:tgtEl>
                                        <p:attrNameLst>
                                          <p:attrName>style.rotation</p:attrName>
                                        </p:attrNameLst>
                                      </p:cBhvr>
                                      <p:tavLst>
                                        <p:tav tm="0">
                                          <p:val>
                                            <p:fltVal val="90"/>
                                          </p:val>
                                        </p:tav>
                                        <p:tav tm="100000">
                                          <p:val>
                                            <p:fltVal val="0"/>
                                          </p:val>
                                        </p:tav>
                                      </p:tavLst>
                                    </p:anim>
                                    <p:animEffect transition="in" filter="fade">
                                      <p:cBhvr>
                                        <p:cTn id="51" dur="1000"/>
                                        <p:tgtEl>
                                          <p:spTgt spid="3"/>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2" end="2"/>
                                            </p:txEl>
                                          </p:spTgt>
                                        </p:tgtEl>
                                        <p:attrNameLst>
                                          <p:attrName>style.visibility</p:attrName>
                                        </p:attrNameLst>
                                      </p:cBhvr>
                                      <p:to>
                                        <p:strVal val="visible"/>
                                      </p:to>
                                    </p:set>
                                    <p:animEffect transition="in" filter="fade">
                                      <p:cBhvr>
                                        <p:cTn id="56" dur="1000"/>
                                        <p:tgtEl>
                                          <p:spTgt spid="2">
                                            <p:txEl>
                                              <p:pRg st="2" end="2"/>
                                            </p:txEl>
                                          </p:spTgt>
                                        </p:tgtEl>
                                      </p:cBhvr>
                                    </p:animEffect>
                                    <p:anim calcmode="lin" valueType="num">
                                      <p:cBhvr>
                                        <p:cTn id="57"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2" end="2"/>
                                            </p:txEl>
                                          </p:spTgt>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2">
                                            <p:txEl>
                                              <p:pRg st="3" end="3"/>
                                            </p:txEl>
                                          </p:spTgt>
                                        </p:tgtEl>
                                        <p:attrNameLst>
                                          <p:attrName>style.visibility</p:attrName>
                                        </p:attrNameLst>
                                      </p:cBhvr>
                                      <p:to>
                                        <p:strVal val="visible"/>
                                      </p:to>
                                    </p:set>
                                    <p:animEffect transition="in" filter="fade">
                                      <p:cBhvr>
                                        <p:cTn id="61" dur="1000"/>
                                        <p:tgtEl>
                                          <p:spTgt spid="2">
                                            <p:txEl>
                                              <p:pRg st="3" end="3"/>
                                            </p:txEl>
                                          </p:spTgt>
                                        </p:tgtEl>
                                      </p:cBhvr>
                                    </p:animEffect>
                                    <p:anim calcmode="lin" valueType="num">
                                      <p:cBhvr>
                                        <p:cTn id="6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63" dur="1000" fill="hold"/>
                                        <p:tgtEl>
                                          <p:spTgt spid="2">
                                            <p:txEl>
                                              <p:pRg st="3" end="3"/>
                                            </p:txEl>
                                          </p:spTgt>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2">
                                            <p:txEl>
                                              <p:pRg st="4" end="4"/>
                                            </p:txEl>
                                          </p:spTgt>
                                        </p:tgtEl>
                                        <p:attrNameLst>
                                          <p:attrName>style.visibility</p:attrName>
                                        </p:attrNameLst>
                                      </p:cBhvr>
                                      <p:to>
                                        <p:strVal val="visible"/>
                                      </p:to>
                                    </p:set>
                                    <p:animEffect transition="in" filter="fade">
                                      <p:cBhvr>
                                        <p:cTn id="66" dur="1000"/>
                                        <p:tgtEl>
                                          <p:spTgt spid="2">
                                            <p:txEl>
                                              <p:pRg st="4" end="4"/>
                                            </p:txEl>
                                          </p:spTgt>
                                        </p:tgtEl>
                                      </p:cBhvr>
                                    </p:animEffect>
                                    <p:anim calcmode="lin" valueType="num">
                                      <p:cBhvr>
                                        <p:cTn id="67"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68"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 y="154745"/>
            <a:ext cx="11901267" cy="6485206"/>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6000" b="1" i="1" dirty="0">
                <a:solidFill>
                  <a:srgbClr val="FF0000"/>
                </a:solidFill>
                <a:latin typeface="Times New Roman" panose="02020603050405020304" pitchFamily="18" charset="0"/>
                <a:cs typeface="Times New Roman" panose="02020603050405020304" pitchFamily="18" charset="0"/>
              </a:rPr>
              <a:t>Lesson Introduction</a:t>
            </a:r>
          </a:p>
          <a:p>
            <a:r>
              <a:rPr lang="en-US" sz="5400" b="1" dirty="0">
                <a:solidFill>
                  <a:schemeClr val="tx1"/>
                </a:solidFill>
                <a:latin typeface="Times New Roman" panose="02020603050405020304" pitchFamily="18" charset="0"/>
                <a:cs typeface="Times New Roman" panose="02020603050405020304" pitchFamily="18" charset="0"/>
              </a:rPr>
              <a:t>Class :5</a:t>
            </a:r>
          </a:p>
          <a:p>
            <a:r>
              <a:rPr lang="en-US" sz="5400" b="1" dirty="0">
                <a:solidFill>
                  <a:schemeClr val="tx1"/>
                </a:solidFill>
                <a:latin typeface="Times New Roman" panose="02020603050405020304" pitchFamily="18" charset="0"/>
                <a:cs typeface="Times New Roman" panose="02020603050405020304" pitchFamily="18" charset="0"/>
              </a:rPr>
              <a:t>Unit </a:t>
            </a:r>
            <a:r>
              <a:rPr lang="en-US" sz="5400" b="1" dirty="0" smtClean="0">
                <a:solidFill>
                  <a:schemeClr val="tx1"/>
                </a:solidFill>
                <a:latin typeface="Times New Roman" panose="02020603050405020304" pitchFamily="18" charset="0"/>
                <a:cs typeface="Times New Roman" panose="02020603050405020304" pitchFamily="18" charset="0"/>
              </a:rPr>
              <a:t>:13</a:t>
            </a:r>
            <a:endParaRPr lang="en-US" sz="5400" b="1" dirty="0">
              <a:solidFill>
                <a:schemeClr val="tx1"/>
              </a:solidFill>
              <a:latin typeface="Times New Roman" panose="02020603050405020304" pitchFamily="18" charset="0"/>
              <a:cs typeface="Times New Roman" panose="02020603050405020304" pitchFamily="18" charset="0"/>
            </a:endParaRPr>
          </a:p>
          <a:p>
            <a:r>
              <a:rPr lang="en-US" sz="5400" b="1" dirty="0">
                <a:solidFill>
                  <a:schemeClr val="tx1"/>
                </a:solidFill>
                <a:latin typeface="Times New Roman" panose="02020603050405020304" pitchFamily="18" charset="0"/>
                <a:cs typeface="Times New Roman" panose="02020603050405020304" pitchFamily="18" charset="0"/>
              </a:rPr>
              <a:t>Title </a:t>
            </a:r>
            <a:r>
              <a:rPr lang="en-US" sz="5400" b="1" dirty="0" smtClean="0">
                <a:solidFill>
                  <a:schemeClr val="tx1"/>
                </a:solidFill>
                <a:latin typeface="Times New Roman" panose="02020603050405020304" pitchFamily="18" charset="0"/>
                <a:cs typeface="Times New Roman" panose="02020603050405020304" pitchFamily="18" charset="0"/>
              </a:rPr>
              <a:t>: Quality Time Together (1.1)</a:t>
            </a:r>
            <a:endParaRPr lang="en-US" sz="5400" b="1" dirty="0">
              <a:solidFill>
                <a:schemeClr val="tx1"/>
              </a:solidFill>
              <a:latin typeface="Times New Roman" panose="02020603050405020304" pitchFamily="18" charset="0"/>
              <a:cs typeface="Times New Roman" panose="02020603050405020304" pitchFamily="18" charset="0"/>
            </a:endParaRPr>
          </a:p>
          <a:p>
            <a:r>
              <a:rPr lang="en-US" sz="5400" b="1" dirty="0">
                <a:solidFill>
                  <a:schemeClr val="tx1"/>
                </a:solidFill>
                <a:latin typeface="Times New Roman" panose="02020603050405020304" pitchFamily="18" charset="0"/>
                <a:cs typeface="Times New Roman" panose="02020603050405020304" pitchFamily="18" charset="0"/>
              </a:rPr>
              <a:t>Page : </a:t>
            </a:r>
            <a:r>
              <a:rPr lang="en-US" sz="5400" b="1" dirty="0" smtClean="0">
                <a:solidFill>
                  <a:schemeClr val="tx1"/>
                </a:solidFill>
                <a:latin typeface="Times New Roman" panose="02020603050405020304" pitchFamily="18" charset="0"/>
                <a:cs typeface="Times New Roman" panose="02020603050405020304" pitchFamily="18" charset="0"/>
              </a:rPr>
              <a:t>69,70</a:t>
            </a:r>
            <a:endParaRPr lang="en-US" sz="5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0282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20"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21" dur="1000"/>
                                        <p:tgtEl>
                                          <p:spTgt spid="2">
                                            <p:txEl>
                                              <p:pRg st="1" end="1"/>
                                            </p:txEl>
                                          </p:spTgt>
                                        </p:tgtEl>
                                      </p:cBhvr>
                                    </p:animEffect>
                                  </p:childTnLst>
                                </p:cTn>
                              </p:par>
                              <p:par>
                                <p:cTn id="22" presetID="31" presetClass="entr" presetSubtype="0" fill="hold" nodeType="with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 calcmode="lin" valueType="num">
                                      <p:cBhvr>
                                        <p:cTn id="24"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5"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26"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27" dur="1000"/>
                                        <p:tgtEl>
                                          <p:spTgt spid="2">
                                            <p:txEl>
                                              <p:pRg st="2" end="2"/>
                                            </p:txEl>
                                          </p:spTgt>
                                        </p:tgtEl>
                                      </p:cBhvr>
                                    </p:animEffect>
                                  </p:childTnLst>
                                </p:cTn>
                              </p:par>
                              <p:par>
                                <p:cTn id="28" presetID="31" presetClass="entr" presetSubtype="0" fill="hold" nodeType="with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 calcmode="lin" valueType="num">
                                      <p:cBhvr>
                                        <p:cTn id="30"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1"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32"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33" dur="1000"/>
                                        <p:tgtEl>
                                          <p:spTgt spid="2">
                                            <p:txEl>
                                              <p:pRg st="3" end="3"/>
                                            </p:txEl>
                                          </p:spTgt>
                                        </p:tgtEl>
                                      </p:cBhvr>
                                    </p:animEffect>
                                  </p:childTnLst>
                                </p:cTn>
                              </p:par>
                              <p:par>
                                <p:cTn id="34" presetID="31" presetClass="entr" presetSubtype="0" fill="hold" nodeType="withEffect">
                                  <p:stCondLst>
                                    <p:cond delay="0"/>
                                  </p:stCondLst>
                                  <p:childTnLst>
                                    <p:set>
                                      <p:cBhvr>
                                        <p:cTn id="35" dur="1" fill="hold">
                                          <p:stCondLst>
                                            <p:cond delay="0"/>
                                          </p:stCondLst>
                                        </p:cTn>
                                        <p:tgtEl>
                                          <p:spTgt spid="2">
                                            <p:txEl>
                                              <p:pRg st="4" end="4"/>
                                            </p:txEl>
                                          </p:spTgt>
                                        </p:tgtEl>
                                        <p:attrNameLst>
                                          <p:attrName>style.visibility</p:attrName>
                                        </p:attrNameLst>
                                      </p:cBhvr>
                                      <p:to>
                                        <p:strVal val="visible"/>
                                      </p:to>
                                    </p:set>
                                    <p:anim calcmode="lin" valueType="num">
                                      <p:cBhvr>
                                        <p:cTn id="36"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7"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38"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39" dur="1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9152" y="253218"/>
            <a:ext cx="11802794" cy="6386733"/>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solidFill>
                  <a:srgbClr val="FF0000"/>
                </a:solidFill>
                <a:latin typeface="Times New Roman" panose="02020603050405020304" pitchFamily="18" charset="0"/>
                <a:cs typeface="Times New Roman" panose="02020603050405020304" pitchFamily="18" charset="0"/>
              </a:rPr>
              <a:t>Learning Outcome:</a:t>
            </a:r>
          </a:p>
          <a:p>
            <a:r>
              <a:rPr lang="en-US" sz="4400" dirty="0" smtClean="0">
                <a:solidFill>
                  <a:schemeClr val="tx1"/>
                </a:solidFill>
                <a:latin typeface="Times New Roman" panose="02020603050405020304" pitchFamily="18" charset="0"/>
                <a:cs typeface="Times New Roman" panose="02020603050405020304" pitchFamily="18" charset="0"/>
              </a:rPr>
              <a:t>4.2.1- Read aloud texts with proper stress, intonation </a:t>
            </a:r>
          </a:p>
          <a:p>
            <a:r>
              <a:rPr lang="en-US" sz="4400" dirty="0" smtClean="0">
                <a:solidFill>
                  <a:schemeClr val="tx1"/>
                </a:solidFill>
                <a:latin typeface="Times New Roman" panose="02020603050405020304" pitchFamily="18" charset="0"/>
                <a:cs typeface="Times New Roman" panose="02020603050405020304" pitchFamily="18" charset="0"/>
              </a:rPr>
              <a:t>5.1.1- Comprehend and express the meaning and uses of familiar words.</a:t>
            </a:r>
          </a:p>
          <a:p>
            <a:r>
              <a:rPr lang="en-US" sz="4400" dirty="0" smtClean="0">
                <a:solidFill>
                  <a:schemeClr val="tx1"/>
                </a:solidFill>
                <a:latin typeface="Times New Roman" panose="02020603050405020304" pitchFamily="18" charset="0"/>
                <a:cs typeface="Times New Roman" panose="02020603050405020304" pitchFamily="18" charset="0"/>
              </a:rPr>
              <a:t>5.1.4- Get the general ideas from simple texts.   </a:t>
            </a:r>
            <a:endParaRPr lang="en-SG" sz="4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15928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anim calcmode="lin" valueType="num">
                                      <p:cBhvr>
                                        <p:cTn id="13" dur="2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2">
                                            <p:txEl>
                                              <p:pRg st="0" end="0"/>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2000"/>
                                        <p:tgtEl>
                                          <p:spTgt spid="2">
                                            <p:txEl>
                                              <p:pRg st="1" end="1"/>
                                            </p:txEl>
                                          </p:spTgt>
                                        </p:tgtEl>
                                      </p:cBhvr>
                                    </p:animEffect>
                                    <p:anim calcmode="lin" valueType="num">
                                      <p:cBhvr>
                                        <p:cTn id="18" dur="2000" fill="hold"/>
                                        <p:tgtEl>
                                          <p:spTgt spid="2">
                                            <p:txEl>
                                              <p:pRg st="1" end="1"/>
                                            </p:txEl>
                                          </p:spTgt>
                                        </p:tgtEl>
                                        <p:attrNameLst>
                                          <p:attrName>ppt_w</p:attrName>
                                        </p:attrNameLst>
                                      </p:cBhvr>
                                      <p:tavLst>
                                        <p:tav tm="0" fmla="#ppt_w*sin(2.5*pi*$)">
                                          <p:val>
                                            <p:fltVal val="0"/>
                                          </p:val>
                                        </p:tav>
                                        <p:tav tm="100000">
                                          <p:val>
                                            <p:fltVal val="1"/>
                                          </p:val>
                                        </p:tav>
                                      </p:tavLst>
                                    </p:anim>
                                    <p:anim calcmode="lin" valueType="num">
                                      <p:cBhvr>
                                        <p:cTn id="19" dur="2000" fill="hold"/>
                                        <p:tgtEl>
                                          <p:spTgt spid="2">
                                            <p:txEl>
                                              <p:pRg st="1" end="1"/>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2000"/>
                                        <p:tgtEl>
                                          <p:spTgt spid="2">
                                            <p:txEl>
                                              <p:pRg st="2" end="2"/>
                                            </p:txEl>
                                          </p:spTgt>
                                        </p:tgtEl>
                                      </p:cBhvr>
                                    </p:animEffect>
                                    <p:anim calcmode="lin" valueType="num">
                                      <p:cBhvr>
                                        <p:cTn id="23" dur="2000" fill="hold"/>
                                        <p:tgtEl>
                                          <p:spTgt spid="2">
                                            <p:txEl>
                                              <p:pRg st="2" end="2"/>
                                            </p:txEl>
                                          </p:spTgt>
                                        </p:tgtEl>
                                        <p:attrNameLst>
                                          <p:attrName>ppt_w</p:attrName>
                                        </p:attrNameLst>
                                      </p:cBhvr>
                                      <p:tavLst>
                                        <p:tav tm="0" fmla="#ppt_w*sin(2.5*pi*$)">
                                          <p:val>
                                            <p:fltVal val="0"/>
                                          </p:val>
                                        </p:tav>
                                        <p:tav tm="100000">
                                          <p:val>
                                            <p:fltVal val="1"/>
                                          </p:val>
                                        </p:tav>
                                      </p:tavLst>
                                    </p:anim>
                                    <p:anim calcmode="lin" valueType="num">
                                      <p:cBhvr>
                                        <p:cTn id="24" dur="2000" fill="hold"/>
                                        <p:tgtEl>
                                          <p:spTgt spid="2">
                                            <p:txEl>
                                              <p:pRg st="2" end="2"/>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2000"/>
                                        <p:tgtEl>
                                          <p:spTgt spid="2">
                                            <p:txEl>
                                              <p:pRg st="3" end="3"/>
                                            </p:txEl>
                                          </p:spTgt>
                                        </p:tgtEl>
                                      </p:cBhvr>
                                    </p:animEffect>
                                    <p:anim calcmode="lin" valueType="num">
                                      <p:cBhvr>
                                        <p:cTn id="28" dur="2000" fill="hold"/>
                                        <p:tgtEl>
                                          <p:spTgt spid="2">
                                            <p:txEl>
                                              <p:pRg st="3" end="3"/>
                                            </p:txEl>
                                          </p:spTgt>
                                        </p:tgtEl>
                                        <p:attrNameLst>
                                          <p:attrName>ppt_w</p:attrName>
                                        </p:attrNameLst>
                                      </p:cBhvr>
                                      <p:tavLst>
                                        <p:tav tm="0" fmla="#ppt_w*sin(2.5*pi*$)">
                                          <p:val>
                                            <p:fltVal val="0"/>
                                          </p:val>
                                        </p:tav>
                                        <p:tav tm="100000">
                                          <p:val>
                                            <p:fltVal val="1"/>
                                          </p:val>
                                        </p:tav>
                                      </p:tavLst>
                                    </p:anim>
                                    <p:anim calcmode="lin" valueType="num">
                                      <p:cBhvr>
                                        <p:cTn id="29" dur="2000" fill="hold"/>
                                        <p:tgtEl>
                                          <p:spTgt spid="2">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5845" y="224645"/>
            <a:ext cx="5760721" cy="4098816"/>
          </a:xfrm>
          <a:prstGeom prst="rect">
            <a:avLst/>
          </a:prstGeom>
        </p:spPr>
      </p:pic>
      <p:pic>
        <p:nvPicPr>
          <p:cNvPr id="4" name="Picture 3"/>
          <p:cNvPicPr>
            <a:picLocks noChangeAspect="1"/>
          </p:cNvPicPr>
          <p:nvPr/>
        </p:nvPicPr>
        <p:blipFill rotWithShape="1">
          <a:blip r:embed="rId3"/>
          <a:srcRect b="6006"/>
          <a:stretch/>
        </p:blipFill>
        <p:spPr>
          <a:xfrm>
            <a:off x="6203853" y="224645"/>
            <a:ext cx="5809956" cy="4098816"/>
          </a:xfrm>
          <a:prstGeom prst="rect">
            <a:avLst/>
          </a:prstGeom>
        </p:spPr>
      </p:pic>
      <p:sp>
        <p:nvSpPr>
          <p:cNvPr id="3" name="Rectangle 2"/>
          <p:cNvSpPr/>
          <p:nvPr/>
        </p:nvSpPr>
        <p:spPr>
          <a:xfrm>
            <a:off x="175845" y="4698609"/>
            <a:ext cx="5760721" cy="1420837"/>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i="1" dirty="0" smtClean="0">
                <a:solidFill>
                  <a:srgbClr val="C00000"/>
                </a:solidFill>
                <a:latin typeface="Times New Roman" panose="02020603050405020304" pitchFamily="18" charset="0"/>
                <a:cs typeface="Times New Roman" panose="02020603050405020304" pitchFamily="18" charset="0"/>
              </a:rPr>
              <a:t>Twins –</a:t>
            </a:r>
            <a:r>
              <a:rPr lang="en-US" sz="4000" dirty="0" smtClean="0">
                <a:solidFill>
                  <a:schemeClr val="tx1"/>
                </a:solidFill>
                <a:latin typeface="Times New Roman" panose="02020603050405020304" pitchFamily="18" charset="0"/>
                <a:cs typeface="Times New Roman" panose="02020603050405020304" pitchFamily="18" charset="0"/>
              </a:rPr>
              <a:t>Two children born at the same time.</a:t>
            </a:r>
            <a:endParaRPr lang="en-SG" sz="4000" dirty="0">
              <a:solidFill>
                <a:schemeClr val="tx1"/>
              </a:solidFill>
              <a:latin typeface="Times New Roman" panose="02020603050405020304" pitchFamily="18" charset="0"/>
              <a:cs typeface="Times New Roman" panose="02020603050405020304" pitchFamily="18" charset="0"/>
            </a:endParaRPr>
          </a:p>
        </p:txBody>
      </p:sp>
      <p:sp>
        <p:nvSpPr>
          <p:cNvPr id="5" name="Rectangle 4"/>
          <p:cNvSpPr/>
          <p:nvPr/>
        </p:nvSpPr>
        <p:spPr>
          <a:xfrm>
            <a:off x="6443003" y="4698609"/>
            <a:ext cx="5331656" cy="1434905"/>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i="1" dirty="0" smtClean="0">
                <a:solidFill>
                  <a:srgbClr val="C00000"/>
                </a:solidFill>
                <a:latin typeface="Times New Roman" panose="02020603050405020304" pitchFamily="18" charset="0"/>
                <a:cs typeface="Times New Roman" panose="02020603050405020304" pitchFamily="18" charset="0"/>
              </a:rPr>
              <a:t>Exciting – </a:t>
            </a:r>
            <a:r>
              <a:rPr lang="en-US" sz="3600" dirty="0" smtClean="0">
                <a:solidFill>
                  <a:schemeClr val="tx1"/>
                </a:solidFill>
                <a:latin typeface="Times New Roman" panose="02020603050405020304" pitchFamily="18" charset="0"/>
                <a:cs typeface="Times New Roman" panose="02020603050405020304" pitchFamily="18" charset="0"/>
              </a:rPr>
              <a:t>causing great enthusiasm and eagerness.</a:t>
            </a:r>
            <a:endParaRPr lang="en-SG" sz="3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53181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ircle(in)">
                                      <p:cBhvr>
                                        <p:cTn id="15" dur="2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down)">
                                      <p:cBhvr>
                                        <p:cTn id="20" dur="580">
                                          <p:stCondLst>
                                            <p:cond delay="0"/>
                                          </p:stCondLst>
                                        </p:cTn>
                                        <p:tgtEl>
                                          <p:spTgt spid="3">
                                            <p:txEl>
                                              <p:pRg st="0" end="0"/>
                                            </p:txEl>
                                          </p:spTgt>
                                        </p:tgtEl>
                                      </p:cBhvr>
                                    </p:animEffect>
                                    <p:anim calcmode="lin" valueType="num">
                                      <p:cBhvr>
                                        <p:cTn id="21"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3">
                                            <p:txEl>
                                              <p:pRg st="0" end="0"/>
                                            </p:txEl>
                                          </p:spTgt>
                                        </p:tgtEl>
                                      </p:cBhvr>
                                      <p:to x="100000" y="60000"/>
                                    </p:animScale>
                                    <p:animScale>
                                      <p:cBhvr>
                                        <p:cTn id="27" dur="166" decel="50000">
                                          <p:stCondLst>
                                            <p:cond delay="676"/>
                                          </p:stCondLst>
                                        </p:cTn>
                                        <p:tgtEl>
                                          <p:spTgt spid="3">
                                            <p:txEl>
                                              <p:pRg st="0" end="0"/>
                                            </p:txEl>
                                          </p:spTgt>
                                        </p:tgtEl>
                                      </p:cBhvr>
                                      <p:to x="100000" y="100000"/>
                                    </p:animScale>
                                    <p:animScale>
                                      <p:cBhvr>
                                        <p:cTn id="28" dur="26">
                                          <p:stCondLst>
                                            <p:cond delay="1312"/>
                                          </p:stCondLst>
                                        </p:cTn>
                                        <p:tgtEl>
                                          <p:spTgt spid="3">
                                            <p:txEl>
                                              <p:pRg st="0" end="0"/>
                                            </p:txEl>
                                          </p:spTgt>
                                        </p:tgtEl>
                                      </p:cBhvr>
                                      <p:to x="100000" y="80000"/>
                                    </p:animScale>
                                    <p:animScale>
                                      <p:cBhvr>
                                        <p:cTn id="29" dur="166" decel="50000">
                                          <p:stCondLst>
                                            <p:cond delay="1338"/>
                                          </p:stCondLst>
                                        </p:cTn>
                                        <p:tgtEl>
                                          <p:spTgt spid="3">
                                            <p:txEl>
                                              <p:pRg st="0" end="0"/>
                                            </p:txEl>
                                          </p:spTgt>
                                        </p:tgtEl>
                                      </p:cBhvr>
                                      <p:to x="100000" y="100000"/>
                                    </p:animScale>
                                    <p:animScale>
                                      <p:cBhvr>
                                        <p:cTn id="30" dur="26">
                                          <p:stCondLst>
                                            <p:cond delay="1642"/>
                                          </p:stCondLst>
                                        </p:cTn>
                                        <p:tgtEl>
                                          <p:spTgt spid="3">
                                            <p:txEl>
                                              <p:pRg st="0" end="0"/>
                                            </p:txEl>
                                          </p:spTgt>
                                        </p:tgtEl>
                                      </p:cBhvr>
                                      <p:to x="100000" y="90000"/>
                                    </p:animScale>
                                    <p:animScale>
                                      <p:cBhvr>
                                        <p:cTn id="31" dur="166" decel="50000">
                                          <p:stCondLst>
                                            <p:cond delay="1668"/>
                                          </p:stCondLst>
                                        </p:cTn>
                                        <p:tgtEl>
                                          <p:spTgt spid="3">
                                            <p:txEl>
                                              <p:pRg st="0" end="0"/>
                                            </p:txEl>
                                          </p:spTgt>
                                        </p:tgtEl>
                                      </p:cBhvr>
                                      <p:to x="100000" y="100000"/>
                                    </p:animScale>
                                    <p:animScale>
                                      <p:cBhvr>
                                        <p:cTn id="32" dur="26">
                                          <p:stCondLst>
                                            <p:cond delay="1808"/>
                                          </p:stCondLst>
                                        </p:cTn>
                                        <p:tgtEl>
                                          <p:spTgt spid="3">
                                            <p:txEl>
                                              <p:pRg st="0" end="0"/>
                                            </p:txEl>
                                          </p:spTgt>
                                        </p:tgtEl>
                                      </p:cBhvr>
                                      <p:to x="100000" y="95000"/>
                                    </p:animScale>
                                    <p:animScale>
                                      <p:cBhvr>
                                        <p:cTn id="33" dur="166" decel="50000">
                                          <p:stCondLst>
                                            <p:cond delay="1834"/>
                                          </p:stCondLst>
                                        </p:cTn>
                                        <p:tgtEl>
                                          <p:spTgt spid="3">
                                            <p:txEl>
                                              <p:pRg st="0" end="0"/>
                                            </p:txEl>
                                          </p:spTgt>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circle(in)">
                                      <p:cBhvr>
                                        <p:cTn id="38" dur="20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circle(in)">
                                      <p:cBhvr>
                                        <p:cTn id="43" dur="2000"/>
                                        <p:tgtEl>
                                          <p:spTgt spid="5"/>
                                        </p:tgtEl>
                                      </p:cBhvr>
                                    </p:animEffect>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nodeType="clickEffect">
                                  <p:stCondLst>
                                    <p:cond delay="0"/>
                                  </p:stCondLst>
                                  <p:childTnLst>
                                    <p:set>
                                      <p:cBhvr>
                                        <p:cTn id="47" dur="1" fill="hold">
                                          <p:stCondLst>
                                            <p:cond delay="0"/>
                                          </p:stCondLst>
                                        </p:cTn>
                                        <p:tgtEl>
                                          <p:spTgt spid="5">
                                            <p:txEl>
                                              <p:pRg st="0" end="0"/>
                                            </p:txEl>
                                          </p:spTgt>
                                        </p:tgtEl>
                                        <p:attrNameLst>
                                          <p:attrName>style.visibility</p:attrName>
                                        </p:attrNameLst>
                                      </p:cBhvr>
                                      <p:to>
                                        <p:strVal val="visible"/>
                                      </p:to>
                                    </p:set>
                                    <p:animEffect transition="in" filter="wipe(down)">
                                      <p:cBhvr>
                                        <p:cTn id="48" dur="580">
                                          <p:stCondLst>
                                            <p:cond delay="0"/>
                                          </p:stCondLst>
                                        </p:cTn>
                                        <p:tgtEl>
                                          <p:spTgt spid="5">
                                            <p:txEl>
                                              <p:pRg st="0" end="0"/>
                                            </p:txEl>
                                          </p:spTgt>
                                        </p:tgtEl>
                                      </p:cBhvr>
                                    </p:animEffect>
                                    <p:anim calcmode="lin" valueType="num">
                                      <p:cBhvr>
                                        <p:cTn id="49"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54" dur="26">
                                          <p:stCondLst>
                                            <p:cond delay="650"/>
                                          </p:stCondLst>
                                        </p:cTn>
                                        <p:tgtEl>
                                          <p:spTgt spid="5">
                                            <p:txEl>
                                              <p:pRg st="0" end="0"/>
                                            </p:txEl>
                                          </p:spTgt>
                                        </p:tgtEl>
                                      </p:cBhvr>
                                      <p:to x="100000" y="60000"/>
                                    </p:animScale>
                                    <p:animScale>
                                      <p:cBhvr>
                                        <p:cTn id="55" dur="166" decel="50000">
                                          <p:stCondLst>
                                            <p:cond delay="676"/>
                                          </p:stCondLst>
                                        </p:cTn>
                                        <p:tgtEl>
                                          <p:spTgt spid="5">
                                            <p:txEl>
                                              <p:pRg st="0" end="0"/>
                                            </p:txEl>
                                          </p:spTgt>
                                        </p:tgtEl>
                                      </p:cBhvr>
                                      <p:to x="100000" y="100000"/>
                                    </p:animScale>
                                    <p:animScale>
                                      <p:cBhvr>
                                        <p:cTn id="56" dur="26">
                                          <p:stCondLst>
                                            <p:cond delay="1312"/>
                                          </p:stCondLst>
                                        </p:cTn>
                                        <p:tgtEl>
                                          <p:spTgt spid="5">
                                            <p:txEl>
                                              <p:pRg st="0" end="0"/>
                                            </p:txEl>
                                          </p:spTgt>
                                        </p:tgtEl>
                                      </p:cBhvr>
                                      <p:to x="100000" y="80000"/>
                                    </p:animScale>
                                    <p:animScale>
                                      <p:cBhvr>
                                        <p:cTn id="57" dur="166" decel="50000">
                                          <p:stCondLst>
                                            <p:cond delay="1338"/>
                                          </p:stCondLst>
                                        </p:cTn>
                                        <p:tgtEl>
                                          <p:spTgt spid="5">
                                            <p:txEl>
                                              <p:pRg st="0" end="0"/>
                                            </p:txEl>
                                          </p:spTgt>
                                        </p:tgtEl>
                                      </p:cBhvr>
                                      <p:to x="100000" y="100000"/>
                                    </p:animScale>
                                    <p:animScale>
                                      <p:cBhvr>
                                        <p:cTn id="58" dur="26">
                                          <p:stCondLst>
                                            <p:cond delay="1642"/>
                                          </p:stCondLst>
                                        </p:cTn>
                                        <p:tgtEl>
                                          <p:spTgt spid="5">
                                            <p:txEl>
                                              <p:pRg st="0" end="0"/>
                                            </p:txEl>
                                          </p:spTgt>
                                        </p:tgtEl>
                                      </p:cBhvr>
                                      <p:to x="100000" y="90000"/>
                                    </p:animScale>
                                    <p:animScale>
                                      <p:cBhvr>
                                        <p:cTn id="59" dur="166" decel="50000">
                                          <p:stCondLst>
                                            <p:cond delay="1668"/>
                                          </p:stCondLst>
                                        </p:cTn>
                                        <p:tgtEl>
                                          <p:spTgt spid="5">
                                            <p:txEl>
                                              <p:pRg st="0" end="0"/>
                                            </p:txEl>
                                          </p:spTgt>
                                        </p:tgtEl>
                                      </p:cBhvr>
                                      <p:to x="100000" y="100000"/>
                                    </p:animScale>
                                    <p:animScale>
                                      <p:cBhvr>
                                        <p:cTn id="60" dur="26">
                                          <p:stCondLst>
                                            <p:cond delay="1808"/>
                                          </p:stCondLst>
                                        </p:cTn>
                                        <p:tgtEl>
                                          <p:spTgt spid="5">
                                            <p:txEl>
                                              <p:pRg st="0" end="0"/>
                                            </p:txEl>
                                          </p:spTgt>
                                        </p:tgtEl>
                                      </p:cBhvr>
                                      <p:to x="100000" y="95000"/>
                                    </p:animScale>
                                    <p:animScale>
                                      <p:cBhvr>
                                        <p:cTn id="61" dur="166" decel="50000">
                                          <p:stCondLst>
                                            <p:cond delay="1834"/>
                                          </p:stCondLst>
                                        </p:cTn>
                                        <p:tgtEl>
                                          <p:spTgt spid="5">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5658" y="158408"/>
            <a:ext cx="6030059" cy="4132237"/>
          </a:xfrm>
          <a:prstGeom prst="rect">
            <a:avLst/>
          </a:prstGeom>
        </p:spPr>
      </p:pic>
      <p:pic>
        <p:nvPicPr>
          <p:cNvPr id="3" name="Picture 2"/>
          <p:cNvPicPr>
            <a:picLocks noChangeAspect="1"/>
          </p:cNvPicPr>
          <p:nvPr/>
        </p:nvPicPr>
        <p:blipFill rotWithShape="1">
          <a:blip r:embed="rId3"/>
          <a:srcRect l="776" t="-527" r="-776" b="7560"/>
          <a:stretch/>
        </p:blipFill>
        <p:spPr>
          <a:xfrm>
            <a:off x="6386733" y="158409"/>
            <a:ext cx="5805268" cy="4132236"/>
          </a:xfrm>
          <a:prstGeom prst="rect">
            <a:avLst/>
          </a:prstGeom>
        </p:spPr>
      </p:pic>
      <p:sp>
        <p:nvSpPr>
          <p:cNvPr id="4" name="Rectangle 3"/>
          <p:cNvSpPr/>
          <p:nvPr/>
        </p:nvSpPr>
        <p:spPr>
          <a:xfrm>
            <a:off x="145658" y="4501663"/>
            <a:ext cx="6030059" cy="1969476"/>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i="1" dirty="0" smtClean="0">
                <a:solidFill>
                  <a:srgbClr val="C00000"/>
                </a:solidFill>
                <a:latin typeface="Times New Roman" panose="02020603050405020304" pitchFamily="18" charset="0"/>
                <a:cs typeface="Times New Roman" panose="02020603050405020304" pitchFamily="18" charset="0"/>
              </a:rPr>
              <a:t>Happiness – </a:t>
            </a:r>
            <a:r>
              <a:rPr lang="en-US" sz="4400" dirty="0" smtClean="0">
                <a:solidFill>
                  <a:schemeClr val="tx1"/>
                </a:solidFill>
                <a:latin typeface="Times New Roman" panose="02020603050405020304" pitchFamily="18" charset="0"/>
                <a:cs typeface="Times New Roman" panose="02020603050405020304" pitchFamily="18" charset="0"/>
              </a:rPr>
              <a:t>The state of being happy.</a:t>
            </a:r>
            <a:endParaRPr lang="en-SG" sz="4400" dirty="0">
              <a:solidFill>
                <a:schemeClr val="tx1"/>
              </a:solidFill>
              <a:latin typeface="Times New Roman" panose="02020603050405020304" pitchFamily="18" charset="0"/>
              <a:cs typeface="Times New Roman" panose="02020603050405020304" pitchFamily="18" charset="0"/>
            </a:endParaRPr>
          </a:p>
        </p:txBody>
      </p:sp>
      <p:sp>
        <p:nvSpPr>
          <p:cNvPr id="5" name="Rectangle 4"/>
          <p:cNvSpPr/>
          <p:nvPr/>
        </p:nvSpPr>
        <p:spPr>
          <a:xfrm>
            <a:off x="6386733" y="4501663"/>
            <a:ext cx="5613009" cy="201168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i="1" dirty="0" smtClean="0">
                <a:solidFill>
                  <a:srgbClr val="C00000"/>
                </a:solidFill>
                <a:latin typeface="Times New Roman" panose="02020603050405020304" pitchFamily="18" charset="0"/>
                <a:cs typeface="Times New Roman" panose="02020603050405020304" pitchFamily="18" charset="0"/>
              </a:rPr>
              <a:t>Tablet – </a:t>
            </a:r>
            <a:r>
              <a:rPr lang="en-US" sz="4400" dirty="0" smtClean="0">
                <a:solidFill>
                  <a:schemeClr val="tx1"/>
                </a:solidFill>
                <a:latin typeface="Times New Roman" panose="02020603050405020304" pitchFamily="18" charset="0"/>
                <a:cs typeface="Times New Roman" panose="02020603050405020304" pitchFamily="18" charset="0"/>
              </a:rPr>
              <a:t>One type of computer.</a:t>
            </a:r>
            <a:endParaRPr lang="en-SG" sz="4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7581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wipe(down)">
                                      <p:cBhvr>
                                        <p:cTn id="20" dur="580">
                                          <p:stCondLst>
                                            <p:cond delay="0"/>
                                          </p:stCondLst>
                                        </p:cTn>
                                        <p:tgtEl>
                                          <p:spTgt spid="4">
                                            <p:txEl>
                                              <p:pRg st="0" end="0"/>
                                            </p:txEl>
                                          </p:spTgt>
                                        </p:tgtEl>
                                      </p:cBhvr>
                                    </p:animEffect>
                                    <p:anim calcmode="lin" valueType="num">
                                      <p:cBhvr>
                                        <p:cTn id="21"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4">
                                            <p:txEl>
                                              <p:pRg st="0" end="0"/>
                                            </p:txEl>
                                          </p:spTgt>
                                        </p:tgtEl>
                                      </p:cBhvr>
                                      <p:to x="100000" y="60000"/>
                                    </p:animScale>
                                    <p:animScale>
                                      <p:cBhvr>
                                        <p:cTn id="27" dur="166" decel="50000">
                                          <p:stCondLst>
                                            <p:cond delay="676"/>
                                          </p:stCondLst>
                                        </p:cTn>
                                        <p:tgtEl>
                                          <p:spTgt spid="4">
                                            <p:txEl>
                                              <p:pRg st="0" end="0"/>
                                            </p:txEl>
                                          </p:spTgt>
                                        </p:tgtEl>
                                      </p:cBhvr>
                                      <p:to x="100000" y="100000"/>
                                    </p:animScale>
                                    <p:animScale>
                                      <p:cBhvr>
                                        <p:cTn id="28" dur="26">
                                          <p:stCondLst>
                                            <p:cond delay="1312"/>
                                          </p:stCondLst>
                                        </p:cTn>
                                        <p:tgtEl>
                                          <p:spTgt spid="4">
                                            <p:txEl>
                                              <p:pRg st="0" end="0"/>
                                            </p:txEl>
                                          </p:spTgt>
                                        </p:tgtEl>
                                      </p:cBhvr>
                                      <p:to x="100000" y="80000"/>
                                    </p:animScale>
                                    <p:animScale>
                                      <p:cBhvr>
                                        <p:cTn id="29" dur="166" decel="50000">
                                          <p:stCondLst>
                                            <p:cond delay="1338"/>
                                          </p:stCondLst>
                                        </p:cTn>
                                        <p:tgtEl>
                                          <p:spTgt spid="4">
                                            <p:txEl>
                                              <p:pRg st="0" end="0"/>
                                            </p:txEl>
                                          </p:spTgt>
                                        </p:tgtEl>
                                      </p:cBhvr>
                                      <p:to x="100000" y="100000"/>
                                    </p:animScale>
                                    <p:animScale>
                                      <p:cBhvr>
                                        <p:cTn id="30" dur="26">
                                          <p:stCondLst>
                                            <p:cond delay="1642"/>
                                          </p:stCondLst>
                                        </p:cTn>
                                        <p:tgtEl>
                                          <p:spTgt spid="4">
                                            <p:txEl>
                                              <p:pRg st="0" end="0"/>
                                            </p:txEl>
                                          </p:spTgt>
                                        </p:tgtEl>
                                      </p:cBhvr>
                                      <p:to x="100000" y="90000"/>
                                    </p:animScale>
                                    <p:animScale>
                                      <p:cBhvr>
                                        <p:cTn id="31" dur="166" decel="50000">
                                          <p:stCondLst>
                                            <p:cond delay="1668"/>
                                          </p:stCondLst>
                                        </p:cTn>
                                        <p:tgtEl>
                                          <p:spTgt spid="4">
                                            <p:txEl>
                                              <p:pRg st="0" end="0"/>
                                            </p:txEl>
                                          </p:spTgt>
                                        </p:tgtEl>
                                      </p:cBhvr>
                                      <p:to x="100000" y="100000"/>
                                    </p:animScale>
                                    <p:animScale>
                                      <p:cBhvr>
                                        <p:cTn id="32" dur="26">
                                          <p:stCondLst>
                                            <p:cond delay="1808"/>
                                          </p:stCondLst>
                                        </p:cTn>
                                        <p:tgtEl>
                                          <p:spTgt spid="4">
                                            <p:txEl>
                                              <p:pRg st="0" end="0"/>
                                            </p:txEl>
                                          </p:spTgt>
                                        </p:tgtEl>
                                      </p:cBhvr>
                                      <p:to x="100000" y="95000"/>
                                    </p:animScale>
                                    <p:animScale>
                                      <p:cBhvr>
                                        <p:cTn id="33" dur="166" decel="50000">
                                          <p:stCondLst>
                                            <p:cond delay="1834"/>
                                          </p:stCondLst>
                                        </p:cTn>
                                        <p:tgtEl>
                                          <p:spTgt spid="4">
                                            <p:txEl>
                                              <p:pRg st="0" end="0"/>
                                            </p:txEl>
                                          </p:spTgt>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circle(in)">
                                      <p:cBhvr>
                                        <p:cTn id="38" dur="2000"/>
                                        <p:tgtEl>
                                          <p:spTgt spid="3"/>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circle(in)">
                                      <p:cBhvr>
                                        <p:cTn id="43" dur="2000"/>
                                        <p:tgtEl>
                                          <p:spTgt spid="5"/>
                                        </p:tgtEl>
                                      </p:cBhvr>
                                    </p:animEffect>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nodeType="clickEffect">
                                  <p:stCondLst>
                                    <p:cond delay="0"/>
                                  </p:stCondLst>
                                  <p:childTnLst>
                                    <p:set>
                                      <p:cBhvr>
                                        <p:cTn id="47" dur="1" fill="hold">
                                          <p:stCondLst>
                                            <p:cond delay="0"/>
                                          </p:stCondLst>
                                        </p:cTn>
                                        <p:tgtEl>
                                          <p:spTgt spid="5">
                                            <p:txEl>
                                              <p:pRg st="0" end="0"/>
                                            </p:txEl>
                                          </p:spTgt>
                                        </p:tgtEl>
                                        <p:attrNameLst>
                                          <p:attrName>style.visibility</p:attrName>
                                        </p:attrNameLst>
                                      </p:cBhvr>
                                      <p:to>
                                        <p:strVal val="visible"/>
                                      </p:to>
                                    </p:set>
                                    <p:animEffect transition="in" filter="wipe(down)">
                                      <p:cBhvr>
                                        <p:cTn id="48" dur="580">
                                          <p:stCondLst>
                                            <p:cond delay="0"/>
                                          </p:stCondLst>
                                        </p:cTn>
                                        <p:tgtEl>
                                          <p:spTgt spid="5">
                                            <p:txEl>
                                              <p:pRg st="0" end="0"/>
                                            </p:txEl>
                                          </p:spTgt>
                                        </p:tgtEl>
                                      </p:cBhvr>
                                    </p:animEffect>
                                    <p:anim calcmode="lin" valueType="num">
                                      <p:cBhvr>
                                        <p:cTn id="49"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54" dur="26">
                                          <p:stCondLst>
                                            <p:cond delay="650"/>
                                          </p:stCondLst>
                                        </p:cTn>
                                        <p:tgtEl>
                                          <p:spTgt spid="5">
                                            <p:txEl>
                                              <p:pRg st="0" end="0"/>
                                            </p:txEl>
                                          </p:spTgt>
                                        </p:tgtEl>
                                      </p:cBhvr>
                                      <p:to x="100000" y="60000"/>
                                    </p:animScale>
                                    <p:animScale>
                                      <p:cBhvr>
                                        <p:cTn id="55" dur="166" decel="50000">
                                          <p:stCondLst>
                                            <p:cond delay="676"/>
                                          </p:stCondLst>
                                        </p:cTn>
                                        <p:tgtEl>
                                          <p:spTgt spid="5">
                                            <p:txEl>
                                              <p:pRg st="0" end="0"/>
                                            </p:txEl>
                                          </p:spTgt>
                                        </p:tgtEl>
                                      </p:cBhvr>
                                      <p:to x="100000" y="100000"/>
                                    </p:animScale>
                                    <p:animScale>
                                      <p:cBhvr>
                                        <p:cTn id="56" dur="26">
                                          <p:stCondLst>
                                            <p:cond delay="1312"/>
                                          </p:stCondLst>
                                        </p:cTn>
                                        <p:tgtEl>
                                          <p:spTgt spid="5">
                                            <p:txEl>
                                              <p:pRg st="0" end="0"/>
                                            </p:txEl>
                                          </p:spTgt>
                                        </p:tgtEl>
                                      </p:cBhvr>
                                      <p:to x="100000" y="80000"/>
                                    </p:animScale>
                                    <p:animScale>
                                      <p:cBhvr>
                                        <p:cTn id="57" dur="166" decel="50000">
                                          <p:stCondLst>
                                            <p:cond delay="1338"/>
                                          </p:stCondLst>
                                        </p:cTn>
                                        <p:tgtEl>
                                          <p:spTgt spid="5">
                                            <p:txEl>
                                              <p:pRg st="0" end="0"/>
                                            </p:txEl>
                                          </p:spTgt>
                                        </p:tgtEl>
                                      </p:cBhvr>
                                      <p:to x="100000" y="100000"/>
                                    </p:animScale>
                                    <p:animScale>
                                      <p:cBhvr>
                                        <p:cTn id="58" dur="26">
                                          <p:stCondLst>
                                            <p:cond delay="1642"/>
                                          </p:stCondLst>
                                        </p:cTn>
                                        <p:tgtEl>
                                          <p:spTgt spid="5">
                                            <p:txEl>
                                              <p:pRg st="0" end="0"/>
                                            </p:txEl>
                                          </p:spTgt>
                                        </p:tgtEl>
                                      </p:cBhvr>
                                      <p:to x="100000" y="90000"/>
                                    </p:animScale>
                                    <p:animScale>
                                      <p:cBhvr>
                                        <p:cTn id="59" dur="166" decel="50000">
                                          <p:stCondLst>
                                            <p:cond delay="1668"/>
                                          </p:stCondLst>
                                        </p:cTn>
                                        <p:tgtEl>
                                          <p:spTgt spid="5">
                                            <p:txEl>
                                              <p:pRg st="0" end="0"/>
                                            </p:txEl>
                                          </p:spTgt>
                                        </p:tgtEl>
                                      </p:cBhvr>
                                      <p:to x="100000" y="100000"/>
                                    </p:animScale>
                                    <p:animScale>
                                      <p:cBhvr>
                                        <p:cTn id="60" dur="26">
                                          <p:stCondLst>
                                            <p:cond delay="1808"/>
                                          </p:stCondLst>
                                        </p:cTn>
                                        <p:tgtEl>
                                          <p:spTgt spid="5">
                                            <p:txEl>
                                              <p:pRg st="0" end="0"/>
                                            </p:txEl>
                                          </p:spTgt>
                                        </p:tgtEl>
                                      </p:cBhvr>
                                      <p:to x="100000" y="95000"/>
                                    </p:animScale>
                                    <p:animScale>
                                      <p:cBhvr>
                                        <p:cTn id="61" dur="166" decel="50000">
                                          <p:stCondLst>
                                            <p:cond delay="1834"/>
                                          </p:stCondLst>
                                        </p:cTn>
                                        <p:tgtEl>
                                          <p:spTgt spid="5">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20505" y="351620"/>
            <a:ext cx="5345723" cy="4093771"/>
          </a:xfrm>
          <a:prstGeom prst="rect">
            <a:avLst/>
          </a:prstGeom>
        </p:spPr>
      </p:pic>
      <p:pic>
        <p:nvPicPr>
          <p:cNvPr id="5" name="Picture 4"/>
          <p:cNvPicPr>
            <a:picLocks noChangeAspect="1"/>
          </p:cNvPicPr>
          <p:nvPr/>
        </p:nvPicPr>
        <p:blipFill rotWithShape="1">
          <a:blip r:embed="rId3"/>
          <a:srcRect b="8198"/>
          <a:stretch/>
        </p:blipFill>
        <p:spPr>
          <a:xfrm>
            <a:off x="6063176" y="351621"/>
            <a:ext cx="5936566" cy="3896822"/>
          </a:xfrm>
          <a:prstGeom prst="rect">
            <a:avLst/>
          </a:prstGeom>
        </p:spPr>
      </p:pic>
      <p:sp>
        <p:nvSpPr>
          <p:cNvPr id="2" name="Rectangle 1"/>
          <p:cNvSpPr/>
          <p:nvPr/>
        </p:nvSpPr>
        <p:spPr>
          <a:xfrm>
            <a:off x="267286" y="4740812"/>
            <a:ext cx="5598942" cy="1744394"/>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i="1" dirty="0" smtClean="0">
                <a:solidFill>
                  <a:srgbClr val="C00000"/>
                </a:solidFill>
                <a:latin typeface="Times New Roman" panose="02020603050405020304" pitchFamily="18" charset="0"/>
                <a:cs typeface="Times New Roman" panose="02020603050405020304" pitchFamily="18" charset="0"/>
              </a:rPr>
              <a:t>Screen – </a:t>
            </a:r>
            <a:r>
              <a:rPr lang="en-US" sz="4000" dirty="0" smtClean="0">
                <a:solidFill>
                  <a:schemeClr val="tx1"/>
                </a:solidFill>
                <a:latin typeface="Times New Roman" panose="02020603050405020304" pitchFamily="18" charset="0"/>
                <a:cs typeface="Times New Roman" panose="02020603050405020304" pitchFamily="18" charset="0"/>
              </a:rPr>
              <a:t>A flat panel on an electronic device.</a:t>
            </a:r>
            <a:endParaRPr lang="en-SG" sz="4000" dirty="0">
              <a:solidFill>
                <a:schemeClr val="tx1"/>
              </a:solidFill>
              <a:latin typeface="Times New Roman" panose="02020603050405020304" pitchFamily="18" charset="0"/>
              <a:cs typeface="Times New Roman" panose="02020603050405020304" pitchFamily="18" charset="0"/>
            </a:endParaRPr>
          </a:p>
        </p:txBody>
      </p:sp>
      <p:sp>
        <p:nvSpPr>
          <p:cNvPr id="4" name="Rectangle 3"/>
          <p:cNvSpPr/>
          <p:nvPr/>
        </p:nvSpPr>
        <p:spPr>
          <a:xfrm>
            <a:off x="6063176" y="4740812"/>
            <a:ext cx="5936566" cy="1744394"/>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i="1" dirty="0" smtClean="0">
                <a:solidFill>
                  <a:srgbClr val="C00000"/>
                </a:solidFill>
                <a:latin typeface="Times New Roman" panose="02020603050405020304" pitchFamily="18" charset="0"/>
                <a:cs typeface="Times New Roman" panose="02020603050405020304" pitchFamily="18" charset="0"/>
              </a:rPr>
              <a:t>Stuck - </a:t>
            </a:r>
            <a:r>
              <a:rPr lang="en-US" sz="5400" dirty="0" smtClean="0">
                <a:solidFill>
                  <a:schemeClr val="tx1"/>
                </a:solidFill>
                <a:latin typeface="Times New Roman" panose="02020603050405020304" pitchFamily="18" charset="0"/>
                <a:cs typeface="Times New Roman" panose="02020603050405020304" pitchFamily="18" charset="0"/>
              </a:rPr>
              <a:t>inserted</a:t>
            </a:r>
            <a:endParaRPr lang="en-SG" sz="5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336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circle(in)">
                                      <p:cBhvr>
                                        <p:cTn id="15" dur="2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80">
                                          <p:stCondLst>
                                            <p:cond delay="0"/>
                                          </p:stCondLst>
                                        </p:cTn>
                                        <p:tgtEl>
                                          <p:spTgt spid="5"/>
                                        </p:tgtEl>
                                      </p:cBhvr>
                                    </p:animEffect>
                                    <p:anim calcmode="lin" valueType="num">
                                      <p:cBhvr>
                                        <p:cTn id="2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6" dur="26">
                                          <p:stCondLst>
                                            <p:cond delay="650"/>
                                          </p:stCondLst>
                                        </p:cTn>
                                        <p:tgtEl>
                                          <p:spTgt spid="5"/>
                                        </p:tgtEl>
                                      </p:cBhvr>
                                      <p:to x="100000" y="60000"/>
                                    </p:animScale>
                                    <p:animScale>
                                      <p:cBhvr>
                                        <p:cTn id="27" dur="166" decel="50000">
                                          <p:stCondLst>
                                            <p:cond delay="676"/>
                                          </p:stCondLst>
                                        </p:cTn>
                                        <p:tgtEl>
                                          <p:spTgt spid="5"/>
                                        </p:tgtEl>
                                      </p:cBhvr>
                                      <p:to x="100000" y="100000"/>
                                    </p:animScale>
                                    <p:animScale>
                                      <p:cBhvr>
                                        <p:cTn id="28" dur="26">
                                          <p:stCondLst>
                                            <p:cond delay="1312"/>
                                          </p:stCondLst>
                                        </p:cTn>
                                        <p:tgtEl>
                                          <p:spTgt spid="5"/>
                                        </p:tgtEl>
                                      </p:cBhvr>
                                      <p:to x="100000" y="80000"/>
                                    </p:animScale>
                                    <p:animScale>
                                      <p:cBhvr>
                                        <p:cTn id="29" dur="166" decel="50000">
                                          <p:stCondLst>
                                            <p:cond delay="1338"/>
                                          </p:stCondLst>
                                        </p:cTn>
                                        <p:tgtEl>
                                          <p:spTgt spid="5"/>
                                        </p:tgtEl>
                                      </p:cBhvr>
                                      <p:to x="100000" y="100000"/>
                                    </p:animScale>
                                    <p:animScale>
                                      <p:cBhvr>
                                        <p:cTn id="30" dur="26">
                                          <p:stCondLst>
                                            <p:cond delay="1642"/>
                                          </p:stCondLst>
                                        </p:cTn>
                                        <p:tgtEl>
                                          <p:spTgt spid="5"/>
                                        </p:tgtEl>
                                      </p:cBhvr>
                                      <p:to x="100000" y="90000"/>
                                    </p:animScale>
                                    <p:animScale>
                                      <p:cBhvr>
                                        <p:cTn id="31" dur="166" decel="50000">
                                          <p:stCondLst>
                                            <p:cond delay="1668"/>
                                          </p:stCondLst>
                                        </p:cTn>
                                        <p:tgtEl>
                                          <p:spTgt spid="5"/>
                                        </p:tgtEl>
                                      </p:cBhvr>
                                      <p:to x="100000" y="100000"/>
                                    </p:animScale>
                                    <p:animScale>
                                      <p:cBhvr>
                                        <p:cTn id="32" dur="26">
                                          <p:stCondLst>
                                            <p:cond delay="1808"/>
                                          </p:stCondLst>
                                        </p:cTn>
                                        <p:tgtEl>
                                          <p:spTgt spid="5"/>
                                        </p:tgtEl>
                                      </p:cBhvr>
                                      <p:to x="100000" y="95000"/>
                                    </p:animScale>
                                    <p:animScale>
                                      <p:cBhvr>
                                        <p:cTn id="33" dur="166" decel="50000">
                                          <p:stCondLst>
                                            <p:cond delay="1834"/>
                                          </p:stCondLst>
                                        </p:cTn>
                                        <p:tgtEl>
                                          <p:spTgt spid="5"/>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circle(in)">
                                      <p:cBhvr>
                                        <p:cTn id="38" dur="20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animEffect transition="in" filter="wipe(down)">
                                      <p:cBhvr>
                                        <p:cTn id="43" dur="580">
                                          <p:stCondLst>
                                            <p:cond delay="0"/>
                                          </p:stCondLst>
                                        </p:cTn>
                                        <p:tgtEl>
                                          <p:spTgt spid="4">
                                            <p:txEl>
                                              <p:pRg st="0" end="0"/>
                                            </p:txEl>
                                          </p:spTgt>
                                        </p:tgtEl>
                                      </p:cBhvr>
                                    </p:animEffect>
                                    <p:anim calcmode="lin" valueType="num">
                                      <p:cBhvr>
                                        <p:cTn id="44"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4">
                                            <p:txEl>
                                              <p:pRg st="0" end="0"/>
                                            </p:txEl>
                                          </p:spTgt>
                                        </p:tgtEl>
                                      </p:cBhvr>
                                      <p:to x="100000" y="60000"/>
                                    </p:animScale>
                                    <p:animScale>
                                      <p:cBhvr>
                                        <p:cTn id="50" dur="166" decel="50000">
                                          <p:stCondLst>
                                            <p:cond delay="676"/>
                                          </p:stCondLst>
                                        </p:cTn>
                                        <p:tgtEl>
                                          <p:spTgt spid="4">
                                            <p:txEl>
                                              <p:pRg st="0" end="0"/>
                                            </p:txEl>
                                          </p:spTgt>
                                        </p:tgtEl>
                                      </p:cBhvr>
                                      <p:to x="100000" y="100000"/>
                                    </p:animScale>
                                    <p:animScale>
                                      <p:cBhvr>
                                        <p:cTn id="51" dur="26">
                                          <p:stCondLst>
                                            <p:cond delay="1312"/>
                                          </p:stCondLst>
                                        </p:cTn>
                                        <p:tgtEl>
                                          <p:spTgt spid="4">
                                            <p:txEl>
                                              <p:pRg st="0" end="0"/>
                                            </p:txEl>
                                          </p:spTgt>
                                        </p:tgtEl>
                                      </p:cBhvr>
                                      <p:to x="100000" y="80000"/>
                                    </p:animScale>
                                    <p:animScale>
                                      <p:cBhvr>
                                        <p:cTn id="52" dur="166" decel="50000">
                                          <p:stCondLst>
                                            <p:cond delay="1338"/>
                                          </p:stCondLst>
                                        </p:cTn>
                                        <p:tgtEl>
                                          <p:spTgt spid="4">
                                            <p:txEl>
                                              <p:pRg st="0" end="0"/>
                                            </p:txEl>
                                          </p:spTgt>
                                        </p:tgtEl>
                                      </p:cBhvr>
                                      <p:to x="100000" y="100000"/>
                                    </p:animScale>
                                    <p:animScale>
                                      <p:cBhvr>
                                        <p:cTn id="53" dur="26">
                                          <p:stCondLst>
                                            <p:cond delay="1642"/>
                                          </p:stCondLst>
                                        </p:cTn>
                                        <p:tgtEl>
                                          <p:spTgt spid="4">
                                            <p:txEl>
                                              <p:pRg st="0" end="0"/>
                                            </p:txEl>
                                          </p:spTgt>
                                        </p:tgtEl>
                                      </p:cBhvr>
                                      <p:to x="100000" y="90000"/>
                                    </p:animScale>
                                    <p:animScale>
                                      <p:cBhvr>
                                        <p:cTn id="54" dur="166" decel="50000">
                                          <p:stCondLst>
                                            <p:cond delay="1668"/>
                                          </p:stCondLst>
                                        </p:cTn>
                                        <p:tgtEl>
                                          <p:spTgt spid="4">
                                            <p:txEl>
                                              <p:pRg st="0" end="0"/>
                                            </p:txEl>
                                          </p:spTgt>
                                        </p:tgtEl>
                                      </p:cBhvr>
                                      <p:to x="100000" y="100000"/>
                                    </p:animScale>
                                    <p:animScale>
                                      <p:cBhvr>
                                        <p:cTn id="55" dur="26">
                                          <p:stCondLst>
                                            <p:cond delay="1808"/>
                                          </p:stCondLst>
                                        </p:cTn>
                                        <p:tgtEl>
                                          <p:spTgt spid="4">
                                            <p:txEl>
                                              <p:pRg st="0" end="0"/>
                                            </p:txEl>
                                          </p:spTgt>
                                        </p:tgtEl>
                                      </p:cBhvr>
                                      <p:to x="100000" y="95000"/>
                                    </p:animScale>
                                    <p:animScale>
                                      <p:cBhvr>
                                        <p:cTn id="56" dur="166" decel="50000">
                                          <p:stCondLst>
                                            <p:cond delay="1834"/>
                                          </p:stCondLst>
                                        </p:cTn>
                                        <p:tgtEl>
                                          <p:spTgt spid="4">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9489" y="1589356"/>
            <a:ext cx="5373859" cy="3848100"/>
          </a:xfrm>
          <a:prstGeom prst="rect">
            <a:avLst/>
          </a:prstGeom>
        </p:spPr>
      </p:pic>
      <p:sp>
        <p:nvSpPr>
          <p:cNvPr id="3" name="Rectangle 2"/>
          <p:cNvSpPr/>
          <p:nvPr/>
        </p:nvSpPr>
        <p:spPr>
          <a:xfrm>
            <a:off x="6372665" y="1772529"/>
            <a:ext cx="5486400" cy="3516923"/>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i="1" dirty="0" smtClean="0">
                <a:solidFill>
                  <a:srgbClr val="C00000"/>
                </a:solidFill>
                <a:latin typeface="Times New Roman" panose="02020603050405020304" pitchFamily="18" charset="0"/>
                <a:cs typeface="Times New Roman" panose="02020603050405020304" pitchFamily="18" charset="0"/>
              </a:rPr>
              <a:t>Grumpy-</a:t>
            </a:r>
            <a:r>
              <a:rPr lang="en-US" sz="4400" dirty="0" smtClean="0">
                <a:solidFill>
                  <a:schemeClr val="tx1"/>
                </a:solidFill>
                <a:latin typeface="Times New Roman" panose="02020603050405020304" pitchFamily="18" charset="0"/>
                <a:cs typeface="Times New Roman" panose="02020603050405020304" pitchFamily="18" charset="0"/>
              </a:rPr>
              <a:t>bad tempered and irritable.</a:t>
            </a:r>
            <a:endParaRPr lang="en-SG" sz="4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49692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ircle(in)">
                                      <p:cBhvr>
                                        <p:cTn id="15" dur="2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down)">
                                      <p:cBhvr>
                                        <p:cTn id="20" dur="580">
                                          <p:stCondLst>
                                            <p:cond delay="0"/>
                                          </p:stCondLst>
                                        </p:cTn>
                                        <p:tgtEl>
                                          <p:spTgt spid="3">
                                            <p:txEl>
                                              <p:pRg st="0" end="0"/>
                                            </p:txEl>
                                          </p:spTgt>
                                        </p:tgtEl>
                                      </p:cBhvr>
                                    </p:animEffect>
                                    <p:anim calcmode="lin" valueType="num">
                                      <p:cBhvr>
                                        <p:cTn id="21"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3">
                                            <p:txEl>
                                              <p:pRg st="0" end="0"/>
                                            </p:txEl>
                                          </p:spTgt>
                                        </p:tgtEl>
                                      </p:cBhvr>
                                      <p:to x="100000" y="60000"/>
                                    </p:animScale>
                                    <p:animScale>
                                      <p:cBhvr>
                                        <p:cTn id="27" dur="166" decel="50000">
                                          <p:stCondLst>
                                            <p:cond delay="676"/>
                                          </p:stCondLst>
                                        </p:cTn>
                                        <p:tgtEl>
                                          <p:spTgt spid="3">
                                            <p:txEl>
                                              <p:pRg st="0" end="0"/>
                                            </p:txEl>
                                          </p:spTgt>
                                        </p:tgtEl>
                                      </p:cBhvr>
                                      <p:to x="100000" y="100000"/>
                                    </p:animScale>
                                    <p:animScale>
                                      <p:cBhvr>
                                        <p:cTn id="28" dur="26">
                                          <p:stCondLst>
                                            <p:cond delay="1312"/>
                                          </p:stCondLst>
                                        </p:cTn>
                                        <p:tgtEl>
                                          <p:spTgt spid="3">
                                            <p:txEl>
                                              <p:pRg st="0" end="0"/>
                                            </p:txEl>
                                          </p:spTgt>
                                        </p:tgtEl>
                                      </p:cBhvr>
                                      <p:to x="100000" y="80000"/>
                                    </p:animScale>
                                    <p:animScale>
                                      <p:cBhvr>
                                        <p:cTn id="29" dur="166" decel="50000">
                                          <p:stCondLst>
                                            <p:cond delay="1338"/>
                                          </p:stCondLst>
                                        </p:cTn>
                                        <p:tgtEl>
                                          <p:spTgt spid="3">
                                            <p:txEl>
                                              <p:pRg st="0" end="0"/>
                                            </p:txEl>
                                          </p:spTgt>
                                        </p:tgtEl>
                                      </p:cBhvr>
                                      <p:to x="100000" y="100000"/>
                                    </p:animScale>
                                    <p:animScale>
                                      <p:cBhvr>
                                        <p:cTn id="30" dur="26">
                                          <p:stCondLst>
                                            <p:cond delay="1642"/>
                                          </p:stCondLst>
                                        </p:cTn>
                                        <p:tgtEl>
                                          <p:spTgt spid="3">
                                            <p:txEl>
                                              <p:pRg st="0" end="0"/>
                                            </p:txEl>
                                          </p:spTgt>
                                        </p:tgtEl>
                                      </p:cBhvr>
                                      <p:to x="100000" y="90000"/>
                                    </p:animScale>
                                    <p:animScale>
                                      <p:cBhvr>
                                        <p:cTn id="31" dur="166" decel="50000">
                                          <p:stCondLst>
                                            <p:cond delay="1668"/>
                                          </p:stCondLst>
                                        </p:cTn>
                                        <p:tgtEl>
                                          <p:spTgt spid="3">
                                            <p:txEl>
                                              <p:pRg st="0" end="0"/>
                                            </p:txEl>
                                          </p:spTgt>
                                        </p:tgtEl>
                                      </p:cBhvr>
                                      <p:to x="100000" y="100000"/>
                                    </p:animScale>
                                    <p:animScale>
                                      <p:cBhvr>
                                        <p:cTn id="32" dur="26">
                                          <p:stCondLst>
                                            <p:cond delay="1808"/>
                                          </p:stCondLst>
                                        </p:cTn>
                                        <p:tgtEl>
                                          <p:spTgt spid="3">
                                            <p:txEl>
                                              <p:pRg st="0" end="0"/>
                                            </p:txEl>
                                          </p:spTgt>
                                        </p:tgtEl>
                                      </p:cBhvr>
                                      <p:to x="100000" y="95000"/>
                                    </p:animScale>
                                    <p:animScale>
                                      <p:cBhvr>
                                        <p:cTn id="33"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7625" y="225083"/>
            <a:ext cx="11549575" cy="64430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sz="2800" dirty="0">
              <a:solidFill>
                <a:srgbClr val="C00000"/>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stretch>
            <a:fillRect/>
          </a:stretch>
        </p:blipFill>
        <p:spPr>
          <a:xfrm>
            <a:off x="1125415" y="407962"/>
            <a:ext cx="10311620" cy="4065563"/>
          </a:xfrm>
          <a:prstGeom prst="rect">
            <a:avLst/>
          </a:prstGeom>
        </p:spPr>
      </p:pic>
      <p:sp>
        <p:nvSpPr>
          <p:cNvPr id="4" name="Rectangle 3"/>
          <p:cNvSpPr/>
          <p:nvPr/>
        </p:nvSpPr>
        <p:spPr>
          <a:xfrm>
            <a:off x="1125415" y="4586068"/>
            <a:ext cx="10311620" cy="177252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rgbClr val="C00000"/>
                </a:solidFill>
              </a:rPr>
              <a:t>Quality Time Together</a:t>
            </a:r>
            <a:endParaRPr lang="en-SG" sz="5400" dirty="0">
              <a:solidFill>
                <a:srgbClr val="C00000"/>
              </a:solidFill>
            </a:endParaRPr>
          </a:p>
        </p:txBody>
      </p:sp>
    </p:spTree>
    <p:extLst>
      <p:ext uri="{BB962C8B-B14F-4D97-AF65-F5344CB8AC3E}">
        <p14:creationId xmlns:p14="http://schemas.microsoft.com/office/powerpoint/2010/main" xmlns="" val="692882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wipe(down)">
                                      <p:cBhvr>
                                        <p:cTn id="20" dur="580">
                                          <p:stCondLst>
                                            <p:cond delay="0"/>
                                          </p:stCondLst>
                                        </p:cTn>
                                        <p:tgtEl>
                                          <p:spTgt spid="4">
                                            <p:txEl>
                                              <p:pRg st="0" end="0"/>
                                            </p:txEl>
                                          </p:spTgt>
                                        </p:tgtEl>
                                      </p:cBhvr>
                                    </p:animEffect>
                                    <p:anim calcmode="lin" valueType="num">
                                      <p:cBhvr>
                                        <p:cTn id="21"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4">
                                            <p:txEl>
                                              <p:pRg st="0" end="0"/>
                                            </p:txEl>
                                          </p:spTgt>
                                        </p:tgtEl>
                                      </p:cBhvr>
                                      <p:to x="100000" y="60000"/>
                                    </p:animScale>
                                    <p:animScale>
                                      <p:cBhvr>
                                        <p:cTn id="27" dur="166" decel="50000">
                                          <p:stCondLst>
                                            <p:cond delay="676"/>
                                          </p:stCondLst>
                                        </p:cTn>
                                        <p:tgtEl>
                                          <p:spTgt spid="4">
                                            <p:txEl>
                                              <p:pRg st="0" end="0"/>
                                            </p:txEl>
                                          </p:spTgt>
                                        </p:tgtEl>
                                      </p:cBhvr>
                                      <p:to x="100000" y="100000"/>
                                    </p:animScale>
                                    <p:animScale>
                                      <p:cBhvr>
                                        <p:cTn id="28" dur="26">
                                          <p:stCondLst>
                                            <p:cond delay="1312"/>
                                          </p:stCondLst>
                                        </p:cTn>
                                        <p:tgtEl>
                                          <p:spTgt spid="4">
                                            <p:txEl>
                                              <p:pRg st="0" end="0"/>
                                            </p:txEl>
                                          </p:spTgt>
                                        </p:tgtEl>
                                      </p:cBhvr>
                                      <p:to x="100000" y="80000"/>
                                    </p:animScale>
                                    <p:animScale>
                                      <p:cBhvr>
                                        <p:cTn id="29" dur="166" decel="50000">
                                          <p:stCondLst>
                                            <p:cond delay="1338"/>
                                          </p:stCondLst>
                                        </p:cTn>
                                        <p:tgtEl>
                                          <p:spTgt spid="4">
                                            <p:txEl>
                                              <p:pRg st="0" end="0"/>
                                            </p:txEl>
                                          </p:spTgt>
                                        </p:tgtEl>
                                      </p:cBhvr>
                                      <p:to x="100000" y="100000"/>
                                    </p:animScale>
                                    <p:animScale>
                                      <p:cBhvr>
                                        <p:cTn id="30" dur="26">
                                          <p:stCondLst>
                                            <p:cond delay="1642"/>
                                          </p:stCondLst>
                                        </p:cTn>
                                        <p:tgtEl>
                                          <p:spTgt spid="4">
                                            <p:txEl>
                                              <p:pRg st="0" end="0"/>
                                            </p:txEl>
                                          </p:spTgt>
                                        </p:tgtEl>
                                      </p:cBhvr>
                                      <p:to x="100000" y="90000"/>
                                    </p:animScale>
                                    <p:animScale>
                                      <p:cBhvr>
                                        <p:cTn id="31" dur="166" decel="50000">
                                          <p:stCondLst>
                                            <p:cond delay="1668"/>
                                          </p:stCondLst>
                                        </p:cTn>
                                        <p:tgtEl>
                                          <p:spTgt spid="4">
                                            <p:txEl>
                                              <p:pRg st="0" end="0"/>
                                            </p:txEl>
                                          </p:spTgt>
                                        </p:tgtEl>
                                      </p:cBhvr>
                                      <p:to x="100000" y="100000"/>
                                    </p:animScale>
                                    <p:animScale>
                                      <p:cBhvr>
                                        <p:cTn id="32" dur="26">
                                          <p:stCondLst>
                                            <p:cond delay="1808"/>
                                          </p:stCondLst>
                                        </p:cTn>
                                        <p:tgtEl>
                                          <p:spTgt spid="4">
                                            <p:txEl>
                                              <p:pRg st="0" end="0"/>
                                            </p:txEl>
                                          </p:spTgt>
                                        </p:tgtEl>
                                      </p:cBhvr>
                                      <p:to x="100000" y="95000"/>
                                    </p:animScale>
                                    <p:animScale>
                                      <p:cBhvr>
                                        <p:cTn id="33" dur="166" decel="50000">
                                          <p:stCondLst>
                                            <p:cond delay="1834"/>
                                          </p:stCondLst>
                                        </p:cTn>
                                        <p:tgtEl>
                                          <p:spTgt spid="4">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5423" y="239150"/>
            <a:ext cx="11605846" cy="6485207"/>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schemeClr val="tx1"/>
                </a:solidFill>
                <a:latin typeface="Times New Roman" panose="02020603050405020304" pitchFamily="18" charset="0"/>
                <a:cs typeface="Times New Roman" panose="02020603050405020304" pitchFamily="18" charset="0"/>
              </a:rPr>
              <a:t>Naima and </a:t>
            </a:r>
            <a:r>
              <a:rPr lang="en-US" sz="2800" dirty="0" err="1" smtClean="0">
                <a:solidFill>
                  <a:schemeClr val="tx1"/>
                </a:solidFill>
                <a:latin typeface="Times New Roman" panose="02020603050405020304" pitchFamily="18" charset="0"/>
                <a:cs typeface="Times New Roman" panose="02020603050405020304" pitchFamily="18" charset="0"/>
              </a:rPr>
              <a:t>Masuk</a:t>
            </a:r>
            <a:r>
              <a:rPr lang="en-US" sz="2800" dirty="0" smtClean="0">
                <a:solidFill>
                  <a:schemeClr val="tx1"/>
                </a:solidFill>
                <a:latin typeface="Times New Roman" panose="02020603050405020304" pitchFamily="18" charset="0"/>
                <a:cs typeface="Times New Roman" panose="02020603050405020304" pitchFamily="18" charset="0"/>
              </a:rPr>
              <a:t> were twins. They were in Class Five. Naima loved to play badminton and </a:t>
            </a:r>
            <a:r>
              <a:rPr lang="en-US" sz="2800" dirty="0" err="1" smtClean="0">
                <a:solidFill>
                  <a:schemeClr val="tx1"/>
                </a:solidFill>
                <a:latin typeface="Times New Roman" panose="02020603050405020304" pitchFamily="18" charset="0"/>
                <a:cs typeface="Times New Roman" panose="02020603050405020304" pitchFamily="18" charset="0"/>
              </a:rPr>
              <a:t>Masuk</a:t>
            </a:r>
            <a:r>
              <a:rPr lang="en-US" sz="2800" dirty="0" smtClean="0">
                <a:solidFill>
                  <a:schemeClr val="tx1"/>
                </a:solidFill>
                <a:latin typeface="Times New Roman" panose="02020603050405020304" pitchFamily="18" charset="0"/>
                <a:cs typeface="Times New Roman" panose="02020603050405020304" pitchFamily="18" charset="0"/>
              </a:rPr>
              <a:t> loved to play football. They were also very good students at school. Their parents, </a:t>
            </a:r>
            <a:r>
              <a:rPr lang="en-US" sz="2800" dirty="0" err="1" smtClean="0">
                <a:solidFill>
                  <a:schemeClr val="tx1"/>
                </a:solidFill>
                <a:latin typeface="Times New Roman" panose="02020603050405020304" pitchFamily="18" charset="0"/>
                <a:cs typeface="Times New Roman" panose="02020603050405020304" pitchFamily="18" charset="0"/>
              </a:rPr>
              <a:t>Naeem</a:t>
            </a:r>
            <a:r>
              <a:rPr lang="en-US" sz="2800" dirty="0" smtClean="0">
                <a:solidFill>
                  <a:schemeClr val="tx1"/>
                </a:solidFill>
                <a:latin typeface="Times New Roman" panose="02020603050405020304" pitchFamily="18" charset="0"/>
                <a:cs typeface="Times New Roman" panose="02020603050405020304" pitchFamily="18" charset="0"/>
              </a:rPr>
              <a:t> Hasan and Mina Begum, loved them very much . Naima and </a:t>
            </a:r>
            <a:r>
              <a:rPr lang="en-US" sz="2800" dirty="0" err="1" smtClean="0">
                <a:solidFill>
                  <a:schemeClr val="tx1"/>
                </a:solidFill>
                <a:latin typeface="Times New Roman" panose="02020603050405020304" pitchFamily="18" charset="0"/>
                <a:cs typeface="Times New Roman" panose="02020603050405020304" pitchFamily="18" charset="0"/>
              </a:rPr>
              <a:t>Masuk</a:t>
            </a:r>
            <a:r>
              <a:rPr lang="en-US" sz="2800" dirty="0" smtClean="0">
                <a:solidFill>
                  <a:schemeClr val="tx1"/>
                </a:solidFill>
                <a:latin typeface="Times New Roman" panose="02020603050405020304" pitchFamily="18" charset="0"/>
                <a:cs typeface="Times New Roman" panose="02020603050405020304" pitchFamily="18" charset="0"/>
              </a:rPr>
              <a:t> often played with their parents when they had free time. Their home was always full of happiness!</a:t>
            </a:r>
          </a:p>
          <a:p>
            <a:r>
              <a:rPr lang="en-US" sz="2800" dirty="0" smtClean="0">
                <a:solidFill>
                  <a:schemeClr val="tx1"/>
                </a:solidFill>
                <a:latin typeface="Times New Roman" panose="02020603050405020304" pitchFamily="18" charset="0"/>
                <a:cs typeface="Times New Roman" panose="02020603050405020304" pitchFamily="18" charset="0"/>
              </a:rPr>
              <a:t>One day, a special box arrived. It was from their close relative, Mr. </a:t>
            </a:r>
            <a:r>
              <a:rPr lang="en-US" sz="2800" dirty="0" err="1" smtClean="0">
                <a:solidFill>
                  <a:schemeClr val="tx1"/>
                </a:solidFill>
                <a:latin typeface="Times New Roman" panose="02020603050405020304" pitchFamily="18" charset="0"/>
                <a:cs typeface="Times New Roman" panose="02020603050405020304" pitchFamily="18" charset="0"/>
              </a:rPr>
              <a:t>Rakib</a:t>
            </a:r>
            <a:r>
              <a:rPr lang="en-US" sz="2800" dirty="0" smtClean="0">
                <a:solidFill>
                  <a:schemeClr val="tx1"/>
                </a:solidFill>
                <a:latin typeface="Times New Roman" panose="02020603050405020304" pitchFamily="18" charset="0"/>
                <a:cs typeface="Times New Roman" panose="02020603050405020304" pitchFamily="18" charset="0"/>
              </a:rPr>
              <a:t>, who lived in Italy. There was a black tablet inside the box. When they turned it on, the screen showed many bright </a:t>
            </a:r>
            <a:r>
              <a:rPr lang="en-US" sz="2800" dirty="0" err="1" smtClean="0">
                <a:solidFill>
                  <a:schemeClr val="tx1"/>
                </a:solidFill>
                <a:latin typeface="Times New Roman" panose="02020603050405020304" pitchFamily="18" charset="0"/>
                <a:cs typeface="Times New Roman" panose="02020603050405020304" pitchFamily="18" charset="0"/>
              </a:rPr>
              <a:t>colours</a:t>
            </a:r>
            <a:r>
              <a:rPr lang="en-US" sz="2800" dirty="0" smtClean="0">
                <a:solidFill>
                  <a:schemeClr val="tx1"/>
                </a:solidFill>
                <a:latin typeface="Times New Roman" panose="02020603050405020304" pitchFamily="18" charset="0"/>
                <a:cs typeface="Times New Roman" panose="02020603050405020304" pitchFamily="18" charset="0"/>
              </a:rPr>
              <a:t> . ‘Wow!’ They were both surprised.</a:t>
            </a:r>
          </a:p>
          <a:p>
            <a:r>
              <a:rPr lang="en-US" sz="2800" dirty="0" smtClean="0">
                <a:solidFill>
                  <a:schemeClr val="tx1"/>
                </a:solidFill>
                <a:latin typeface="Times New Roman" panose="02020603050405020304" pitchFamily="18" charset="0"/>
                <a:cs typeface="Times New Roman" panose="02020603050405020304" pitchFamily="18" charset="0"/>
              </a:rPr>
              <a:t>At first, the tablet was so much fun. They played video games after finishing their study. And soon, the tablet became more exciting than playing outside. ‘Naima! </a:t>
            </a:r>
            <a:r>
              <a:rPr lang="en-US" sz="2800" dirty="0" err="1" smtClean="0">
                <a:solidFill>
                  <a:schemeClr val="tx1"/>
                </a:solidFill>
                <a:latin typeface="Times New Roman" panose="02020603050405020304" pitchFamily="18" charset="0"/>
                <a:cs typeface="Times New Roman" panose="02020603050405020304" pitchFamily="18" charset="0"/>
              </a:rPr>
              <a:t>Masuk</a:t>
            </a:r>
            <a:r>
              <a:rPr lang="en-US" sz="2800" dirty="0" smtClean="0">
                <a:solidFill>
                  <a:schemeClr val="tx1"/>
                </a:solidFill>
                <a:latin typeface="Times New Roman" panose="02020603050405020304" pitchFamily="18" charset="0"/>
                <a:cs typeface="Times New Roman" panose="02020603050405020304" pitchFamily="18" charset="0"/>
              </a:rPr>
              <a:t> !’ their friend Rana called from the gate. ‘Let’s play!’</a:t>
            </a:r>
          </a:p>
          <a:p>
            <a:r>
              <a:rPr lang="en-US" sz="2800" dirty="0" smtClean="0">
                <a:solidFill>
                  <a:schemeClr val="tx1"/>
                </a:solidFill>
                <a:latin typeface="Times New Roman" panose="02020603050405020304" pitchFamily="18" charset="0"/>
                <a:cs typeface="Times New Roman" panose="02020603050405020304" pitchFamily="18" charset="0"/>
              </a:rPr>
              <a:t>‘Not now!’ Naima replied. Her eyes were stuck to a YOUTUBE video. </a:t>
            </a:r>
            <a:r>
              <a:rPr lang="en-US" sz="2800" dirty="0" err="1" smtClean="0">
                <a:solidFill>
                  <a:schemeClr val="tx1"/>
                </a:solidFill>
                <a:latin typeface="Times New Roman" panose="02020603050405020304" pitchFamily="18" charset="0"/>
                <a:cs typeface="Times New Roman" panose="02020603050405020304" pitchFamily="18" charset="0"/>
              </a:rPr>
              <a:t>Masuk</a:t>
            </a:r>
            <a:r>
              <a:rPr lang="en-US" sz="2800" dirty="0" smtClean="0">
                <a:solidFill>
                  <a:schemeClr val="tx1"/>
                </a:solidFill>
                <a:latin typeface="Times New Roman" panose="02020603050405020304" pitchFamily="18" charset="0"/>
                <a:cs typeface="Times New Roman" panose="02020603050405020304" pitchFamily="18" charset="0"/>
              </a:rPr>
              <a:t> was also watching the video with his sister.</a:t>
            </a:r>
          </a:p>
          <a:p>
            <a:endParaRPr lang="en-US" sz="2800" dirty="0" smtClean="0">
              <a:solidFill>
                <a:schemeClr val="tx1"/>
              </a:solidFill>
              <a:latin typeface="Times New Roman" panose="02020603050405020304" pitchFamily="18" charset="0"/>
              <a:cs typeface="Times New Roman" panose="02020603050405020304" pitchFamily="18" charset="0"/>
            </a:endParaRPr>
          </a:p>
          <a:p>
            <a:pPr algn="ctr"/>
            <a:endParaRPr lang="en-SG"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69691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heel(1)">
                                      <p:cBhvr>
                                        <p:cTn id="12" dur="2000"/>
                                        <p:tgtEl>
                                          <p:spTgt spid="2">
                                            <p:txEl>
                                              <p:pRg st="0" end="0"/>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wheel(1)">
                                      <p:cBhvr>
                                        <p:cTn id="15" dur="2000"/>
                                        <p:tgtEl>
                                          <p:spTgt spid="2">
                                            <p:txEl>
                                              <p:pRg st="1" end="1"/>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wheel(1)">
                                      <p:cBhvr>
                                        <p:cTn id="18" dur="2000"/>
                                        <p:tgtEl>
                                          <p:spTgt spid="2">
                                            <p:txEl>
                                              <p:pRg st="2" end="2"/>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wheel(1)">
                                      <p:cBhvr>
                                        <p:cTn id="21"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 y="140677"/>
            <a:ext cx="11830929" cy="6513341"/>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chemeClr val="tx1"/>
                </a:solidFill>
                <a:latin typeface="Times New Roman" panose="02020603050405020304" pitchFamily="18" charset="0"/>
                <a:cs typeface="Times New Roman" panose="02020603050405020304" pitchFamily="18" charset="0"/>
              </a:rPr>
              <a:t>slowly </a:t>
            </a:r>
            <a:r>
              <a:rPr lang="en-US" sz="2400" dirty="0">
                <a:solidFill>
                  <a:schemeClr val="tx1"/>
                </a:solidFill>
                <a:latin typeface="Times New Roman" panose="02020603050405020304" pitchFamily="18" charset="0"/>
                <a:cs typeface="Times New Roman" panose="02020603050405020304" pitchFamily="18" charset="0"/>
              </a:rPr>
              <a:t>started to change. Often they became grumpy and got angry. ‘Time for dinner!’ their mom </a:t>
            </a:r>
            <a:r>
              <a:rPr lang="en-US" sz="2400" dirty="0" err="1" smtClean="0">
                <a:solidFill>
                  <a:schemeClr val="tx1"/>
                </a:solidFill>
                <a:latin typeface="Times New Roman" panose="02020603050405020304" pitchFamily="18" charset="0"/>
                <a:cs typeface="Times New Roman" panose="02020603050405020304" pitchFamily="18" charset="0"/>
              </a:rPr>
              <a:t>ca</a:t>
            </a:r>
            <a:r>
              <a:rPr lang="en-US" sz="2400" dirty="0" err="1">
                <a:solidFill>
                  <a:schemeClr val="tx1"/>
                </a:solidFill>
                <a:latin typeface="Times New Roman" panose="02020603050405020304" pitchFamily="18" charset="0"/>
                <a:cs typeface="Times New Roman" panose="02020603050405020304" pitchFamily="18" charset="0"/>
              </a:rPr>
              <a:t>twins</a:t>
            </a:r>
            <a:r>
              <a:rPr lang="en-US" sz="2400" dirty="0" err="1" smtClean="0">
                <a:solidFill>
                  <a:schemeClr val="tx1"/>
                </a:solidFill>
                <a:latin typeface="Times New Roman" panose="02020603050405020304" pitchFamily="18" charset="0"/>
                <a:cs typeface="Times New Roman" panose="02020603050405020304" pitchFamily="18" charset="0"/>
              </a:rPr>
              <a:t>lled</a:t>
            </a:r>
            <a:r>
              <a:rPr lang="en-US" sz="2400" dirty="0" smtClean="0">
                <a:solidFill>
                  <a:schemeClr val="tx1"/>
                </a:solidFill>
                <a:latin typeface="Times New Roman" panose="02020603050405020304" pitchFamily="18" charset="0"/>
                <a:cs typeface="Times New Roman" panose="02020603050405020304" pitchFamily="18" charset="0"/>
              </a:rPr>
              <a:t> </a:t>
            </a:r>
            <a:r>
              <a:rPr lang="en-US" sz="2400" dirty="0">
                <a:solidFill>
                  <a:schemeClr val="tx1"/>
                </a:solidFill>
                <a:latin typeface="Times New Roman" panose="02020603050405020304" pitchFamily="18" charset="0"/>
                <a:cs typeface="Times New Roman" panose="02020603050405020304" pitchFamily="18" charset="0"/>
              </a:rPr>
              <a:t>one evening. ‘Just five more minutes, Ma!’</a:t>
            </a:r>
            <a:r>
              <a:rPr lang="en-US" sz="2400" dirty="0">
                <a:latin typeface="Times New Roman" panose="02020603050405020304" pitchFamily="18" charset="0"/>
                <a:cs typeface="Times New Roman" panose="02020603050405020304" pitchFamily="18" charset="0"/>
              </a:rPr>
              <a:t>  </a:t>
            </a:r>
            <a:r>
              <a:rPr lang="en-US" sz="2400" dirty="0" err="1">
                <a:solidFill>
                  <a:schemeClr val="tx1"/>
                </a:solidFill>
                <a:latin typeface="Times New Roman" panose="02020603050405020304" pitchFamily="18" charset="0"/>
                <a:cs typeface="Times New Roman" panose="02020603050405020304" pitchFamily="18" charset="0"/>
              </a:rPr>
              <a:t>Masuk</a:t>
            </a:r>
            <a:r>
              <a:rPr lang="en-US" sz="2400" dirty="0">
                <a:solidFill>
                  <a:schemeClr val="tx1"/>
                </a:solidFill>
                <a:latin typeface="Times New Roman" panose="02020603050405020304" pitchFamily="18" charset="0"/>
                <a:cs typeface="Times New Roman" panose="02020603050405020304" pitchFamily="18" charset="0"/>
              </a:rPr>
              <a:t> shouted. His voice was sharp and annoying. Mother noticed it and took the tablet away. Then, </a:t>
            </a:r>
            <a:r>
              <a:rPr lang="en-US" sz="2400" dirty="0" err="1">
                <a:solidFill>
                  <a:schemeClr val="tx1"/>
                </a:solidFill>
                <a:latin typeface="Times New Roman" panose="02020603050405020304" pitchFamily="18" charset="0"/>
                <a:cs typeface="Times New Roman" panose="02020603050405020304" pitchFamily="18" charset="0"/>
              </a:rPr>
              <a:t>Masuk</a:t>
            </a:r>
            <a:r>
              <a:rPr lang="en-US" sz="2400" dirty="0">
                <a:solidFill>
                  <a:schemeClr val="tx1"/>
                </a:solidFill>
                <a:latin typeface="Times New Roman" panose="02020603050405020304" pitchFamily="18" charset="0"/>
                <a:cs typeface="Times New Roman" panose="02020603050405020304" pitchFamily="18" charset="0"/>
              </a:rPr>
              <a:t> started to cry. ‘You’re so unfair! He screamed.</a:t>
            </a:r>
          </a:p>
          <a:p>
            <a:r>
              <a:rPr lang="en-US" sz="2400" dirty="0">
                <a:solidFill>
                  <a:schemeClr val="tx1"/>
                </a:solidFill>
                <a:latin typeface="Times New Roman" panose="02020603050405020304" pitchFamily="18" charset="0"/>
                <a:cs typeface="Times New Roman" panose="02020603050405020304" pitchFamily="18" charset="0"/>
              </a:rPr>
              <a:t>The situation became worse. At night, They couldn’t sleep properly. Naima rubbed her eyes all the time, and </a:t>
            </a:r>
            <a:r>
              <a:rPr lang="en-US" sz="2400" dirty="0" err="1">
                <a:solidFill>
                  <a:schemeClr val="tx1"/>
                </a:solidFill>
                <a:latin typeface="Times New Roman" panose="02020603050405020304" pitchFamily="18" charset="0"/>
                <a:cs typeface="Times New Roman" panose="02020603050405020304" pitchFamily="18" charset="0"/>
              </a:rPr>
              <a:t>Masuk</a:t>
            </a:r>
            <a:r>
              <a:rPr lang="en-US" sz="2400" dirty="0">
                <a:solidFill>
                  <a:schemeClr val="tx1"/>
                </a:solidFill>
                <a:latin typeface="Times New Roman" panose="02020603050405020304" pitchFamily="18" charset="0"/>
                <a:cs typeface="Times New Roman" panose="02020603050405020304" pitchFamily="18" charset="0"/>
              </a:rPr>
              <a:t> felt sleepy all day long. Their parents, </a:t>
            </a:r>
            <a:r>
              <a:rPr lang="en-US" sz="2400" dirty="0" err="1">
                <a:solidFill>
                  <a:schemeClr val="tx1"/>
                </a:solidFill>
                <a:latin typeface="Times New Roman" panose="02020603050405020304" pitchFamily="18" charset="0"/>
                <a:cs typeface="Times New Roman" panose="02020603050405020304" pitchFamily="18" charset="0"/>
              </a:rPr>
              <a:t>Naeem</a:t>
            </a:r>
            <a:r>
              <a:rPr lang="en-US" sz="2400" dirty="0">
                <a:solidFill>
                  <a:schemeClr val="tx1"/>
                </a:solidFill>
                <a:latin typeface="Times New Roman" panose="02020603050405020304" pitchFamily="18" charset="0"/>
                <a:cs typeface="Times New Roman" panose="02020603050405020304" pitchFamily="18" charset="0"/>
              </a:rPr>
              <a:t> Hasan and Mina Begum were very worried and unhappy. They understood that their children were spending too much time on screens. So, they decided to talk to Naima and </a:t>
            </a:r>
            <a:r>
              <a:rPr lang="en-US" sz="2400" dirty="0" err="1">
                <a:solidFill>
                  <a:schemeClr val="tx1"/>
                </a:solidFill>
                <a:latin typeface="Times New Roman" panose="02020603050405020304" pitchFamily="18" charset="0"/>
                <a:cs typeface="Times New Roman" panose="02020603050405020304" pitchFamily="18" charset="0"/>
              </a:rPr>
              <a:t>Masuk</a:t>
            </a:r>
            <a:r>
              <a:rPr lang="en-US" sz="2400" dirty="0">
                <a:solidFill>
                  <a:schemeClr val="tx1"/>
                </a:solidFill>
                <a:latin typeface="Times New Roman" panose="02020603050405020304" pitchFamily="18" charset="0"/>
                <a:cs typeface="Times New Roman" panose="02020603050405020304" pitchFamily="18" charset="0"/>
              </a:rPr>
              <a:t>. </a:t>
            </a:r>
          </a:p>
          <a:p>
            <a:r>
              <a:rPr lang="en-US" sz="2400" dirty="0">
                <a:solidFill>
                  <a:schemeClr val="tx1"/>
                </a:solidFill>
                <a:latin typeface="Times New Roman" panose="02020603050405020304" pitchFamily="18" charset="0"/>
                <a:cs typeface="Times New Roman" panose="02020603050405020304" pitchFamily="18" charset="0"/>
              </a:rPr>
              <a:t>‘This tablet is wasting your precious time,’ their dad said softly. ‘It’s taking away your sleep, affecting your school work and keeping you away from your friends.’ The twins saw the sadness in their parents’ eyes. They felt ashamed. That realized that they were using the tablet too much and became tired and grumpy. </a:t>
            </a:r>
          </a:p>
          <a:p>
            <a:r>
              <a:rPr lang="en-US" sz="2400" dirty="0">
                <a:solidFill>
                  <a:schemeClr val="tx1"/>
                </a:solidFill>
                <a:latin typeface="Times New Roman" panose="02020603050405020304" pitchFamily="18" charset="0"/>
                <a:cs typeface="Times New Roman" panose="02020603050405020304" pitchFamily="18" charset="0"/>
              </a:rPr>
              <a:t>Then, they promised not to use the tablet without their parents’ permission. Every weekend, The family members used to sit together and shared funny stories. Naima and </a:t>
            </a:r>
            <a:r>
              <a:rPr lang="en-US" sz="2400" dirty="0" err="1">
                <a:solidFill>
                  <a:schemeClr val="tx1"/>
                </a:solidFill>
                <a:latin typeface="Times New Roman" panose="02020603050405020304" pitchFamily="18" charset="0"/>
                <a:cs typeface="Times New Roman" panose="02020603050405020304" pitchFamily="18" charset="0"/>
              </a:rPr>
              <a:t>Masuk</a:t>
            </a:r>
            <a:r>
              <a:rPr lang="en-US" sz="2400" dirty="0">
                <a:solidFill>
                  <a:schemeClr val="tx1"/>
                </a:solidFill>
                <a:latin typeface="Times New Roman" panose="02020603050405020304" pitchFamily="18" charset="0"/>
                <a:cs typeface="Times New Roman" panose="02020603050405020304" pitchFamily="18" charset="0"/>
              </a:rPr>
              <a:t> also started playing outside with their friends again. Their home became full of joy!</a:t>
            </a:r>
            <a:endParaRPr lang="en-SG" sz="2400" dirty="0">
              <a:solidFill>
                <a:schemeClr val="tx1"/>
              </a:solidFill>
              <a:latin typeface="Times New Roman" panose="02020603050405020304" pitchFamily="18" charset="0"/>
              <a:cs typeface="Times New Roman" panose="02020603050405020304" pitchFamily="18" charset="0"/>
            </a:endParaRPr>
          </a:p>
          <a:p>
            <a:r>
              <a:rPr lang="en-US" sz="2400" dirty="0" smtClean="0">
                <a:solidFill>
                  <a:schemeClr val="tx1"/>
                </a:solidFill>
                <a:latin typeface="Times New Roman" panose="02020603050405020304" pitchFamily="18" charset="0"/>
                <a:cs typeface="Times New Roman" panose="02020603050405020304" pitchFamily="18" charset="0"/>
              </a:rPr>
              <a:t>The</a:t>
            </a:r>
            <a:endParaRPr lang="en-SG"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47220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p:cTn id="12"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2">
                                            <p:txEl>
                                              <p:pRg st="0" end="0"/>
                                            </p:txEl>
                                          </p:spTgt>
                                        </p:tgtEl>
                                      </p:cBhvr>
                                    </p:animEffect>
                                  </p:childTnLst>
                                </p:cTn>
                              </p:par>
                              <p:par>
                                <p:cTn id="16" presetID="31" presetClass="entr" presetSubtype="0" fill="hold" nodeType="with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p:cTn id="18"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20"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21" dur="1000"/>
                                        <p:tgtEl>
                                          <p:spTgt spid="2">
                                            <p:txEl>
                                              <p:pRg st="1" end="1"/>
                                            </p:txEl>
                                          </p:spTgt>
                                        </p:tgtEl>
                                      </p:cBhvr>
                                    </p:animEffect>
                                  </p:childTnLst>
                                </p:cTn>
                              </p:par>
                              <p:par>
                                <p:cTn id="22" presetID="31" presetClass="entr" presetSubtype="0" fill="hold" nodeType="with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 calcmode="lin" valueType="num">
                                      <p:cBhvr>
                                        <p:cTn id="24"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5"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26"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27" dur="1000"/>
                                        <p:tgtEl>
                                          <p:spTgt spid="2">
                                            <p:txEl>
                                              <p:pRg st="2" end="2"/>
                                            </p:txEl>
                                          </p:spTgt>
                                        </p:tgtEl>
                                      </p:cBhvr>
                                    </p:animEffect>
                                  </p:childTnLst>
                                </p:cTn>
                              </p:par>
                              <p:par>
                                <p:cTn id="28" presetID="31" presetClass="entr" presetSubtype="0" fill="hold" nodeType="with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 calcmode="lin" valueType="num">
                                      <p:cBhvr>
                                        <p:cTn id="30"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1"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32"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33" dur="1000"/>
                                        <p:tgtEl>
                                          <p:spTgt spid="2">
                                            <p:txEl>
                                              <p:pRg st="3" end="3"/>
                                            </p:txEl>
                                          </p:spTgt>
                                        </p:tgtEl>
                                      </p:cBhvr>
                                    </p:animEffect>
                                  </p:childTnLst>
                                </p:cTn>
                              </p:par>
                              <p:par>
                                <p:cTn id="34" presetID="31" presetClass="entr" presetSubtype="0" fill="hold" nodeType="withEffect">
                                  <p:stCondLst>
                                    <p:cond delay="0"/>
                                  </p:stCondLst>
                                  <p:childTnLst>
                                    <p:set>
                                      <p:cBhvr>
                                        <p:cTn id="35" dur="1" fill="hold">
                                          <p:stCondLst>
                                            <p:cond delay="0"/>
                                          </p:stCondLst>
                                        </p:cTn>
                                        <p:tgtEl>
                                          <p:spTgt spid="2">
                                            <p:txEl>
                                              <p:pRg st="4" end="4"/>
                                            </p:txEl>
                                          </p:spTgt>
                                        </p:tgtEl>
                                        <p:attrNameLst>
                                          <p:attrName>style.visibility</p:attrName>
                                        </p:attrNameLst>
                                      </p:cBhvr>
                                      <p:to>
                                        <p:strVal val="visible"/>
                                      </p:to>
                                    </p:set>
                                    <p:anim calcmode="lin" valueType="num">
                                      <p:cBhvr>
                                        <p:cTn id="36"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7" dur="1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38" dur="1000" fill="hold"/>
                                        <p:tgtEl>
                                          <p:spTgt spid="2">
                                            <p:txEl>
                                              <p:pRg st="4" end="4"/>
                                            </p:txEl>
                                          </p:spTgt>
                                        </p:tgtEl>
                                        <p:attrNameLst>
                                          <p:attrName>style.rotation</p:attrName>
                                        </p:attrNameLst>
                                      </p:cBhvr>
                                      <p:tavLst>
                                        <p:tav tm="0">
                                          <p:val>
                                            <p:fltVal val="90"/>
                                          </p:val>
                                        </p:tav>
                                        <p:tav tm="100000">
                                          <p:val>
                                            <p:fltVal val="0"/>
                                          </p:val>
                                        </p:tav>
                                      </p:tavLst>
                                    </p:anim>
                                    <p:animEffect transition="in" filter="fade">
                                      <p:cBhvr>
                                        <p:cTn id="39" dur="1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62708" y="450166"/>
            <a:ext cx="11235398" cy="5845126"/>
          </a:xfrm>
          <a:prstGeom prst="rect">
            <a:avLst/>
          </a:prstGeom>
        </p:spPr>
      </p:pic>
    </p:spTree>
    <p:extLst>
      <p:ext uri="{BB962C8B-B14F-4D97-AF65-F5344CB8AC3E}">
        <p14:creationId xmlns:p14="http://schemas.microsoft.com/office/powerpoint/2010/main" xmlns="" val="3056619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TotalTime>
  <Words>568</Words>
  <Application>Microsoft Office PowerPoint</Application>
  <PresentationFormat>Custom</PresentationFormat>
  <Paragraphs>31</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Walton</cp:lastModifiedBy>
  <cp:revision>46</cp:revision>
  <dcterms:created xsi:type="dcterms:W3CDTF">2026-07-02T14:16:02Z</dcterms:created>
  <dcterms:modified xsi:type="dcterms:W3CDTF">2026-10-06T03:04:47Z</dcterms:modified>
</cp:coreProperties>
</file>