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93" r:id="rId8"/>
    <p:sldId id="260" r:id="rId9"/>
    <p:sldId id="263" r:id="rId10"/>
    <p:sldId id="264" r:id="rId11"/>
    <p:sldId id="265" r:id="rId12"/>
    <p:sldId id="266" r:id="rId13"/>
    <p:sldId id="267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8372"/>
    <a:srgbClr val="FFFFFF"/>
    <a:srgbClr val="FCEC01"/>
    <a:srgbClr val="262827"/>
    <a:srgbClr val="CF5218"/>
    <a:srgbClr val="C64F13"/>
    <a:srgbClr val="C64B10"/>
    <a:srgbClr val="D49862"/>
    <a:srgbClr val="F2F5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D021B85-B54B-F3EF-3636-4C0ACB5D7035}"/>
              </a:ext>
            </a:extLst>
          </p:cNvPr>
          <p:cNvSpPr/>
          <p:nvPr/>
        </p:nvSpPr>
        <p:spPr>
          <a:xfrm flipV="1">
            <a:off x="4816584" y="1972807"/>
            <a:ext cx="10313593" cy="6095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F1572-13CD-C952-F3D4-D33FB2DD6D4A}"/>
              </a:ext>
            </a:extLst>
          </p:cNvPr>
          <p:cNvSpPr/>
          <p:nvPr/>
        </p:nvSpPr>
        <p:spPr>
          <a:xfrm flipV="1">
            <a:off x="964233" y="1873017"/>
            <a:ext cx="12435840" cy="6095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ounded Rectangle 52">
            <a:extLst>
              <a:ext uri="{FF2B5EF4-FFF2-40B4-BE49-F238E27FC236}">
                <a16:creationId xmlns:a16="http://schemas.microsoft.com/office/drawing/2014/main" id="{B81D8247-BECE-23A2-5BC6-7F450EF7CF9F}"/>
              </a:ext>
            </a:extLst>
          </p:cNvPr>
          <p:cNvSpPr/>
          <p:nvPr/>
        </p:nvSpPr>
        <p:spPr>
          <a:xfrm>
            <a:off x="8128002" y="809207"/>
            <a:ext cx="4816165" cy="89896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Evaluation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5CB74CA-1B6B-ABCA-40DA-38120F67F4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519056" y="613716"/>
            <a:ext cx="1289941" cy="128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58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3629"/>
            <a:ext cx="16244887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257" y="0"/>
            <a:ext cx="16263257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30" y="0"/>
            <a:ext cx="16259629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9629" cy="9144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71B0891-881D-F0A4-AD41-0C0EEC97E114}"/>
              </a:ext>
            </a:extLst>
          </p:cNvPr>
          <p:cNvSpPr/>
          <p:nvPr/>
        </p:nvSpPr>
        <p:spPr>
          <a:xfrm>
            <a:off x="5003800" y="4533900"/>
            <a:ext cx="381000" cy="342900"/>
          </a:xfrm>
          <a:prstGeom prst="rect">
            <a:avLst/>
          </a:prstGeom>
          <a:solidFill>
            <a:srgbClr val="FCEC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 txBox="1">
            <a:spLocks/>
          </p:cNvSpPr>
          <p:nvPr/>
        </p:nvSpPr>
        <p:spPr>
          <a:xfrm>
            <a:off x="11176000" y="8149169"/>
            <a:ext cx="3048000" cy="48683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>
                <a:solidFill>
                  <a:srgbClr val="FF0000"/>
                </a:solidFill>
              </a:rPr>
              <a:t>Mofakakkarul Alam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 txBox="1">
            <a:spLocks/>
          </p:cNvSpPr>
          <p:nvPr/>
        </p:nvSpPr>
        <p:spPr>
          <a:xfrm>
            <a:off x="13614400" y="8149169"/>
            <a:ext cx="609600" cy="48683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400"/>
              <a:pPr/>
              <a:t>7</a:t>
            </a:fld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267202" y="3410147"/>
            <a:ext cx="5061001" cy="18978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5333" b="1" dirty="0">
                <a:solidFill>
                  <a:srgbClr val="0070C0"/>
                </a:solidFill>
              </a:rPr>
              <a:t>………….</a:t>
            </a:r>
            <a:r>
              <a:rPr lang="en-US" sz="11733" b="1" dirty="0" err="1"/>
              <a:t>pple</a:t>
            </a:r>
            <a:endParaRPr lang="en-US" sz="11733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775200" y="5948480"/>
            <a:ext cx="3365024" cy="18978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5333" b="1" dirty="0">
                <a:solidFill>
                  <a:srgbClr val="0070C0"/>
                </a:solidFill>
              </a:rPr>
              <a:t>……..…</a:t>
            </a:r>
            <a:r>
              <a:rPr lang="en-US" sz="11733" b="1" dirty="0" err="1">
                <a:latin typeface="Century Gothic" pitchFamily="34" charset="0"/>
              </a:rPr>
              <a:t>nt</a:t>
            </a:r>
            <a:endParaRPr lang="en-US" sz="11733" b="1" dirty="0">
              <a:latin typeface="Century Gothic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068800" y="3281480"/>
            <a:ext cx="1096775" cy="18978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733" b="1" dirty="0">
                <a:solidFill>
                  <a:srgbClr val="FF0000"/>
                </a:solidFill>
              </a:rPr>
              <a:t>A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930400" y="5567480"/>
            <a:ext cx="1178528" cy="18978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733" b="1" dirty="0">
                <a:solidFill>
                  <a:srgbClr val="FF0000"/>
                </a:solidFill>
                <a:latin typeface="Century Gothic" pitchFamily="34" charset="0"/>
              </a:rPr>
              <a:t>a</a:t>
            </a:r>
            <a:endParaRPr lang="en-US" sz="24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52800" y="2032001"/>
            <a:ext cx="6388608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7200" b="1" dirty="0"/>
              <a:t>Fill in the blanks</a:t>
            </a:r>
          </a:p>
        </p:txBody>
      </p:sp>
    </p:spTree>
    <p:extLst>
      <p:ext uri="{BB962C8B-B14F-4D97-AF65-F5344CB8AC3E}">
        <p14:creationId xmlns:p14="http://schemas.microsoft.com/office/powerpoint/2010/main" val="53552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1.85185E-6 L -0.72465 -1.85185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7 0.02384 L 0.52222 0.0300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48743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42" y="0"/>
            <a:ext cx="16237857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A118ED6-8957-AB24-D235-DAF083EFD615}"/>
              </a:ext>
            </a:extLst>
          </p:cNvPr>
          <p:cNvSpPr/>
          <p:nvPr/>
        </p:nvSpPr>
        <p:spPr>
          <a:xfrm>
            <a:off x="14986330" y="8839200"/>
            <a:ext cx="121920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F656D6-086C-3955-772D-28DDFCF368CA}"/>
              </a:ext>
            </a:extLst>
          </p:cNvPr>
          <p:cNvSpPr/>
          <p:nvPr/>
        </p:nvSpPr>
        <p:spPr>
          <a:xfrm>
            <a:off x="3773055" y="4267200"/>
            <a:ext cx="3048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EC24B4-47BC-166D-E033-7795B28DF199}"/>
              </a:ext>
            </a:extLst>
          </p:cNvPr>
          <p:cNvSpPr/>
          <p:nvPr/>
        </p:nvSpPr>
        <p:spPr>
          <a:xfrm>
            <a:off x="10490200" y="4322618"/>
            <a:ext cx="3048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8144"/>
            <a:ext cx="16256000" cy="916214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3630"/>
            <a:ext cx="16234989" cy="914762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05" y="-14514"/>
            <a:ext cx="16234989" cy="91585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13</Words>
  <Application>Microsoft Office PowerPoint</Application>
  <PresentationFormat>Custom</PresentationFormat>
  <Paragraphs>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Calibri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Nasrin Jahan</cp:lastModifiedBy>
  <cp:revision>4</cp:revision>
  <dcterms:created xsi:type="dcterms:W3CDTF">2006-08-16T00:00:00Z</dcterms:created>
  <dcterms:modified xsi:type="dcterms:W3CDTF">2026-09-16T12:22:44Z</dcterms:modified>
</cp:coreProperties>
</file>