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9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18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3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6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1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6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8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8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9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47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4269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55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6334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69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46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1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964FE-B22D-4D7B-A2A7-1079E98E93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7BABB1-006E-4EA4-9E75-32ABBDA8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6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B74349F-0592-F734-BDFF-3A7DBF16110A}"/>
              </a:ext>
            </a:extLst>
          </p:cNvPr>
          <p:cNvGrpSpPr/>
          <p:nvPr/>
        </p:nvGrpSpPr>
        <p:grpSpPr>
          <a:xfrm>
            <a:off x="587829" y="296635"/>
            <a:ext cx="8654140" cy="6264729"/>
            <a:chOff x="587829" y="296635"/>
            <a:chExt cx="8654140" cy="626472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1784238-5EDB-31DB-511C-5A6527017556}"/>
                </a:ext>
              </a:extLst>
            </p:cNvPr>
            <p:cNvSpPr/>
            <p:nvPr/>
          </p:nvSpPr>
          <p:spPr>
            <a:xfrm>
              <a:off x="587829" y="296635"/>
              <a:ext cx="8654140" cy="6264729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0180410-979C-F517-F28B-0159828E9123}"/>
                </a:ext>
              </a:extLst>
            </p:cNvPr>
            <p:cNvSpPr/>
            <p:nvPr/>
          </p:nvSpPr>
          <p:spPr>
            <a:xfrm>
              <a:off x="587829" y="296636"/>
              <a:ext cx="8654140" cy="650422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 w="571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Dear learners good morning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49434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29356DA-EF44-88FB-9839-739C49164AAB}"/>
              </a:ext>
            </a:extLst>
          </p:cNvPr>
          <p:cNvSpPr/>
          <p:nvPr/>
        </p:nvSpPr>
        <p:spPr>
          <a:xfrm>
            <a:off x="4212771" y="1627415"/>
            <a:ext cx="6357257" cy="37882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Teachers Identity</a:t>
            </a: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Md. Nurul Karim </a:t>
            </a:r>
            <a:r>
              <a:rPr lang="en-US" sz="32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Shobuz</a:t>
            </a:r>
            <a:endParaRPr lang="en-US" sz="32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Assistant Teachers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Salia GPS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Parshuram, Feni.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E-mail:nurulkarim1990@gmail.com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42F887-82CC-84C5-E06B-F34149FD2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1" y="1926656"/>
            <a:ext cx="3004687" cy="3004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4901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F04882A-9A6D-8E1E-B2AD-94E0BE8EA343}"/>
              </a:ext>
            </a:extLst>
          </p:cNvPr>
          <p:cNvSpPr/>
          <p:nvPr/>
        </p:nvSpPr>
        <p:spPr>
          <a:xfrm>
            <a:off x="6640286" y="936171"/>
            <a:ext cx="4680857" cy="54102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59EAADA-4F41-E93B-BF01-563DFBA893C8}"/>
              </a:ext>
            </a:extLst>
          </p:cNvPr>
          <p:cNvSpPr/>
          <p:nvPr/>
        </p:nvSpPr>
        <p:spPr>
          <a:xfrm>
            <a:off x="620486" y="936171"/>
            <a:ext cx="4680857" cy="5410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BorhalXMJ" pitchFamily="2" charset="0"/>
                <a:ea typeface="Calibri" panose="020F0502020204030204" pitchFamily="34" charset="0"/>
                <a:cs typeface="Calibri" panose="020F0502020204030204" pitchFamily="34" charset="0"/>
              </a:rPr>
              <a:t>Class: Two</a:t>
            </a:r>
            <a:endParaRPr lang="en-US" sz="4000" b="1" dirty="0">
              <a:solidFill>
                <a:schemeClr val="tx1"/>
              </a:solidFill>
              <a:latin typeface="BorhalXMJ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BorhalXMJ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Subject: English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BorhalXMJ" pitchFamily="2" charset="0"/>
                <a:ea typeface="Calibri" panose="020F0502020204030204" pitchFamily="34" charset="0"/>
                <a:cs typeface="Calibri" panose="020F0502020204030204" pitchFamily="34" charset="0"/>
              </a:rPr>
              <a:t>Unit: 9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BorhalXMJ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Lesson: 3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BorhalXMJ" pitchFamily="2" charset="0"/>
                <a:ea typeface="Calibri" panose="020F0502020204030204" pitchFamily="34" charset="0"/>
                <a:cs typeface="Calibri" panose="020F0502020204030204" pitchFamily="34" charset="0"/>
              </a:rPr>
              <a:t>Time: 40 minutes</a:t>
            </a:r>
          </a:p>
          <a:p>
            <a:pPr algn="ctr"/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68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A87F33-6415-E1A1-C676-6BDBEECC9541}"/>
              </a:ext>
            </a:extLst>
          </p:cNvPr>
          <p:cNvSpPr/>
          <p:nvPr/>
        </p:nvSpPr>
        <p:spPr>
          <a:xfrm>
            <a:off x="337458" y="1175656"/>
            <a:ext cx="9938657" cy="4767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Outcomes</a:t>
            </a:r>
            <a:r>
              <a:rPr lang="en-US" sz="32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the end of the lesson students will be better understand to: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4.2  Reading aloud simple sentences with proper                      punctuation.</a:t>
            </a:r>
          </a:p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5.1 Understanding familiar words and simple sentences for specific information.</a:t>
            </a:r>
          </a:p>
        </p:txBody>
      </p:sp>
    </p:spTree>
    <p:extLst>
      <p:ext uri="{BB962C8B-B14F-4D97-AF65-F5344CB8AC3E}">
        <p14:creationId xmlns:p14="http://schemas.microsoft.com/office/powerpoint/2010/main" val="276234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5F3E492-36A6-DC16-1C99-3F0A57886DC3}"/>
              </a:ext>
            </a:extLst>
          </p:cNvPr>
          <p:cNvGrpSpPr/>
          <p:nvPr/>
        </p:nvGrpSpPr>
        <p:grpSpPr>
          <a:xfrm>
            <a:off x="906241" y="1545768"/>
            <a:ext cx="8790211" cy="4920344"/>
            <a:chOff x="536126" y="1513111"/>
            <a:chExt cx="8790211" cy="492034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FBE9203-40C9-DA9E-2CE3-2B22EE1C29A5}"/>
                </a:ext>
              </a:extLst>
            </p:cNvPr>
            <p:cNvSpPr/>
            <p:nvPr/>
          </p:nvSpPr>
          <p:spPr>
            <a:xfrm>
              <a:off x="536126" y="1513111"/>
              <a:ext cx="8790211" cy="492034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571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967959DC-E72D-F578-C1CF-66449A679A5A}"/>
                </a:ext>
              </a:extLst>
            </p:cNvPr>
            <p:cNvSpPr/>
            <p:nvPr/>
          </p:nvSpPr>
          <p:spPr>
            <a:xfrm>
              <a:off x="906236" y="2198913"/>
              <a:ext cx="3701145" cy="3526971"/>
            </a:xfrm>
            <a:prstGeom prst="ellipse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5D3D734-54CE-9ABC-5B13-D3926CA4A88A}"/>
                </a:ext>
              </a:extLst>
            </p:cNvPr>
            <p:cNvSpPr/>
            <p:nvPr/>
          </p:nvSpPr>
          <p:spPr>
            <a:xfrm>
              <a:off x="5040084" y="2198914"/>
              <a:ext cx="3701146" cy="3526971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5E094C4-D0FA-192E-7983-29B2F548638B}"/>
              </a:ext>
            </a:extLst>
          </p:cNvPr>
          <p:cNvSpPr/>
          <p:nvPr/>
        </p:nvSpPr>
        <p:spPr>
          <a:xfrm>
            <a:off x="666752" y="261253"/>
            <a:ext cx="8444593" cy="9470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the </a:t>
            </a:r>
            <a:r>
              <a:rPr lang="en-US" sz="28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pictures.Share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your thinking with your </a:t>
            </a:r>
            <a:r>
              <a:rPr lang="en-US" sz="28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partner.What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you see in the picture?</a:t>
            </a:r>
          </a:p>
        </p:txBody>
      </p:sp>
    </p:spTree>
    <p:extLst>
      <p:ext uri="{BB962C8B-B14F-4D97-AF65-F5344CB8AC3E}">
        <p14:creationId xmlns:p14="http://schemas.microsoft.com/office/powerpoint/2010/main" val="88124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430649E-BBF3-5237-366C-B50A5E317535}"/>
              </a:ext>
            </a:extLst>
          </p:cNvPr>
          <p:cNvSpPr/>
          <p:nvPr/>
        </p:nvSpPr>
        <p:spPr>
          <a:xfrm>
            <a:off x="576943" y="892629"/>
            <a:ext cx="4572000" cy="50945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Lesson Title</a:t>
            </a:r>
          </a:p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Domestic animals and birds</a:t>
            </a:r>
          </a:p>
          <a:p>
            <a:pPr algn="ctr"/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Activity:A,B</a:t>
            </a:r>
            <a:endParaRPr lang="en-US" sz="36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Page:90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24039A4-28A5-03CA-0968-CD6D8E73213E}"/>
              </a:ext>
            </a:extLst>
          </p:cNvPr>
          <p:cNvSpPr/>
          <p:nvPr/>
        </p:nvSpPr>
        <p:spPr>
          <a:xfrm>
            <a:off x="5453742" y="892629"/>
            <a:ext cx="4386944" cy="5094514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8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68A67F-0DEC-9578-1F0F-700C54F90960}"/>
              </a:ext>
            </a:extLst>
          </p:cNvPr>
          <p:cNvSpPr/>
          <p:nvPr/>
        </p:nvSpPr>
        <p:spPr>
          <a:xfrm>
            <a:off x="685800" y="816429"/>
            <a:ext cx="9241971" cy="53884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cow is a domestic </a:t>
            </a:r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animal.A</a:t>
            </a: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hen is a domestic </a:t>
            </a:r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bird.We</a:t>
            </a: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keep them in our </a:t>
            </a:r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houses.The</a:t>
            </a: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cow gives us </a:t>
            </a:r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milk.We</a:t>
            </a: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drink </a:t>
            </a:r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milk.The</a:t>
            </a: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hen lays eggs for </a:t>
            </a:r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us.We</a:t>
            </a: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eat eggs.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A52C3-B8CD-44AE-1660-51C5F54DD701}"/>
              </a:ext>
            </a:extLst>
          </p:cNvPr>
          <p:cNvSpPr txBox="1"/>
          <p:nvPr/>
        </p:nvSpPr>
        <p:spPr>
          <a:xfrm>
            <a:off x="2862942" y="1121228"/>
            <a:ext cx="4201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Lets read the text</a:t>
            </a:r>
          </a:p>
        </p:txBody>
      </p:sp>
    </p:spTree>
    <p:extLst>
      <p:ext uri="{BB962C8B-B14F-4D97-AF65-F5344CB8AC3E}">
        <p14:creationId xmlns:p14="http://schemas.microsoft.com/office/powerpoint/2010/main" val="6308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2989D0-1A59-698E-B496-E378A96577AE}"/>
              </a:ext>
            </a:extLst>
          </p:cNvPr>
          <p:cNvSpPr/>
          <p:nvPr/>
        </p:nvSpPr>
        <p:spPr>
          <a:xfrm>
            <a:off x="1752600" y="1143000"/>
            <a:ext cx="7249886" cy="5464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Domestic=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গৃহপালিত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Animal=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প্রাণী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Bird=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পাখি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রাখা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বাড়ি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Milk=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দুধ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Drink=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পান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করা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Lays=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পারা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Eat=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খাওয়া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Egg=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ডিম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B9CA69-E776-04DC-C78F-8BD1D7DB6F68}"/>
              </a:ext>
            </a:extLst>
          </p:cNvPr>
          <p:cNvSpPr/>
          <p:nvPr/>
        </p:nvSpPr>
        <p:spPr>
          <a:xfrm>
            <a:off x="544285" y="250374"/>
            <a:ext cx="5867400" cy="7075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Lets see todays new words</a:t>
            </a:r>
          </a:p>
        </p:txBody>
      </p:sp>
    </p:spTree>
    <p:extLst>
      <p:ext uri="{BB962C8B-B14F-4D97-AF65-F5344CB8AC3E}">
        <p14:creationId xmlns:p14="http://schemas.microsoft.com/office/powerpoint/2010/main" val="118691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790B8C-20F1-ACE4-878E-1CE5A12ED520}"/>
              </a:ext>
            </a:extLst>
          </p:cNvPr>
          <p:cNvSpPr/>
          <p:nvPr/>
        </p:nvSpPr>
        <p:spPr>
          <a:xfrm>
            <a:off x="1121229" y="1839685"/>
            <a:ext cx="3929743" cy="418555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A12966-A648-60E4-2A94-BD8E07E0656A}"/>
              </a:ext>
            </a:extLst>
          </p:cNvPr>
          <p:cNvSpPr/>
          <p:nvPr/>
        </p:nvSpPr>
        <p:spPr>
          <a:xfrm>
            <a:off x="1850572" y="214996"/>
            <a:ext cx="6694714" cy="12436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 work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the text in groups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5BF8AB-47A5-C3CC-647F-EF7CE76E5CC1}"/>
              </a:ext>
            </a:extLst>
          </p:cNvPr>
          <p:cNvSpPr/>
          <p:nvPr/>
        </p:nvSpPr>
        <p:spPr>
          <a:xfrm>
            <a:off x="5334000" y="1839685"/>
            <a:ext cx="3929743" cy="418555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6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63810-9FC5-F21D-0DE4-B9D1FE811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B3C47F-EF3A-AE9F-0FB4-88348BF97769}"/>
              </a:ext>
            </a:extLst>
          </p:cNvPr>
          <p:cNvSpPr/>
          <p:nvPr/>
        </p:nvSpPr>
        <p:spPr>
          <a:xfrm>
            <a:off x="1121229" y="1839685"/>
            <a:ext cx="3929743" cy="418555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6B864D-124E-BE36-B0F1-EEF66966E27C}"/>
              </a:ext>
            </a:extLst>
          </p:cNvPr>
          <p:cNvSpPr/>
          <p:nvPr/>
        </p:nvSpPr>
        <p:spPr>
          <a:xfrm>
            <a:off x="1850572" y="214996"/>
            <a:ext cx="6694714" cy="12436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Pair work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the text in pairs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FAD989-9B09-AE4A-179F-BB4BC6418221}"/>
              </a:ext>
            </a:extLst>
          </p:cNvPr>
          <p:cNvSpPr/>
          <p:nvPr/>
        </p:nvSpPr>
        <p:spPr>
          <a:xfrm>
            <a:off x="5334000" y="1839685"/>
            <a:ext cx="3929743" cy="418555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B5DF2-F067-67B9-B9D0-1E3033B83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8DE11A-5430-AFD5-4119-E10EA3E231DF}"/>
              </a:ext>
            </a:extLst>
          </p:cNvPr>
          <p:cNvSpPr/>
          <p:nvPr/>
        </p:nvSpPr>
        <p:spPr>
          <a:xfrm>
            <a:off x="1121229" y="1839685"/>
            <a:ext cx="3929743" cy="418555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F6659C-663B-4101-2FA2-843F3126FBE4}"/>
              </a:ext>
            </a:extLst>
          </p:cNvPr>
          <p:cNvSpPr/>
          <p:nvPr/>
        </p:nvSpPr>
        <p:spPr>
          <a:xfrm>
            <a:off x="1850572" y="214996"/>
            <a:ext cx="6694714" cy="12436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 work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the text to come in front of the class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B468B7-B748-B43E-CD01-F74CCA75330C}"/>
              </a:ext>
            </a:extLst>
          </p:cNvPr>
          <p:cNvSpPr/>
          <p:nvPr/>
        </p:nvSpPr>
        <p:spPr>
          <a:xfrm>
            <a:off x="5334000" y="1839685"/>
            <a:ext cx="3929743" cy="418555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6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3B0B0-0ABB-4F31-AE65-5544E7BD2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C45840-88A6-1D76-B9F7-8BBCA1157E04}"/>
              </a:ext>
            </a:extLst>
          </p:cNvPr>
          <p:cNvSpPr/>
          <p:nvPr/>
        </p:nvSpPr>
        <p:spPr>
          <a:xfrm>
            <a:off x="1121229" y="1839685"/>
            <a:ext cx="3929743" cy="418555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47148F-4934-0972-D830-19F0D0A7334C}"/>
              </a:ext>
            </a:extLst>
          </p:cNvPr>
          <p:cNvSpPr/>
          <p:nvPr/>
        </p:nvSpPr>
        <p:spPr>
          <a:xfrm>
            <a:off x="381001" y="214996"/>
            <a:ext cx="9024256" cy="12436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Feedback</a:t>
            </a:r>
          </a:p>
          <a:p>
            <a:pPr algn="ctr"/>
            <a:r>
              <a:rPr lang="en-US" sz="28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those who can’t read and answer during the class.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68A7C-F36D-9D8A-864E-720E0C75A607}"/>
              </a:ext>
            </a:extLst>
          </p:cNvPr>
          <p:cNvSpPr/>
          <p:nvPr/>
        </p:nvSpPr>
        <p:spPr>
          <a:xfrm>
            <a:off x="5334000" y="1839685"/>
            <a:ext cx="3929743" cy="418555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3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DAA4F-F8C1-983F-2704-E71489639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2BE62-C70C-4B9F-AD4A-7B99571C6F06}"/>
              </a:ext>
            </a:extLst>
          </p:cNvPr>
          <p:cNvSpPr/>
          <p:nvPr/>
        </p:nvSpPr>
        <p:spPr>
          <a:xfrm>
            <a:off x="6694714" y="1208314"/>
            <a:ext cx="3929743" cy="418555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53B059-E568-320E-418F-80EB841E49E9}"/>
              </a:ext>
            </a:extLst>
          </p:cNvPr>
          <p:cNvSpPr/>
          <p:nvPr/>
        </p:nvSpPr>
        <p:spPr>
          <a:xfrm>
            <a:off x="506184" y="1110343"/>
            <a:ext cx="5731330" cy="46645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Homework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Write the names of 5 domestic animals and birds .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765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67F0C-2719-B538-1CD4-A6CA62260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8DEBD9-4776-87A0-DB27-DDEA1802D951}"/>
              </a:ext>
            </a:extLst>
          </p:cNvPr>
          <p:cNvSpPr/>
          <p:nvPr/>
        </p:nvSpPr>
        <p:spPr>
          <a:xfrm>
            <a:off x="1409697" y="2061275"/>
            <a:ext cx="9361625" cy="437762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34CDB5-6F29-C2C3-D905-ECAB7179D7A6}"/>
              </a:ext>
            </a:extLst>
          </p:cNvPr>
          <p:cNvSpPr/>
          <p:nvPr/>
        </p:nvSpPr>
        <p:spPr>
          <a:xfrm>
            <a:off x="2571981" y="419104"/>
            <a:ext cx="6618514" cy="9797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0070C0"/>
                </a:solidFill>
                <a:latin typeface="Agency FB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0242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159</TotalTime>
  <Words>254</Words>
  <Application>Microsoft Office PowerPoint</Application>
  <PresentationFormat>Widescreen</PresentationFormat>
  <Paragraphs>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Agency FB</vt:lpstr>
      <vt:lpstr>Arial</vt:lpstr>
      <vt:lpstr>BorhalXMJ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WPBX4125BLF092410385</dc:creator>
  <cp:lastModifiedBy>Pedp4  WPBX5105GRF032202502</cp:lastModifiedBy>
  <cp:revision>33</cp:revision>
  <dcterms:created xsi:type="dcterms:W3CDTF">2025-10-14T04:19:36Z</dcterms:created>
  <dcterms:modified xsi:type="dcterms:W3CDTF">2026-10-06T05:57:42Z</dcterms:modified>
</cp:coreProperties>
</file>