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68" r:id="rId3"/>
    <p:sldId id="259" r:id="rId4"/>
    <p:sldId id="258" r:id="rId5"/>
    <p:sldId id="260" r:id="rId6"/>
    <p:sldId id="265" r:id="rId7"/>
    <p:sldId id="262" r:id="rId8"/>
    <p:sldId id="261" r:id="rId9"/>
    <p:sldId id="269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4A9FB61-BCE9-4A94-92CD-E6C1DBB9EE5C}">
          <p14:sldIdLst>
            <p14:sldId id="257"/>
            <p14:sldId id="268"/>
            <p14:sldId id="259"/>
            <p14:sldId id="258"/>
            <p14:sldId id="260"/>
            <p14:sldId id="265"/>
            <p14:sldId id="262"/>
            <p14:sldId id="261"/>
            <p14:sldId id="269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2.2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3.1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8.7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9.5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10.5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29718-B032-44B7-8A3F-A4F3A7B8AA4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D8273-7156-4C43-BD03-4D94000E1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0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D8273-7156-4C43-BD03-4D94000E19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54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D8273-7156-4C43-BD03-4D94000E19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3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9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1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8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5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9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6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5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0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8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081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92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5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76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9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7E490-A517-4D6C-9E00-B57A091704A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11.png"/><Relationship Id="rId5" Type="http://schemas.openxmlformats.org/officeDocument/2006/relationships/customXml" Target="../ink/ink2.xml"/><Relationship Id="rId10" Type="http://schemas.openxmlformats.org/officeDocument/2006/relationships/image" Target="../media/image6.png"/><Relationship Id="rId4" Type="http://schemas.openxmlformats.org/officeDocument/2006/relationships/image" Target="../media/image60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CB59B2-7FCD-5BA0-85BC-2DBB2A2DE87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Prepared by: Md. Saifuddin-Ass. Teacher , Afzal Nagar GPS. Satkania, Chattogram.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F095CD-35A4-6AB5-CBFC-25982B3B59ED}"/>
              </a:ext>
            </a:extLst>
          </p:cNvPr>
          <p:cNvSpPr/>
          <p:nvPr/>
        </p:nvSpPr>
        <p:spPr>
          <a:xfrm>
            <a:off x="954400" y="3429000"/>
            <a:ext cx="5014514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Good</a:t>
            </a:r>
          </a:p>
          <a:p>
            <a:pPr algn="ctr"/>
            <a:r>
              <a:rPr lang="en-US" sz="8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morning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719CC3-BA4F-77E7-044C-DA88F912F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629" y="251941"/>
            <a:ext cx="5540828" cy="56854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2615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7C7ECB7-D28E-61CA-A3E9-4FC6849007CA}"/>
              </a:ext>
            </a:extLst>
          </p:cNvPr>
          <p:cNvSpPr/>
          <p:nvPr/>
        </p:nvSpPr>
        <p:spPr>
          <a:xfrm>
            <a:off x="6483096" y="624110"/>
            <a:ext cx="5021516" cy="128089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Teacher Profile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B8AF34-1FDF-43CF-8631-0B89FF51A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3" r="13231"/>
          <a:stretch>
            <a:fillRect/>
          </a:stretch>
        </p:blipFill>
        <p:spPr>
          <a:xfrm>
            <a:off x="-1555" y="1731"/>
            <a:ext cx="4671091" cy="6858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D1A46C-315A-F864-7B21-5A19E190729B}"/>
              </a:ext>
            </a:extLst>
          </p:cNvPr>
          <p:cNvSpPr/>
          <p:nvPr/>
        </p:nvSpPr>
        <p:spPr>
          <a:xfrm>
            <a:off x="6438191" y="2133600"/>
            <a:ext cx="5066419" cy="37776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Md. Saifuddin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Ass. Teacher of </a:t>
            </a:r>
            <a:r>
              <a:rPr lang="en-US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Afzalnagar</a:t>
            </a: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GPS.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Satkania</a:t>
            </a: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CTG.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A7ED31-099B-37CD-55FC-9ECBA25E9C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</p:spTree>
    <p:extLst>
      <p:ext uri="{BB962C8B-B14F-4D97-AF65-F5344CB8AC3E}">
        <p14:creationId xmlns:p14="http://schemas.microsoft.com/office/powerpoint/2010/main" val="384749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4D1357-D44C-D08F-33B3-28D091CBDB08}"/>
              </a:ext>
            </a:extLst>
          </p:cNvPr>
          <p:cNvSpPr/>
          <p:nvPr/>
        </p:nvSpPr>
        <p:spPr>
          <a:xfrm>
            <a:off x="540279" y="1795849"/>
            <a:ext cx="3778870" cy="31148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n w="0"/>
                <a:solidFill>
                  <a:srgbClr val="FE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Let's see a picture!</a:t>
            </a:r>
            <a:endParaRPr lang="en-US" sz="4000" dirty="0">
              <a:solidFill>
                <a:srgbClr val="FE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95DEDE-0429-5176-4FE6-8312C886D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6180" r="1" b="3105"/>
          <a:stretch>
            <a:fillRect/>
          </a:stretch>
        </p:blipFill>
        <p:spPr>
          <a:xfrm>
            <a:off x="4639732" y="10"/>
            <a:ext cx="7552267" cy="6857990"/>
          </a:xfrm>
          <a:prstGeom prst="rect">
            <a:avLst/>
          </a:prstGeom>
        </p:spPr>
      </p:pic>
      <p:sp>
        <p:nvSpPr>
          <p:cNvPr id="150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1C2F8-490E-06CE-078D-F44C2F34ED17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</p:spTree>
    <p:extLst>
      <p:ext uri="{BB962C8B-B14F-4D97-AF65-F5344CB8AC3E}">
        <p14:creationId xmlns:p14="http://schemas.microsoft.com/office/powerpoint/2010/main" val="120222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E40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C5A235-A751-96B7-DC80-3D652D8ACEFA}"/>
              </a:ext>
            </a:extLst>
          </p:cNvPr>
          <p:cNvSpPr/>
          <p:nvPr/>
        </p:nvSpPr>
        <p:spPr>
          <a:xfrm>
            <a:off x="1007333" y="6135967"/>
            <a:ext cx="10963308" cy="4517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rgbClr val="89B6E9"/>
              </a:buClr>
              <a:buFont typeface="Wingdings 3" charset="2"/>
              <a:buChar char=""/>
            </a:pPr>
            <a:r>
              <a:rPr lang="en-US" dirty="0">
                <a:solidFill>
                  <a:srgbClr val="FFFF00"/>
                </a:solidFill>
              </a:rPr>
              <a:t>Prepared by: Md. Saifuddin-Ass. Teacher , Afzal Nagar GPS. </a:t>
            </a:r>
            <a:r>
              <a:rPr lang="en-US" dirty="0" err="1">
                <a:solidFill>
                  <a:srgbClr val="FFFF00"/>
                </a:solidFill>
              </a:rPr>
              <a:t>Satkania</a:t>
            </a:r>
            <a:r>
              <a:rPr lang="en-US" dirty="0">
                <a:solidFill>
                  <a:srgbClr val="FFFF00"/>
                </a:solidFill>
              </a:rPr>
              <a:t>, Chattogram.</a:t>
            </a:r>
          </a:p>
        </p:txBody>
      </p:sp>
      <p:sp>
        <p:nvSpPr>
          <p:cNvPr id="45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B61C4E-D11C-54B8-F18A-3F50338DF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001" y="228600"/>
            <a:ext cx="6272303" cy="57465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E0C3A7-BD5E-994F-3095-0C3A63F14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18" y="2228072"/>
            <a:ext cx="4594034" cy="12098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73378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AAE3BE-7B15-1E18-83D5-CDAECC8E17B0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E72504-20F8-441E-852B-AA9A843CD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955" y="3358699"/>
            <a:ext cx="3016405" cy="26353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EDAE9D-D3CB-6D09-F952-6AF90D8798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779" y="693434"/>
            <a:ext cx="2608736" cy="19191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676F98-3207-0A9A-30AC-1B734097AEA1}"/>
              </a:ext>
            </a:extLst>
          </p:cNvPr>
          <p:cNvSpPr/>
          <p:nvPr/>
        </p:nvSpPr>
        <p:spPr>
          <a:xfrm>
            <a:off x="5492916" y="5424083"/>
            <a:ext cx="2207657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 mat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89848B-FBB7-3CF8-BB35-BA0C0EF7E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241" y="289991"/>
            <a:ext cx="5740673" cy="51340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81435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18F2374-3748-4C79-88A1-6C18A6417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20E5001-0309-4FB1-8691-EF57C3C3C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BDF95FB9-C251-4D29-BBE2-714AD29C4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D1A94D-2841-4A75-9906-6A1C98C9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FA6B578-B0A9-49F5-B6D8-6734E0FC4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42DBF6C1-9F9B-4D17-8E11-5D32E6F3A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20E36A36-EA76-4391-BBCA-32A4C6E38D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2A93E4D-AC37-4E0F-9489-07877083F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F4A959CB-A689-4DAF-BDBC-E1AE99836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EF043801-E597-420D-BE4D-A87BE0E82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37BC1C18-9801-45F3-852F-71215489B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3C3C206E-1BCA-4964-AA53-93B0A4F23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95CF0A33-36A2-4952-8CBB-8D167E530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DE9E531A-DFEE-4557-B69B-FECEA8403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4EBA3BA-A453-48A2-98AB-DF33F9FF6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931D9F45-F120-4EB4-8DF3-85CC5DAA5B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74DCE197-0775-4E72-BE5F-024C4CD27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F10B1797-D51C-445E-A976-0EED5B0E4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C6BECD9F-EFAC-446D-BDED-4203FB6AE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1">
              <a:extLst>
                <a:ext uri="{FF2B5EF4-FFF2-40B4-BE49-F238E27FC236}">
                  <a16:creationId xmlns:a16="http://schemas.microsoft.com/office/drawing/2014/main" id="{49697FAD-D6FB-47D9-ACB3-52E12ABA7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2">
              <a:extLst>
                <a:ext uri="{FF2B5EF4-FFF2-40B4-BE49-F238E27FC236}">
                  <a16:creationId xmlns:a16="http://schemas.microsoft.com/office/drawing/2014/main" id="{F832FED6-5104-42C3-8ED2-D4D98947D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A8E7BBC4-CDB9-4075-B3E9-F4D290655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4">
              <a:extLst>
                <a:ext uri="{FF2B5EF4-FFF2-40B4-BE49-F238E27FC236}">
                  <a16:creationId xmlns:a16="http://schemas.microsoft.com/office/drawing/2014/main" id="{C04CF24C-4C37-4227-8176-45E814CF7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5">
              <a:extLst>
                <a:ext uri="{FF2B5EF4-FFF2-40B4-BE49-F238E27FC236}">
                  <a16:creationId xmlns:a16="http://schemas.microsoft.com/office/drawing/2014/main" id="{428A7905-4F2E-414E-823A-95D47DA82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6">
              <a:extLst>
                <a:ext uri="{FF2B5EF4-FFF2-40B4-BE49-F238E27FC236}">
                  <a16:creationId xmlns:a16="http://schemas.microsoft.com/office/drawing/2014/main" id="{BCEA7074-F816-4D2F-8787-0F09A99B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7">
              <a:extLst>
                <a:ext uri="{FF2B5EF4-FFF2-40B4-BE49-F238E27FC236}">
                  <a16:creationId xmlns:a16="http://schemas.microsoft.com/office/drawing/2014/main" id="{FC896ECA-F8DD-4599-8597-68FE05089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FFF3F729-4DBB-4646-B708-D731E63B6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696D3F72-8C35-4823-B4C2-EA22DEB78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Freeform 33">
            <a:extLst>
              <a:ext uri="{FF2B5EF4-FFF2-40B4-BE49-F238E27FC236}">
                <a16:creationId xmlns:a16="http://schemas.microsoft.com/office/drawing/2014/main" id="{BA7E4741-64AE-4E47-91DE-32CFD0FF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588986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E0867A-0013-600B-3BA0-604E36A3CF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80A3C2-EE33-B143-70DE-84CB07A11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35" y="3569949"/>
            <a:ext cx="3016405" cy="26353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1A10C6-F90D-D772-E910-16C5233BB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59" y="1709326"/>
            <a:ext cx="2759961" cy="17418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7563DF-BC77-399C-990E-48C0ED2D48E2}"/>
              </a:ext>
            </a:extLst>
          </p:cNvPr>
          <p:cNvSpPr/>
          <p:nvPr/>
        </p:nvSpPr>
        <p:spPr>
          <a:xfrm>
            <a:off x="5264620" y="5580466"/>
            <a:ext cx="2165978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 hen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6FD8AE-3CDE-1DDB-0C92-3080259022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265" y="354204"/>
            <a:ext cx="6500326" cy="49638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3774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3351AC-472F-7DFB-CBCE-8219062B029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1B903-D1A4-7718-1219-DD8A50CD2F00}"/>
              </a:ext>
            </a:extLst>
          </p:cNvPr>
          <p:cNvSpPr txBox="1"/>
          <p:nvPr/>
        </p:nvSpPr>
        <p:spPr>
          <a:xfrm>
            <a:off x="5268686" y="300445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35ED90-722D-DD37-DAC5-8FCA5A0AF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941" y="3241058"/>
            <a:ext cx="3016405" cy="26353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5E3F85-F42D-2E40-C774-805BF6E1F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12" y="1279955"/>
            <a:ext cx="2991212" cy="18877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6DE7C8-3DEE-1470-AA2B-4884E1072100}"/>
              </a:ext>
            </a:extLst>
          </p:cNvPr>
          <p:cNvSpPr/>
          <p:nvPr/>
        </p:nvSpPr>
        <p:spPr>
          <a:xfrm>
            <a:off x="5156144" y="5501800"/>
            <a:ext cx="245772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 goat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473DCC-60A8-F5F9-3EAB-25FA0DBB9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686" y="172314"/>
            <a:ext cx="5173972" cy="52561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970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7694A7-162D-68BC-0550-7D3F661A7B94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7013A0-B364-3DB1-28DE-BD59F17F263F}"/>
              </a:ext>
            </a:extLst>
          </p:cNvPr>
          <p:cNvGrpSpPr/>
          <p:nvPr/>
        </p:nvGrpSpPr>
        <p:grpSpPr>
          <a:xfrm>
            <a:off x="3015343" y="3091440"/>
            <a:ext cx="360" cy="360"/>
            <a:chOff x="3015343" y="30914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14:cNvPr>
              <p14:cNvContentPartPr/>
              <p14:nvPr/>
            </p14:nvContentPartPr>
            <p14:xfrm>
              <a:off x="6575023" y="315696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8903" y="31508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14:cNvPr>
              <p14:cNvContentPartPr/>
              <p14:nvPr/>
            </p14:nvContentPartPr>
            <p14:xfrm>
              <a:off x="7413103" y="117516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6983" y="11690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14:cNvPr>
              <p14:cNvContentPartPr/>
              <p14:nvPr/>
            </p14:nvContentPartPr>
            <p14:xfrm>
              <a:off x="4125583" y="26342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9463" y="2628120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B7F8C8E9-B98A-46C8-347B-ECED520669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70" y="1319527"/>
            <a:ext cx="3016405" cy="19036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29B0AC-57AE-CBB7-4A73-88ACEE9A37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320" y="3634787"/>
            <a:ext cx="3016405" cy="26353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2FA157-7588-275F-D5F0-90FD73E53C4B}"/>
              </a:ext>
            </a:extLst>
          </p:cNvPr>
          <p:cNvSpPr/>
          <p:nvPr/>
        </p:nvSpPr>
        <p:spPr>
          <a:xfrm>
            <a:off x="3895358" y="5440341"/>
            <a:ext cx="3748142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 tubewell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5F006A-6827-ADE2-E5BF-3FC295AB7F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087" y="158331"/>
            <a:ext cx="7774031" cy="51885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9282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FD2E70-2120-B347-2C08-D5057D2298D1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EFD284-09E4-A0D9-B629-ED64DF27D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225" y="3690258"/>
            <a:ext cx="3016405" cy="26353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C763A1-C047-3BCC-40B3-0BE2B6BFF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203" y="1480457"/>
            <a:ext cx="2673516" cy="16872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941F7C-273B-C67F-9ACC-746F0048BCED}"/>
              </a:ext>
            </a:extLst>
          </p:cNvPr>
          <p:cNvSpPr/>
          <p:nvPr/>
        </p:nvSpPr>
        <p:spPr>
          <a:xfrm>
            <a:off x="4882224" y="5304275"/>
            <a:ext cx="233429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 cow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26DDE6-C6DC-DBD4-8811-5CD779479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904" y="184814"/>
            <a:ext cx="7569367" cy="51194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2475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3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53" name="Rectangle 152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465532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0C9F88-59AC-58FA-9039-E6C34CFE1B16}"/>
              </a:ext>
            </a:extLst>
          </p:cNvPr>
          <p:cNvSpPr/>
          <p:nvPr/>
        </p:nvSpPr>
        <p:spPr>
          <a:xfrm>
            <a:off x="1083733" y="3889218"/>
            <a:ext cx="5478432" cy="103209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E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Thank you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E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for staying with me.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2E9C70-D066-38EB-33CF-5022B1A512AA}"/>
              </a:ext>
            </a:extLst>
          </p:cNvPr>
          <p:cNvSpPr/>
          <p:nvPr/>
        </p:nvSpPr>
        <p:spPr>
          <a:xfrm>
            <a:off x="1083733" y="4944531"/>
            <a:ext cx="5454227" cy="5249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3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546F71-EEC3-B7FE-0B5E-4D0D7C620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481" y="190229"/>
            <a:ext cx="4871584" cy="64954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7801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769</TotalTime>
  <Words>213</Words>
  <Application>Microsoft Office PowerPoint</Application>
  <PresentationFormat>Widescreen</PresentationFormat>
  <Paragraphs>26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WPBX4125BLF092403979</dc:creator>
  <cp:lastModifiedBy>Pedp4 WPBX4125BLF092403979</cp:lastModifiedBy>
  <cp:revision>113</cp:revision>
  <dcterms:created xsi:type="dcterms:W3CDTF">2026-07-13T05:33:07Z</dcterms:created>
  <dcterms:modified xsi:type="dcterms:W3CDTF">2026-10-07T04:20:09Z</dcterms:modified>
</cp:coreProperties>
</file>