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media/image9.jpg" ContentType="image/jpeg"/>
  <Override PartName="/ppt/media/image16.jpg" ContentType="image/jpeg"/>
  <Override PartName="/ppt/media/image17.jpg" ContentType="image/jpeg"/>
  <Override PartName="/ppt/media/image19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media/image39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6" r:id="rId3"/>
    <p:sldId id="256" r:id="rId4"/>
    <p:sldId id="287" r:id="rId5"/>
    <p:sldId id="288" r:id="rId6"/>
    <p:sldId id="295" r:id="rId7"/>
    <p:sldId id="306" r:id="rId8"/>
    <p:sldId id="289" r:id="rId9"/>
    <p:sldId id="294" r:id="rId10"/>
    <p:sldId id="264" r:id="rId11"/>
    <p:sldId id="303" r:id="rId12"/>
    <p:sldId id="269" r:id="rId13"/>
    <p:sldId id="301" r:id="rId14"/>
    <p:sldId id="308" r:id="rId15"/>
    <p:sldId id="302" r:id="rId16"/>
    <p:sldId id="298" r:id="rId17"/>
    <p:sldId id="263" r:id="rId18"/>
    <p:sldId id="2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EA77E-B793-7108-E9E6-D1EBABCE5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54CB88-87B9-3CB7-0E6D-F8DEC6EC9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259DB-10DF-393D-6F10-C0466D6F3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F452E-7D36-F0D5-5981-6B0BBAD71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DD59F-8FBE-0425-48F7-A4061252D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44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5564-67EE-FE6A-ECD9-8F38DE20E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FC3E9-FEFC-0414-B0E3-8B586BD34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F43D-3D63-266D-C642-210C38023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F76E1-A758-42DC-AFCF-1C34BA35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5E063-AD4C-113E-8421-E2A0D248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2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3DB76-1317-5FEF-5DD9-4CDB7284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44D66-E71F-7E9A-EEB7-9E0D827DC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CEDDF-4E5D-D6ED-E7B4-928F7FA0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E6E67-8929-D6D5-2508-86C0434F7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1C890-BB66-06CC-B943-972E9341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9FD1-9B70-E8CF-767A-4795B9FF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CA9F2-E65E-24EC-1FDA-C982C273A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93FA44-5399-7214-9ED5-446496CD9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AAF0A-1973-7995-B4D6-FFD5DFD17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F6837-8F8B-C31B-9DFC-A5638DAC7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BACDB-FA87-D6DA-B366-CE40A6A91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2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38227-20E9-995F-DDEE-9AC4788DF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53CC83-F588-5DD8-C373-A2A8181C1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DE5AA-7361-5E7A-51BD-F67E0E7E7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ED3AC-3067-72E5-C8D9-023DB7B653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84DB0F-92A6-95AE-6A66-58C6581616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E6F991-93B4-54B7-5378-B7500E450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1E9F61-EB7B-2159-A5C1-61F684E1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C96F37-1AA1-A4C4-DF75-57397E5B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08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78F8A-5BA6-8BD5-E3F3-BCCB0080A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9536E5-207F-249E-031B-901966986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5D4E95-194A-7B6C-52A1-6726ADF75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83843B-6F4E-CC75-6101-1CDD0E1F8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7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B22DDC-3632-AE51-EEF3-085874D5B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51F790-3DC8-F84E-4BA5-1420DFCE9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F2676-87D9-61BA-A33F-52CF01525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1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BCF12-1A98-AA30-4DEA-725FF812A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6B8DB-01D8-057D-74A5-B789B38C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B33D1-C49F-1F0B-66CD-7E1ADE166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D4D08-D882-6A39-8009-86EB50553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C2837-2A79-A748-5121-18009B4B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FA0C1-17CD-757E-B018-A44DE0213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37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ECE3B-6F91-DCC8-5114-0F93D6F29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3DC62B-A13A-9F9B-A9C2-D4A3C9A8BB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03EDD-51BB-E1C4-6606-0EB5A7C0A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D254E-204F-193F-B620-9D15D7EEC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69187C-D502-EC11-DB47-9D9845269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559D0-ECA2-12AF-6AEF-6A30AE82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507D-6A77-108A-8DD3-77BFD0F42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0D3EB7-AF32-A41F-DA0F-248591A4B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890FD-726B-10F8-BD2E-5AF3E2E5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C3A17-31CD-5D2B-9B9C-197AC079E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1B839-0B1C-2791-C620-0226A082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2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CD4A62-22AD-44DC-6AEE-E6FC82F47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6252D-51F1-AE77-13A0-B3CA82D46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BE6B2-B43E-F88A-81A8-7C6878CD3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459E0-1651-A581-8349-59B744186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A65C1-A02D-BB70-5A03-8878451F4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3B4811-AB7A-7759-7D65-9FFF89172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88361-1F4E-D512-BFE5-9E494729D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A6397-60E7-812A-8472-712B9D335E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FAAF1-23F2-45A8-8848-1F2F9950FF8A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0C32B-92DE-45ED-BFC9-4D4D4F4B37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A9DE2-6527-25A4-5952-8E32C5FF5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6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jpg"/><Relationship Id="rId5" Type="http://schemas.openxmlformats.org/officeDocument/2006/relationships/image" Target="../media/image17.jpg"/><Relationship Id="rId10" Type="http://schemas.openxmlformats.org/officeDocument/2006/relationships/image" Target="../media/image22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24.png"/><Relationship Id="rId10" Type="http://schemas.openxmlformats.org/officeDocument/2006/relationships/image" Target="../media/image31.png"/><Relationship Id="rId4" Type="http://schemas.microsoft.com/office/2007/relationships/hdphoto" Target="../media/hdphoto1.wdp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openxmlformats.org/officeDocument/2006/relationships/hyperlink" Target="https://pixabay.com/en/school-students-education-teaching-2707947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7.jpg"/><Relationship Id="rId5" Type="http://schemas.openxmlformats.org/officeDocument/2006/relationships/image" Target="../media/image38.png"/><Relationship Id="rId4" Type="http://schemas.openxmlformats.org/officeDocument/2006/relationships/hyperlink" Target="https://svgsilh.com/9c27b0/image/1184889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eneedfun.com/thank-you-flowers/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09A8F9-00B6-4008-A5D6-D31208920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5033" y="1525384"/>
            <a:ext cx="6441368" cy="2635352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3D02E198-CD88-4491-ACF7-A63FF7AFF7CE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00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4187">
        <p15:prstTrans prst="curtains"/>
      </p:transition>
    </mc:Choice>
    <mc:Fallback xmlns="">
      <p:transition spd="slow" advTm="418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F61FA9F1-869E-4CF1-93CA-234D7B850322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3FE0D-1492-419A-956E-E5FAC727AD74}"/>
              </a:ext>
            </a:extLst>
          </p:cNvPr>
          <p:cNvSpPr/>
          <p:nvPr/>
        </p:nvSpPr>
        <p:spPr>
          <a:xfrm>
            <a:off x="746251" y="2985303"/>
            <a:ext cx="4182510" cy="310854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63500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Ayesha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Siddiqua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 Teacher </a:t>
            </a:r>
            <a:b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Rampur GPS</a:t>
            </a:r>
            <a:b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Laksam,Cumilla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AB7D15-7D72-4B3B-A7BF-E3CFE273420F}"/>
              </a:ext>
            </a:extLst>
          </p:cNvPr>
          <p:cNvSpPr txBox="1"/>
          <p:nvPr/>
        </p:nvSpPr>
        <p:spPr>
          <a:xfrm>
            <a:off x="6983429" y="2943542"/>
            <a:ext cx="4492954" cy="34470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	  : One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 	  : English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    : 4</a:t>
            </a: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</a:t>
            </a:r>
            <a:r>
              <a:rPr lang="en-US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4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Topics : At Village Home</a:t>
            </a:r>
            <a:endParaRPr lang="bn-BD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(80-81)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  : 30 minutes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A69B7D-76B4-4B85-A967-1DD86E98E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13" y="586823"/>
            <a:ext cx="2175164" cy="2308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D837B5-2DFF-4D0F-B490-1883A27C3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5609" y="1664033"/>
            <a:ext cx="2007346" cy="49626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09420" y="143782"/>
            <a:ext cx="6639379" cy="1475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EA852D-32B4-8A87-8A6F-9318A0F31D4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7536" y="558590"/>
            <a:ext cx="2007346" cy="230875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551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1009">
        <p:cut/>
      </p:transition>
    </mc:Choice>
    <mc:Fallback xmlns="">
      <p:transition advTm="11009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10D628-021B-0B8B-42C5-195431F964D8}"/>
              </a:ext>
            </a:extLst>
          </p:cNvPr>
          <p:cNvSpPr txBox="1"/>
          <p:nvPr/>
        </p:nvSpPr>
        <p:spPr>
          <a:xfrm>
            <a:off x="738809" y="2328241"/>
            <a:ext cx="10800521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anose="02020603050405020304" pitchFamily="18" charset="0"/>
              </a:rPr>
              <a:t>LEARNING OUTCOMES</a:t>
            </a:r>
          </a:p>
          <a:p>
            <a:pPr algn="ctr"/>
            <a:endParaRPr lang="en-US" sz="36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anose="02020603050405020304" pitchFamily="18" charset="0"/>
              </a:rPr>
              <a:t>After finishing the lesson students will be able to-</a:t>
            </a:r>
          </a:p>
          <a:p>
            <a:endParaRPr lang="en-US" sz="28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anose="02020603050405020304" pitchFamily="18" charset="0"/>
              </a:rPr>
              <a:t>3.3.2  Ask simple questions for getting information and respond accordingly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CA6FBDF3-9C2B-4884-EDDC-1169DC05B096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2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254">
        <p14:reveal/>
      </p:transition>
    </mc:Choice>
    <mc:Fallback xmlns="">
      <p:transition spd="slow" advTm="4254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141B128C-3B5E-4F02-A924-B5DEDB2341F7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C4A1A5-D3B9-71B6-C824-4FD3B8D3C1B7}"/>
              </a:ext>
            </a:extLst>
          </p:cNvPr>
          <p:cNvSpPr txBox="1"/>
          <p:nvPr/>
        </p:nvSpPr>
        <p:spPr>
          <a:xfrm>
            <a:off x="1885950" y="313938"/>
            <a:ext cx="85820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bn-BD" sz="3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listen to a song (Number song)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hlinkClick r:id="" action="ppaction://ole?verb=0"/>
            <a:extLst>
              <a:ext uri="{FF2B5EF4-FFF2-40B4-BE49-F238E27FC236}">
                <a16:creationId xmlns:a16="http://schemas.microsoft.com/office/drawing/2014/main" id="{50EB7E20-C58B-2550-D693-F7EDB05895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037406"/>
              </p:ext>
            </p:extLst>
          </p:nvPr>
        </p:nvGraphicFramePr>
        <p:xfrm>
          <a:off x="3455517" y="2808497"/>
          <a:ext cx="508158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3" imgW="5082363" imgH="517956" progId="Package">
                  <p:embed/>
                </p:oleObj>
              </mc:Choice>
              <mc:Fallback>
                <p:oleObj name="Packager Shell Object" showAsIcon="1" r:id="rId3" imgW="5082363" imgH="517956" progId="Package">
                  <p:embed/>
                  <p:pic>
                    <p:nvPicPr>
                      <p:cNvPr id="4" name="Object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0EB7E20-C58B-2550-D693-F7EDB05895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55517" y="2808497"/>
                        <a:ext cx="5081588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9916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1640">
        <p:split orient="vert"/>
      </p:transition>
    </mc:Choice>
    <mc:Fallback xmlns="">
      <p:transition spd="slow" advTm="31640">
        <p:split orient="vert"/>
      </p:transition>
    </mc:Fallback>
  </mc:AlternateContent>
  <p:extLst>
    <p:ext uri="{E180D4A7-C9FB-4DFB-919C-405C955672EB}">
      <p14:showEvtLst xmlns:p14="http://schemas.microsoft.com/office/powerpoint/2010/main">
        <p14:playEvt time="2637" objId="2"/>
        <p14:pauseEvt time="25699" objId="2"/>
        <p14:stopEvt time="30127" objId="2"/>
        <p14:playEvt time="30130" objId="2"/>
        <p14:stopEvt time="30941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83DB00-1B10-BEB9-F870-E88DBE255C7E}"/>
              </a:ext>
            </a:extLst>
          </p:cNvPr>
          <p:cNvSpPr/>
          <p:nvPr/>
        </p:nvSpPr>
        <p:spPr>
          <a:xfrm>
            <a:off x="809341" y="128942"/>
            <a:ext cx="10573317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 at the pictures with great attention</a:t>
            </a:r>
            <a:r>
              <a:rPr lang="en-US" sz="36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0FA20A67-1A52-4930-925A-0AE9D872DF7A}"/>
              </a:ext>
            </a:extLst>
          </p:cNvPr>
          <p:cNvSpPr/>
          <p:nvPr/>
        </p:nvSpPr>
        <p:spPr>
          <a:xfrm>
            <a:off x="6667500" y="2057400"/>
            <a:ext cx="4453597" cy="2514600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1CEDC1-BF63-6D81-2F5A-30E9BC01A8C1}"/>
              </a:ext>
            </a:extLst>
          </p:cNvPr>
          <p:cNvSpPr txBox="1"/>
          <p:nvPr/>
        </p:nvSpPr>
        <p:spPr>
          <a:xfrm>
            <a:off x="7315200" y="2814191"/>
            <a:ext cx="365760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 the names that you find At Village Home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F9CAB048-2210-6FD8-0688-816E59067249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1F6693F-2693-DD3E-898A-AC8F20017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17" t="20701" r="11481" b="11187"/>
          <a:stretch>
            <a:fillRect/>
          </a:stretch>
        </p:blipFill>
        <p:spPr>
          <a:xfrm>
            <a:off x="771525" y="750178"/>
            <a:ext cx="5305425" cy="584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5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7492">
        <p:circle/>
      </p:transition>
    </mc:Choice>
    <mc:Fallback xmlns="">
      <p:transition spd="slow" advTm="7492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A45525-6CDA-B873-D9DA-9989AF885578}"/>
              </a:ext>
            </a:extLst>
          </p:cNvPr>
          <p:cNvSpPr txBox="1"/>
          <p:nvPr/>
        </p:nvSpPr>
        <p:spPr>
          <a:xfrm>
            <a:off x="1266825" y="2202629"/>
            <a:ext cx="9915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we are going to learn about our at village home.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3D211-B205-E7D7-C0DA-0A7D0634D80E}"/>
              </a:ext>
            </a:extLst>
          </p:cNvPr>
          <p:cNvSpPr txBox="1"/>
          <p:nvPr/>
        </p:nvSpPr>
        <p:spPr>
          <a:xfrm>
            <a:off x="1958949" y="3307270"/>
            <a:ext cx="7811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topic is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“At Village Home”  A, B &amp; C</a:t>
            </a:r>
            <a:endParaRPr lang="en-US" sz="4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9E733166-E53A-3FF8-8D43-6DC42D7CED57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1706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069">
        <p15:prstTrans prst="peelOff"/>
      </p:transition>
    </mc:Choice>
    <mc:Fallback xmlns="">
      <p:transition spd="slow" advTm="110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FD6D34-5387-326E-DADB-BCB8923DB76D}"/>
              </a:ext>
            </a:extLst>
          </p:cNvPr>
          <p:cNvSpPr/>
          <p:nvPr/>
        </p:nvSpPr>
        <p:spPr>
          <a:xfrm>
            <a:off x="114301" y="152400"/>
            <a:ext cx="11925300" cy="657225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94C6A6-EC7B-9C32-9610-DDD4A074DE9F}"/>
              </a:ext>
            </a:extLst>
          </p:cNvPr>
          <p:cNvSpPr txBox="1"/>
          <p:nvPr/>
        </p:nvSpPr>
        <p:spPr>
          <a:xfrm>
            <a:off x="381001" y="1191310"/>
            <a:ext cx="5486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3200" b="1" i="0" u="none" strike="noStrike" baseline="0" dirty="0">
              <a:latin typeface="TimesNewRomanPS-BoldMT"/>
            </a:endParaRPr>
          </a:p>
          <a:p>
            <a:pPr algn="l"/>
            <a:r>
              <a:rPr lang="en-US" sz="3200" b="1" i="0" u="sng" strike="noStrike" baseline="0" dirty="0">
                <a:latin typeface="TimesNewRomanPS-BoldMT"/>
              </a:rPr>
              <a:t>Review of the previous session:</a:t>
            </a:r>
          </a:p>
          <a:p>
            <a:pPr algn="l"/>
            <a:r>
              <a:rPr lang="en-US" sz="3200" b="1" i="0" u="sng" strike="noStrike" baseline="0" dirty="0">
                <a:latin typeface="TimesNewRomanPS-BoldMT"/>
              </a:rPr>
              <a:t> </a:t>
            </a:r>
          </a:p>
          <a:p>
            <a:pPr algn="l"/>
            <a:r>
              <a:rPr lang="en-US" sz="3200" b="0" i="0" u="none" strike="noStrike" baseline="0" dirty="0">
                <a:latin typeface="TimesNewRomanPSMT"/>
              </a:rPr>
              <a:t>Ask ss altogether, “What did we learn yesterday?”</a:t>
            </a:r>
          </a:p>
          <a:p>
            <a:pPr algn="l"/>
            <a:r>
              <a:rPr lang="en-US" sz="3200" b="0" i="0" u="none" strike="noStrike" baseline="0" dirty="0">
                <a:latin typeface="TimesNewRomanPSMT"/>
              </a:rPr>
              <a:t> [Showing the Picture] What’s this? </a:t>
            </a:r>
          </a:p>
          <a:p>
            <a:pPr algn="l"/>
            <a:r>
              <a:rPr lang="en-US" sz="3200" b="0" i="0" u="none" strike="noStrike" baseline="0" dirty="0">
                <a:latin typeface="TimesNewRomanPSMT"/>
              </a:rPr>
              <a:t>Ask a student randomly, </a:t>
            </a: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7150219F-DFC4-3DCE-C6EB-F6B5B013F5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10A651-1E3A-9E4A-C60C-80DF0F33020D}"/>
              </a:ext>
            </a:extLst>
          </p:cNvPr>
          <p:cNvSpPr/>
          <p:nvPr/>
        </p:nvSpPr>
        <p:spPr>
          <a:xfrm>
            <a:off x="2133600" y="247636"/>
            <a:ext cx="7347502" cy="885888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the names of the indicated objects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4876D-E710-24A4-BA34-52008AA16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426" y="1169144"/>
            <a:ext cx="5215273" cy="49935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C2F57C-C2CE-E781-E534-628396CC378D}"/>
                  </a:ext>
                </a:extLst>
              </p:cNvPr>
              <p:cNvSpPr txBox="1"/>
              <p:nvPr/>
            </p:nvSpPr>
            <p:spPr>
              <a:xfrm>
                <a:off x="6267450" y="205263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C2F57C-C2CE-E781-E534-628396CC37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450" y="2052637"/>
                <a:ext cx="495300" cy="4630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B9458B-8171-50CB-9D0A-947178E854FE}"/>
                  </a:ext>
                </a:extLst>
              </p:cNvPr>
              <p:cNvSpPr txBox="1"/>
              <p:nvPr/>
            </p:nvSpPr>
            <p:spPr>
              <a:xfrm>
                <a:off x="8162925" y="536733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B9458B-8171-50CB-9D0A-947178E85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2925" y="5367337"/>
                <a:ext cx="495300" cy="4630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8CF798B-B4CB-9578-EBD0-A296E99428EA}"/>
                  </a:ext>
                </a:extLst>
              </p:cNvPr>
              <p:cNvSpPr txBox="1"/>
              <p:nvPr/>
            </p:nvSpPr>
            <p:spPr>
              <a:xfrm>
                <a:off x="10801350" y="384333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8CF798B-B4CB-9578-EBD0-A296E9942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1350" y="3843337"/>
                <a:ext cx="495300" cy="4630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BE88FF-9AAD-E538-F972-71F72C97E3D2}"/>
                  </a:ext>
                </a:extLst>
              </p:cNvPr>
              <p:cNvSpPr txBox="1"/>
              <p:nvPr/>
            </p:nvSpPr>
            <p:spPr>
              <a:xfrm>
                <a:off x="8963025" y="3109912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BE88FF-9AAD-E538-F972-71F72C97E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025" y="3109912"/>
                <a:ext cx="495300" cy="4630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494AA7-0870-23DC-209E-6861DEE9BAF5}"/>
                  </a:ext>
                </a:extLst>
              </p:cNvPr>
              <p:cNvSpPr txBox="1"/>
              <p:nvPr/>
            </p:nvSpPr>
            <p:spPr>
              <a:xfrm>
                <a:off x="7696200" y="386238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494AA7-0870-23DC-209E-6861DEE9B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3862387"/>
                <a:ext cx="495300" cy="4630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AA0555A-BAA4-B829-A971-3A4078CC2ABA}"/>
                  </a:ext>
                </a:extLst>
              </p:cNvPr>
              <p:cNvSpPr txBox="1"/>
              <p:nvPr/>
            </p:nvSpPr>
            <p:spPr>
              <a:xfrm>
                <a:off x="7258050" y="334803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AA0555A-BAA4-B829-A971-3A4078CC2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050" y="3348037"/>
                <a:ext cx="495300" cy="46301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933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4ED1CE-CF79-4F5A-AB47-E0E930DE91C3}"/>
              </a:ext>
            </a:extLst>
          </p:cNvPr>
          <p:cNvSpPr/>
          <p:nvPr/>
        </p:nvSpPr>
        <p:spPr>
          <a:xfrm>
            <a:off x="285749" y="304800"/>
            <a:ext cx="11572875" cy="655320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31A9A486-CBD5-4C05-B1A4-EBF51F2FC17E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19FFF-24DA-5597-81F2-5B36D1B8BD67}"/>
              </a:ext>
            </a:extLst>
          </p:cNvPr>
          <p:cNvSpPr txBox="1"/>
          <p:nvPr/>
        </p:nvSpPr>
        <p:spPr>
          <a:xfrm flipH="1">
            <a:off x="604351" y="1055294"/>
            <a:ext cx="6320324" cy="707886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At village home objects.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C274BF-818C-2E7B-B4A6-5F4388B5749D}"/>
              </a:ext>
            </a:extLst>
          </p:cNvPr>
          <p:cNvSpPr txBox="1"/>
          <p:nvPr/>
        </p:nvSpPr>
        <p:spPr>
          <a:xfrm flipH="1">
            <a:off x="594826" y="1779194"/>
            <a:ext cx="3396149" cy="707886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pic>
        <p:nvPicPr>
          <p:cNvPr id="2" name="Picture 1" descr="Printed Plastic Floor Mat, Mat Size: 6 to 8 feet at ₹ 90/piece in Karur |  ID: 20158504130">
            <a:extLst>
              <a:ext uri="{FF2B5EF4-FFF2-40B4-BE49-F238E27FC236}">
                <a16:creationId xmlns:a16="http://schemas.microsoft.com/office/drawing/2014/main" id="{9D027C96-474C-02D9-7BEC-850F7141E5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700" r="2150" b="14150"/>
          <a:stretch>
            <a:fillRect/>
          </a:stretch>
        </p:blipFill>
        <p:spPr>
          <a:xfrm>
            <a:off x="596901" y="2505075"/>
            <a:ext cx="1670049" cy="18383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3" name="Picture 2" descr="Cock PNG png images | PNGWing">
            <a:extLst>
              <a:ext uri="{FF2B5EF4-FFF2-40B4-BE49-F238E27FC236}">
                <a16:creationId xmlns:a16="http://schemas.microsoft.com/office/drawing/2014/main" id="{954A03ED-E6CE-DD88-B3D4-5E03494E3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3175" y="2486025"/>
            <a:ext cx="1724025" cy="188595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Picture 4" descr="Our Fave Hen Facts – NSW Hen Rescue">
            <a:extLst>
              <a:ext uri="{FF2B5EF4-FFF2-40B4-BE49-F238E27FC236}">
                <a16:creationId xmlns:a16="http://schemas.microsoft.com/office/drawing/2014/main" id="{41C8C090-52B0-E6E9-8132-1202D0FA48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39" t="8611" r="18195" b="2222"/>
          <a:stretch>
            <a:fillRect/>
          </a:stretch>
        </p:blipFill>
        <p:spPr>
          <a:xfrm>
            <a:off x="4533900" y="2504304"/>
            <a:ext cx="1724025" cy="185814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Picture 5" descr="Cow&quot; Images – Browse 7,761,311 Stock Photos, Vectors, and Video | Adobe  Stock">
            <a:extLst>
              <a:ext uri="{FF2B5EF4-FFF2-40B4-BE49-F238E27FC236}">
                <a16:creationId xmlns:a16="http://schemas.microsoft.com/office/drawing/2014/main" id="{FD5E2FCF-C4E5-558E-9343-2D46F1ABD4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40" t="28300" r="41319" b="22221"/>
          <a:stretch>
            <a:fillRect/>
          </a:stretch>
        </p:blipFill>
        <p:spPr>
          <a:xfrm>
            <a:off x="495300" y="4562474"/>
            <a:ext cx="1838325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10" descr="The Basics of Caring for Goats - Goat Journal">
            <a:extLst>
              <a:ext uri="{FF2B5EF4-FFF2-40B4-BE49-F238E27FC236}">
                <a16:creationId xmlns:a16="http://schemas.microsoft.com/office/drawing/2014/main" id="{4B455C60-F17D-A0AD-4A93-F4B8DD94CE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274" y="4581524"/>
            <a:ext cx="1724025" cy="17240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4" name="Picture 13" descr="Tube well bangladesh hi-res stock photography and images - Alamy">
            <a:extLst>
              <a:ext uri="{FF2B5EF4-FFF2-40B4-BE49-F238E27FC236}">
                <a16:creationId xmlns:a16="http://schemas.microsoft.com/office/drawing/2014/main" id="{21F4444C-7BAC-E439-99CD-9A1A65A6DE5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110" t="3462" r="14275" b="20772"/>
          <a:stretch>
            <a:fillRect/>
          </a:stretch>
        </p:blipFill>
        <p:spPr>
          <a:xfrm>
            <a:off x="4524375" y="4610101"/>
            <a:ext cx="1771650" cy="176212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5" name="Picture 14" descr="Dip into the world of dabbling ducks | The Wildlife Trust for Lancashire  Manchester and North Merseyside">
            <a:extLst>
              <a:ext uri="{FF2B5EF4-FFF2-40B4-BE49-F238E27FC236}">
                <a16:creationId xmlns:a16="http://schemas.microsoft.com/office/drawing/2014/main" id="{AB393F02-B470-19C8-F7F8-22CE02600D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5900" y="2490597"/>
            <a:ext cx="1828799" cy="178612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6" name="Picture 15" descr="How I Keep Clear Water in Ponds All Year Round">
            <a:extLst>
              <a:ext uri="{FF2B5EF4-FFF2-40B4-BE49-F238E27FC236}">
                <a16:creationId xmlns:a16="http://schemas.microsoft.com/office/drawing/2014/main" id="{A20C4036-6BF0-8226-83DF-1FA1E17D15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8750" y="4562474"/>
            <a:ext cx="2000250" cy="189547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3" name="Picture 22" descr="Dhaka, Bangladesh, 11 March 2018: An image of a rural house wife working in  the yard of her house in a rural area of Bangladesh. Stock Photo | Adobe  Stock">
            <a:extLst>
              <a:ext uri="{FF2B5EF4-FFF2-40B4-BE49-F238E27FC236}">
                <a16:creationId xmlns:a16="http://schemas.microsoft.com/office/drawing/2014/main" id="{062B3BDF-3FE6-5F7B-81C8-C21AC15ECF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1301" y="2472690"/>
            <a:ext cx="2019300" cy="186118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4" name="Picture 23" descr="06-03-2013 102615 Strong Daylight Local Woman Stock Photo 2714680847 |  Shutterstock">
            <a:extLst>
              <a:ext uri="{FF2B5EF4-FFF2-40B4-BE49-F238E27FC236}">
                <a16:creationId xmlns:a16="http://schemas.microsoft.com/office/drawing/2014/main" id="{F5B09F5E-AD24-1A06-F35B-6EF073D4637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-1" r="36667" b="23215"/>
          <a:stretch>
            <a:fillRect/>
          </a:stretch>
        </p:blipFill>
        <p:spPr>
          <a:xfrm>
            <a:off x="6543676" y="4600228"/>
            <a:ext cx="2209800" cy="181962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3566A0-AEF3-D435-1CE8-A9F02B94AF06}"/>
              </a:ext>
            </a:extLst>
          </p:cNvPr>
          <p:cNvSpPr/>
          <p:nvPr/>
        </p:nvSpPr>
        <p:spPr>
          <a:xfrm>
            <a:off x="533400" y="4248150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Mat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E8BFF2-11FB-B5A8-46BB-F27CAC776916}"/>
              </a:ext>
            </a:extLst>
          </p:cNvPr>
          <p:cNvSpPr/>
          <p:nvPr/>
        </p:nvSpPr>
        <p:spPr>
          <a:xfrm>
            <a:off x="2486025" y="4276725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Cock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16DA65-E43B-B771-5B86-23ED00BB7CC9}"/>
              </a:ext>
            </a:extLst>
          </p:cNvPr>
          <p:cNvSpPr/>
          <p:nvPr/>
        </p:nvSpPr>
        <p:spPr>
          <a:xfrm>
            <a:off x="4562475" y="4257675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Hen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E90720-D5CA-1F13-38A6-511286ABA522}"/>
              </a:ext>
            </a:extLst>
          </p:cNvPr>
          <p:cNvSpPr/>
          <p:nvPr/>
        </p:nvSpPr>
        <p:spPr>
          <a:xfrm>
            <a:off x="523875" y="6191250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Cow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141580-FFA7-41E0-BC76-0279A2977FAA}"/>
              </a:ext>
            </a:extLst>
          </p:cNvPr>
          <p:cNvSpPr/>
          <p:nvPr/>
        </p:nvSpPr>
        <p:spPr>
          <a:xfrm>
            <a:off x="2552700" y="6181725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Goat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41C50F-CACF-1A6C-7159-8B1153F478FF}"/>
              </a:ext>
            </a:extLst>
          </p:cNvPr>
          <p:cNvSpPr/>
          <p:nvPr/>
        </p:nvSpPr>
        <p:spPr>
          <a:xfrm>
            <a:off x="4591050" y="6210300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Tube-well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E855E4-D185-93DF-4237-BBDD9A6611D4}"/>
              </a:ext>
            </a:extLst>
          </p:cNvPr>
          <p:cNvSpPr/>
          <p:nvPr/>
        </p:nvSpPr>
        <p:spPr>
          <a:xfrm>
            <a:off x="9144000" y="6248400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Pond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37B4BE-9A81-85FC-D4A4-325B738CBFF5}"/>
              </a:ext>
            </a:extLst>
          </p:cNvPr>
          <p:cNvSpPr/>
          <p:nvPr/>
        </p:nvSpPr>
        <p:spPr>
          <a:xfrm>
            <a:off x="9182100" y="4200525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Duck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782C942-71D6-6111-C732-A20A0288A56F}"/>
              </a:ext>
            </a:extLst>
          </p:cNvPr>
          <p:cNvSpPr/>
          <p:nvPr/>
        </p:nvSpPr>
        <p:spPr>
          <a:xfrm>
            <a:off x="6715125" y="4248150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Yard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358219-8A75-C4DF-CC27-E701E53E76ED}"/>
              </a:ext>
            </a:extLst>
          </p:cNvPr>
          <p:cNvSpPr/>
          <p:nvPr/>
        </p:nvSpPr>
        <p:spPr>
          <a:xfrm>
            <a:off x="6858000" y="6248400"/>
            <a:ext cx="1724025" cy="4381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Tree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484032"/>
      </p:ext>
    </p:extLst>
  </p:cSld>
  <p:clrMapOvr>
    <a:masterClrMapping/>
  </p:clrMapOvr>
  <p:transition spd="slow" advTm="86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9" grpId="0" animBg="1"/>
      <p:bldP spid="21" grpId="0" animBg="1"/>
      <p:bldP spid="25" grpId="0" animBg="1"/>
      <p:bldP spid="27" grpId="0" animBg="1"/>
      <p:bldP spid="31" grpId="0" animBg="1"/>
      <p:bldP spid="33" grpId="0" animBg="1"/>
      <p:bldP spid="35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AD2AC0-CCA0-26D2-7A9F-007F0A81AB09}"/>
              </a:ext>
            </a:extLst>
          </p:cNvPr>
          <p:cNvSpPr/>
          <p:nvPr/>
        </p:nvSpPr>
        <p:spPr>
          <a:xfrm>
            <a:off x="1276350" y="304786"/>
            <a:ext cx="7267575" cy="885888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the names of the indicated objects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9E7DF11-CB46-040B-2F41-BBEBC9408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221" t="20510" r="10239" b="12139"/>
          <a:stretch>
            <a:fillRect/>
          </a:stretch>
        </p:blipFill>
        <p:spPr>
          <a:xfrm>
            <a:off x="3067050" y="1104899"/>
            <a:ext cx="5581650" cy="54578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494D54-B846-90FC-B62D-614E5B67055F}"/>
                  </a:ext>
                </a:extLst>
              </p:cNvPr>
              <p:cNvSpPr txBox="1"/>
              <p:nvPr/>
            </p:nvSpPr>
            <p:spPr>
              <a:xfrm>
                <a:off x="6124575" y="521493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494D54-B846-90FC-B62D-614E5B670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5" y="5214937"/>
                <a:ext cx="495300" cy="4630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83ABFF7-DCAC-E3FD-E1C7-ACD3504B4C19}"/>
                  </a:ext>
                </a:extLst>
              </p:cNvPr>
              <p:cNvSpPr txBox="1"/>
              <p:nvPr/>
            </p:nvSpPr>
            <p:spPr>
              <a:xfrm>
                <a:off x="3781425" y="532923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83ABFF7-DCAC-E3FD-E1C7-ACD3504B4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425" y="5329237"/>
                <a:ext cx="495300" cy="4630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35D63F8-9F4C-2871-A4E6-524E8AEA3D0C}"/>
                  </a:ext>
                </a:extLst>
              </p:cNvPr>
              <p:cNvSpPr txBox="1"/>
              <p:nvPr/>
            </p:nvSpPr>
            <p:spPr>
              <a:xfrm>
                <a:off x="7972425" y="517683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35D63F8-9F4C-2871-A4E6-524E8AEA3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425" y="5176837"/>
                <a:ext cx="495300" cy="4630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AD1354-FF1B-5A3E-32FB-9A34EAB785E1}"/>
                  </a:ext>
                </a:extLst>
              </p:cNvPr>
              <p:cNvSpPr txBox="1"/>
              <p:nvPr/>
            </p:nvSpPr>
            <p:spPr>
              <a:xfrm>
                <a:off x="4105275" y="443388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AD1354-FF1B-5A3E-32FB-9A34EAB78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275" y="4433887"/>
                <a:ext cx="495300" cy="46301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F4A68C-83CB-47EF-ABEE-D496961458BE}"/>
                  </a:ext>
                </a:extLst>
              </p:cNvPr>
              <p:cNvSpPr txBox="1"/>
              <p:nvPr/>
            </p:nvSpPr>
            <p:spPr>
              <a:xfrm>
                <a:off x="5962650" y="4214812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F4A68C-83CB-47EF-ABEE-D49696145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2650" y="4214812"/>
                <a:ext cx="495300" cy="4630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B504355-6F16-13A5-FA12-AC018018812D}"/>
                  </a:ext>
                </a:extLst>
              </p:cNvPr>
              <p:cNvSpPr txBox="1"/>
              <p:nvPr/>
            </p:nvSpPr>
            <p:spPr>
              <a:xfrm>
                <a:off x="8162925" y="454818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B504355-6F16-13A5-FA12-AC0180188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2925" y="4548187"/>
                <a:ext cx="495300" cy="46301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48511D7-1952-67B9-D82C-8697DCA4255C}"/>
                  </a:ext>
                </a:extLst>
              </p:cNvPr>
              <p:cNvSpPr txBox="1"/>
              <p:nvPr/>
            </p:nvSpPr>
            <p:spPr>
              <a:xfrm>
                <a:off x="7705725" y="4005262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48511D7-1952-67B9-D82C-8697DCA425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725" y="4005262"/>
                <a:ext cx="495300" cy="46301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ADF3AA-CE62-E5E9-B65F-27B804B9FAFF}"/>
                  </a:ext>
                </a:extLst>
              </p:cNvPr>
              <p:cNvSpPr txBox="1"/>
              <p:nvPr/>
            </p:nvSpPr>
            <p:spPr>
              <a:xfrm>
                <a:off x="4933950" y="2309812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ADF3AA-CE62-E5E9-B65F-27B804B9F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3950" y="2309812"/>
                <a:ext cx="495300" cy="46301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9855E9B-25F0-6B89-4705-157E6879B8E3}"/>
                  </a:ext>
                </a:extLst>
              </p:cNvPr>
              <p:cNvSpPr txBox="1"/>
              <p:nvPr/>
            </p:nvSpPr>
            <p:spPr>
              <a:xfrm>
                <a:off x="6753225" y="464343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9855E9B-25F0-6B89-4705-157E6879B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225" y="4643437"/>
                <a:ext cx="495300" cy="46301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221A5E3-2453-5AE3-0AEA-D1BC1C32D846}"/>
                  </a:ext>
                </a:extLst>
              </p:cNvPr>
              <p:cNvSpPr txBox="1"/>
              <p:nvPr/>
            </p:nvSpPr>
            <p:spPr>
              <a:xfrm>
                <a:off x="6838950" y="3652837"/>
                <a:ext cx="495300" cy="46301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221A5E3-2453-5AE3-0AEA-D1BC1C32D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950" y="3652837"/>
                <a:ext cx="495300" cy="46301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41B85EA1-7616-4A5D-D217-2385096FF128}"/>
              </a:ext>
            </a:extLst>
          </p:cNvPr>
          <p:cNvSpPr txBox="1"/>
          <p:nvPr/>
        </p:nvSpPr>
        <p:spPr>
          <a:xfrm flipH="1">
            <a:off x="7866235" y="315965"/>
            <a:ext cx="2849879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work</a:t>
            </a:r>
          </a:p>
        </p:txBody>
      </p:sp>
      <p:pic>
        <p:nvPicPr>
          <p:cNvPr id="39" name="Picture 3" descr="C:\Users\DPE\Desktop\download.png">
            <a:extLst>
              <a:ext uri="{FF2B5EF4-FFF2-40B4-BE49-F238E27FC236}">
                <a16:creationId xmlns:a16="http://schemas.microsoft.com/office/drawing/2014/main" id="{1B82C5D0-C65F-E0E1-734A-B14F779D8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2775" y="259209"/>
            <a:ext cx="942975" cy="731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1271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ame 17">
            <a:extLst>
              <a:ext uri="{FF2B5EF4-FFF2-40B4-BE49-F238E27FC236}">
                <a16:creationId xmlns:a16="http://schemas.microsoft.com/office/drawing/2014/main" id="{5D258A46-B536-4770-8387-BCFE9E21EB99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AFEB76-AB46-9EE8-D8DE-0A08DE7ED542}"/>
              </a:ext>
            </a:extLst>
          </p:cNvPr>
          <p:cNvSpPr/>
          <p:nvPr/>
        </p:nvSpPr>
        <p:spPr>
          <a:xfrm>
            <a:off x="2057400" y="609600"/>
            <a:ext cx="7724775" cy="1028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Say pictures name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66D93F-AD4F-EA92-5CAE-4882D6125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475" b="35477"/>
          <a:stretch>
            <a:fillRect/>
          </a:stretch>
        </p:blipFill>
        <p:spPr>
          <a:xfrm>
            <a:off x="2017396" y="1638300"/>
            <a:ext cx="776452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3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0"/>
    </mc:Choice>
    <mc:Fallback xmlns="">
      <p:transition spd="slow" advTm="77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5520AED-785F-867C-743E-304001B14A70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 descr="A person and person looking at something&#10;&#10;Description automatically generated">
            <a:extLst>
              <a:ext uri="{FF2B5EF4-FFF2-40B4-BE49-F238E27FC236}">
                <a16:creationId xmlns:a16="http://schemas.microsoft.com/office/drawing/2014/main" id="{AACC1500-7839-F710-312D-A3D791091C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938270" y="185275"/>
            <a:ext cx="1451611" cy="1215302"/>
          </a:xfrm>
          <a:prstGeom prst="rect">
            <a:avLst/>
          </a:prstGeom>
        </p:spPr>
      </p:pic>
      <p:sp>
        <p:nvSpPr>
          <p:cNvPr id="29" name="Heart 28">
            <a:extLst>
              <a:ext uri="{FF2B5EF4-FFF2-40B4-BE49-F238E27FC236}">
                <a16:creationId xmlns:a16="http://schemas.microsoft.com/office/drawing/2014/main" id="{D293D3B7-0D35-14FC-C7A6-3B927A60AAC0}"/>
              </a:ext>
            </a:extLst>
          </p:cNvPr>
          <p:cNvSpPr/>
          <p:nvPr/>
        </p:nvSpPr>
        <p:spPr>
          <a:xfrm>
            <a:off x="2828339" y="1042964"/>
            <a:ext cx="731520" cy="524146"/>
          </a:xfrm>
          <a:prstGeom prst="hear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Folded Corner 14">
            <a:extLst>
              <a:ext uri="{FF2B5EF4-FFF2-40B4-BE49-F238E27FC236}">
                <a16:creationId xmlns:a16="http://schemas.microsoft.com/office/drawing/2014/main" id="{685FE3F0-CD28-5C9D-C3BC-96BFE55A0878}"/>
              </a:ext>
            </a:extLst>
          </p:cNvPr>
          <p:cNvSpPr/>
          <p:nvPr/>
        </p:nvSpPr>
        <p:spPr>
          <a:xfrm>
            <a:off x="447675" y="342900"/>
            <a:ext cx="3048000" cy="1133475"/>
          </a:xfrm>
          <a:custGeom>
            <a:avLst/>
            <a:gdLst>
              <a:gd name="csX0" fmla="*/ 0 w 3048000"/>
              <a:gd name="csY0" fmla="*/ 0 h 1238250"/>
              <a:gd name="csX1" fmla="*/ 3048000 w 3048000"/>
              <a:gd name="csY1" fmla="*/ 0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0" fmla="*/ 2841621 w 3048000"/>
              <a:gd name="csY0" fmla="*/ 1238250 h 1238250"/>
              <a:gd name="csX1" fmla="*/ 2882897 w 3048000"/>
              <a:gd name="csY1" fmla="*/ 10731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0" fmla="*/ 2841621 w 3048000"/>
              <a:gd name="csY0" fmla="*/ 1238250 h 1238250"/>
              <a:gd name="csX1" fmla="*/ 2882897 w 3048000"/>
              <a:gd name="csY1" fmla="*/ 10731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6" fmla="*/ 3048000 w 3048000"/>
              <a:gd name="csY6" fmla="*/ 0 h 1238250"/>
              <a:gd name="csX7" fmla="*/ 3048000 w 3048000"/>
              <a:gd name="csY7" fmla="*/ 1031871 h 1238250"/>
              <a:gd name="csX0" fmla="*/ 0 w 3048000"/>
              <a:gd name="csY0" fmla="*/ 0 h 1238250"/>
              <a:gd name="csX1" fmla="*/ 3048000 w 3048000"/>
              <a:gd name="csY1" fmla="*/ 0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0" fmla="*/ 2841621 w 3048000"/>
              <a:gd name="csY0" fmla="*/ 1238250 h 1238250"/>
              <a:gd name="csX1" fmla="*/ 2882897 w 3048000"/>
              <a:gd name="csY1" fmla="*/ 10731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0" fmla="*/ 2841621 w 3048000"/>
              <a:gd name="csY0" fmla="*/ 1238250 h 1238250"/>
              <a:gd name="csX1" fmla="*/ 2568572 w 3048000"/>
              <a:gd name="csY1" fmla="*/ 8445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6" fmla="*/ 3048000 w 3048000"/>
              <a:gd name="csY6" fmla="*/ 0 h 1238250"/>
              <a:gd name="csX7" fmla="*/ 3048000 w 3048000"/>
              <a:gd name="csY7" fmla="*/ 1031871 h 1238250"/>
              <a:gd name="csX0" fmla="*/ 0 w 3048000"/>
              <a:gd name="csY0" fmla="*/ 0 h 1743075"/>
              <a:gd name="csX1" fmla="*/ 3048000 w 3048000"/>
              <a:gd name="csY1" fmla="*/ 0 h 1743075"/>
              <a:gd name="csX2" fmla="*/ 3048000 w 3048000"/>
              <a:gd name="csY2" fmla="*/ 1031871 h 1743075"/>
              <a:gd name="csX3" fmla="*/ 2841621 w 3048000"/>
              <a:gd name="csY3" fmla="*/ 1238250 h 1743075"/>
              <a:gd name="csX4" fmla="*/ 0 w 3048000"/>
              <a:gd name="csY4" fmla="*/ 1238250 h 1743075"/>
              <a:gd name="csX5" fmla="*/ 0 w 3048000"/>
              <a:gd name="csY5" fmla="*/ 0 h 1743075"/>
              <a:gd name="csX0" fmla="*/ 2841621 w 3048000"/>
              <a:gd name="csY0" fmla="*/ 1238250 h 1743075"/>
              <a:gd name="csX1" fmla="*/ 2882897 w 3048000"/>
              <a:gd name="csY1" fmla="*/ 1073147 h 1743075"/>
              <a:gd name="csX2" fmla="*/ 3048000 w 3048000"/>
              <a:gd name="csY2" fmla="*/ 1031871 h 1743075"/>
              <a:gd name="csX3" fmla="*/ 2841621 w 3048000"/>
              <a:gd name="csY3" fmla="*/ 1238250 h 1743075"/>
              <a:gd name="csX0" fmla="*/ 2841621 w 3048000"/>
              <a:gd name="csY0" fmla="*/ 1238250 h 1743075"/>
              <a:gd name="csX1" fmla="*/ 2568572 w 3048000"/>
              <a:gd name="csY1" fmla="*/ 844547 h 1743075"/>
              <a:gd name="csX2" fmla="*/ 3048000 w 3048000"/>
              <a:gd name="csY2" fmla="*/ 1031871 h 1743075"/>
              <a:gd name="csX3" fmla="*/ 2498721 w 3048000"/>
              <a:gd name="csY3" fmla="*/ 1743075 h 1743075"/>
              <a:gd name="csX4" fmla="*/ 0 w 3048000"/>
              <a:gd name="csY4" fmla="*/ 1238250 h 1743075"/>
              <a:gd name="csX5" fmla="*/ 0 w 3048000"/>
              <a:gd name="csY5" fmla="*/ 0 h 1743075"/>
              <a:gd name="csX6" fmla="*/ 3048000 w 3048000"/>
              <a:gd name="csY6" fmla="*/ 0 h 1743075"/>
              <a:gd name="csX7" fmla="*/ 3048000 w 3048000"/>
              <a:gd name="csY7" fmla="*/ 1031871 h 1743075"/>
              <a:gd name="csX0" fmla="*/ 0 w 3048000"/>
              <a:gd name="csY0" fmla="*/ 704850 h 2447925"/>
              <a:gd name="csX1" fmla="*/ 3048000 w 3048000"/>
              <a:gd name="csY1" fmla="*/ 704850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4" fmla="*/ 0 w 3048000"/>
              <a:gd name="csY4" fmla="*/ 1943100 h 2447925"/>
              <a:gd name="csX5" fmla="*/ 0 w 3048000"/>
              <a:gd name="csY5" fmla="*/ 704850 h 2447925"/>
              <a:gd name="csX0" fmla="*/ 2841621 w 3048000"/>
              <a:gd name="csY0" fmla="*/ 1943100 h 2447925"/>
              <a:gd name="csX1" fmla="*/ 2882897 w 3048000"/>
              <a:gd name="csY1" fmla="*/ 1777997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0" fmla="*/ 2841621 w 3048000"/>
              <a:gd name="csY0" fmla="*/ 1943100 h 2447925"/>
              <a:gd name="csX1" fmla="*/ 2568572 w 3048000"/>
              <a:gd name="csY1" fmla="*/ 1549397 h 2447925"/>
              <a:gd name="csX2" fmla="*/ 3048000 w 3048000"/>
              <a:gd name="csY2" fmla="*/ 1736721 h 2447925"/>
              <a:gd name="csX3" fmla="*/ 2498721 w 3048000"/>
              <a:gd name="csY3" fmla="*/ 2447925 h 2447925"/>
              <a:gd name="csX4" fmla="*/ 0 w 3048000"/>
              <a:gd name="csY4" fmla="*/ 1943100 h 2447925"/>
              <a:gd name="csX5" fmla="*/ 447675 w 3048000"/>
              <a:gd name="csY5" fmla="*/ 0 h 2447925"/>
              <a:gd name="csX6" fmla="*/ 3048000 w 3048000"/>
              <a:gd name="csY6" fmla="*/ 704850 h 2447925"/>
              <a:gd name="csX7" fmla="*/ 3048000 w 3048000"/>
              <a:gd name="csY7" fmla="*/ 1736721 h 2447925"/>
              <a:gd name="csX0" fmla="*/ 76200 w 3048000"/>
              <a:gd name="csY0" fmla="*/ 1857375 h 2447925"/>
              <a:gd name="csX1" fmla="*/ 3048000 w 3048000"/>
              <a:gd name="csY1" fmla="*/ 704850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4" fmla="*/ 0 w 3048000"/>
              <a:gd name="csY4" fmla="*/ 1943100 h 2447925"/>
              <a:gd name="csX5" fmla="*/ 76200 w 3048000"/>
              <a:gd name="csY5" fmla="*/ 1857375 h 2447925"/>
              <a:gd name="csX0" fmla="*/ 2841621 w 3048000"/>
              <a:gd name="csY0" fmla="*/ 1943100 h 2447925"/>
              <a:gd name="csX1" fmla="*/ 2882897 w 3048000"/>
              <a:gd name="csY1" fmla="*/ 1777997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0" fmla="*/ 2841621 w 3048000"/>
              <a:gd name="csY0" fmla="*/ 1943100 h 2447925"/>
              <a:gd name="csX1" fmla="*/ 2568572 w 3048000"/>
              <a:gd name="csY1" fmla="*/ 1549397 h 2447925"/>
              <a:gd name="csX2" fmla="*/ 3048000 w 3048000"/>
              <a:gd name="csY2" fmla="*/ 1736721 h 2447925"/>
              <a:gd name="csX3" fmla="*/ 2498721 w 3048000"/>
              <a:gd name="csY3" fmla="*/ 2447925 h 2447925"/>
              <a:gd name="csX4" fmla="*/ 0 w 3048000"/>
              <a:gd name="csY4" fmla="*/ 1943100 h 2447925"/>
              <a:gd name="csX5" fmla="*/ 447675 w 3048000"/>
              <a:gd name="csY5" fmla="*/ 0 h 2447925"/>
              <a:gd name="csX6" fmla="*/ 3048000 w 3048000"/>
              <a:gd name="csY6" fmla="*/ 704850 h 2447925"/>
              <a:gd name="csX7" fmla="*/ 3048000 w 3048000"/>
              <a:gd name="csY7" fmla="*/ 1736721 h 2447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048000" h="2447925" stroke="0" extrusionOk="0">
                <a:moveTo>
                  <a:pt x="76200" y="1857375"/>
                </a:moveTo>
                <a:lnTo>
                  <a:pt x="3048000" y="704850"/>
                </a:lnTo>
                <a:lnTo>
                  <a:pt x="3048000" y="1736721"/>
                </a:lnTo>
                <a:lnTo>
                  <a:pt x="2841621" y="1943100"/>
                </a:lnTo>
                <a:lnTo>
                  <a:pt x="0" y="1943100"/>
                </a:lnTo>
                <a:lnTo>
                  <a:pt x="76200" y="1857375"/>
                </a:lnTo>
                <a:close/>
              </a:path>
              <a:path w="3048000" h="2447925" fill="darkenLess" stroke="0" extrusionOk="0">
                <a:moveTo>
                  <a:pt x="2841621" y="1943100"/>
                </a:moveTo>
                <a:lnTo>
                  <a:pt x="2882897" y="1777997"/>
                </a:lnTo>
                <a:lnTo>
                  <a:pt x="3048000" y="1736721"/>
                </a:lnTo>
                <a:lnTo>
                  <a:pt x="2841621" y="1943100"/>
                </a:lnTo>
                <a:close/>
              </a:path>
              <a:path w="3048000" h="2447925" fill="none" extrusionOk="0">
                <a:moveTo>
                  <a:pt x="2841621" y="1943100"/>
                </a:moveTo>
                <a:lnTo>
                  <a:pt x="2568572" y="1549397"/>
                </a:lnTo>
                <a:lnTo>
                  <a:pt x="3048000" y="1736721"/>
                </a:lnTo>
                <a:lnTo>
                  <a:pt x="2498721" y="2447925"/>
                </a:lnTo>
                <a:lnTo>
                  <a:pt x="0" y="1943100"/>
                </a:lnTo>
                <a:lnTo>
                  <a:pt x="447675" y="0"/>
                </a:lnTo>
                <a:lnTo>
                  <a:pt x="3048000" y="704850"/>
                </a:lnTo>
                <a:lnTo>
                  <a:pt x="3048000" y="1736721"/>
                </a:lnTo>
              </a:path>
            </a:pathLst>
          </a:custGeom>
          <a:solidFill>
            <a:srgbClr val="97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FBB043A-D8B4-0817-5B15-88200CB8FBAD}"/>
              </a:ext>
            </a:extLst>
          </p:cNvPr>
          <p:cNvSpPr/>
          <p:nvPr/>
        </p:nvSpPr>
        <p:spPr>
          <a:xfrm>
            <a:off x="619879" y="531348"/>
            <a:ext cx="2616918" cy="924188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chemeClr val="tx1"/>
                </a:solidFill>
              </a:rPr>
              <a:t>Pair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13ED5-267B-9EC1-C043-308D850B1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60" t="72449" r="14557" b="21170"/>
          <a:stretch>
            <a:fillRect/>
          </a:stretch>
        </p:blipFill>
        <p:spPr>
          <a:xfrm>
            <a:off x="2447924" y="2352674"/>
            <a:ext cx="7277101" cy="16859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00609724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0DF0F6-B44B-D11E-871A-C95B7F16A464}"/>
              </a:ext>
            </a:extLst>
          </p:cNvPr>
          <p:cNvSpPr/>
          <p:nvPr/>
        </p:nvSpPr>
        <p:spPr>
          <a:xfrm>
            <a:off x="1107539" y="204058"/>
            <a:ext cx="10255786" cy="159616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76,77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English for Today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DE093C-25FE-5EA2-9DE5-F8F78D378FCD}"/>
              </a:ext>
            </a:extLst>
          </p:cNvPr>
          <p:cNvGrpSpPr/>
          <p:nvPr/>
        </p:nvGrpSpPr>
        <p:grpSpPr>
          <a:xfrm>
            <a:off x="771525" y="1676400"/>
            <a:ext cx="10267950" cy="4256295"/>
            <a:chOff x="937205" y="835818"/>
            <a:chExt cx="9639048" cy="50275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E115186-49E1-6A6A-8AF4-DDABE69E5ADB}"/>
                </a:ext>
              </a:extLst>
            </p:cNvPr>
            <p:cNvGrpSpPr/>
            <p:nvPr/>
          </p:nvGrpSpPr>
          <p:grpSpPr>
            <a:xfrm>
              <a:off x="937205" y="835818"/>
              <a:ext cx="5032936" cy="5006705"/>
              <a:chOff x="711052" y="556418"/>
              <a:chExt cx="5032936" cy="5006705"/>
            </a:xfrm>
          </p:grpSpPr>
          <p:sp>
            <p:nvSpPr>
              <p:cNvPr id="14" name="Rounded Rectangle 3">
                <a:extLst>
                  <a:ext uri="{FF2B5EF4-FFF2-40B4-BE49-F238E27FC236}">
                    <a16:creationId xmlns:a16="http://schemas.microsoft.com/office/drawing/2014/main" id="{0E35559A-AFBA-F8E4-B829-040D5DCCFDB2}"/>
                  </a:ext>
                </a:extLst>
              </p:cNvPr>
              <p:cNvSpPr/>
              <p:nvPr/>
            </p:nvSpPr>
            <p:spPr>
              <a:xfrm>
                <a:off x="1947056" y="556418"/>
                <a:ext cx="3796932" cy="5006705"/>
              </a:xfrm>
              <a:prstGeom prst="roundRect">
                <a:avLst>
                  <a:gd name="adj" fmla="val 32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dist="127000" dir="4800000" algn="t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D3CF1F7-CAF2-3E0C-24B7-CD10F45A00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052" y="5169337"/>
                <a:ext cx="4543869" cy="0"/>
              </a:xfrm>
              <a:prstGeom prst="line">
                <a:avLst/>
              </a:prstGeom>
              <a:ln>
                <a:solidFill>
                  <a:schemeClr val="accent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CF0962B-2E43-6728-8BFF-71838A976981}"/>
                  </a:ext>
                </a:extLst>
              </p:cNvPr>
              <p:cNvSpPr/>
              <p:nvPr/>
            </p:nvSpPr>
            <p:spPr>
              <a:xfrm>
                <a:off x="5029736" y="2120566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FEDC1A4-E4EF-8C5F-865B-DF457A60DC9A}"/>
                  </a:ext>
                </a:extLst>
              </p:cNvPr>
              <p:cNvSpPr/>
              <p:nvPr/>
            </p:nvSpPr>
            <p:spPr>
              <a:xfrm>
                <a:off x="5189794" y="4678474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1D8CCDE-6AE8-95BC-8DAA-282903D6E38D}"/>
                </a:ext>
              </a:extLst>
            </p:cNvPr>
            <p:cNvGrpSpPr/>
            <p:nvPr/>
          </p:nvGrpSpPr>
          <p:grpSpPr>
            <a:xfrm>
              <a:off x="5953622" y="859594"/>
              <a:ext cx="4622631" cy="5003800"/>
              <a:chOff x="5925775" y="580194"/>
              <a:chExt cx="4622631" cy="5003800"/>
            </a:xfrm>
          </p:grpSpPr>
          <p:sp>
            <p:nvSpPr>
              <p:cNvPr id="10" name="Rounded Rectangle 31">
                <a:extLst>
                  <a:ext uri="{FF2B5EF4-FFF2-40B4-BE49-F238E27FC236}">
                    <a16:creationId xmlns:a16="http://schemas.microsoft.com/office/drawing/2014/main" id="{9246D50D-C9A7-8ADC-A0CC-3A5C79964729}"/>
                  </a:ext>
                </a:extLst>
              </p:cNvPr>
              <p:cNvSpPr/>
              <p:nvPr/>
            </p:nvSpPr>
            <p:spPr>
              <a:xfrm>
                <a:off x="5925775" y="580194"/>
                <a:ext cx="3701647" cy="5003800"/>
              </a:xfrm>
              <a:prstGeom prst="roundRect">
                <a:avLst>
                  <a:gd name="adj" fmla="val 32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dist="127000" dir="4800000" algn="t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490C56B9-3320-1A7A-5FAB-36928E2C0FD2}"/>
                  </a:ext>
                </a:extLst>
              </p:cNvPr>
              <p:cNvSpPr/>
              <p:nvPr/>
            </p:nvSpPr>
            <p:spPr>
              <a:xfrm flipH="1">
                <a:off x="6191009" y="2120567"/>
                <a:ext cx="302594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5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62322B1-ADF3-EAB5-7CE2-36461C4386C7}"/>
                  </a:ext>
                </a:extLst>
              </p:cNvPr>
              <p:cNvSpPr/>
              <p:nvPr/>
            </p:nvSpPr>
            <p:spPr>
              <a:xfrm flipH="1">
                <a:off x="6288823" y="4712227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5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2FDF6CC-527A-1119-3957-D035531647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7890" y="5079328"/>
                <a:ext cx="4490516" cy="0"/>
              </a:xfrm>
              <a:prstGeom prst="line">
                <a:avLst/>
              </a:prstGeom>
              <a:ln>
                <a:solidFill>
                  <a:schemeClr val="accent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ounded Rectangle 62">
              <a:extLst>
                <a:ext uri="{FF2B5EF4-FFF2-40B4-BE49-F238E27FC236}">
                  <a16:creationId xmlns:a16="http://schemas.microsoft.com/office/drawing/2014/main" id="{1D1AD4C2-53BB-495A-FBB4-2627C962BAC9}"/>
                </a:ext>
              </a:extLst>
            </p:cNvPr>
            <p:cNvSpPr/>
            <p:nvPr/>
          </p:nvSpPr>
          <p:spPr>
            <a:xfrm>
              <a:off x="5527711" y="2445855"/>
              <a:ext cx="822960" cy="28013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0000">
                  <a:schemeClr val="bg1"/>
                </a:gs>
                <a:gs pos="16000">
                  <a:schemeClr val="bg1">
                    <a:lumMod val="75000"/>
                  </a:schemeClr>
                </a:gs>
                <a:gs pos="84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ounded Rectangle 71">
              <a:extLst>
                <a:ext uri="{FF2B5EF4-FFF2-40B4-BE49-F238E27FC236}">
                  <a16:creationId xmlns:a16="http://schemas.microsoft.com/office/drawing/2014/main" id="{5C9CD792-CC4B-98CC-77A8-8410969D9182}"/>
                </a:ext>
              </a:extLst>
            </p:cNvPr>
            <p:cNvSpPr/>
            <p:nvPr/>
          </p:nvSpPr>
          <p:spPr>
            <a:xfrm>
              <a:off x="5616633" y="5082284"/>
              <a:ext cx="822960" cy="228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0000">
                  <a:schemeClr val="bg1"/>
                </a:gs>
                <a:gs pos="16000">
                  <a:schemeClr val="bg1">
                    <a:lumMod val="75000"/>
                  </a:schemeClr>
                </a:gs>
                <a:gs pos="84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80B542CD-0DC3-B6E9-6533-58C16D60085F}"/>
              </a:ext>
            </a:extLst>
          </p:cNvPr>
          <p:cNvSpPr/>
          <p:nvPr/>
        </p:nvSpPr>
        <p:spPr>
          <a:xfrm flipH="1">
            <a:off x="5440198" y="4723762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CFBCC1F-0B8A-2E1F-7A10-D3EAD857C9E1}"/>
              </a:ext>
            </a:extLst>
          </p:cNvPr>
          <p:cNvSpPr/>
          <p:nvPr/>
        </p:nvSpPr>
        <p:spPr>
          <a:xfrm flipH="1">
            <a:off x="5435868" y="4166116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F764D61-517B-C2E4-0992-89166A271CDC}"/>
              </a:ext>
            </a:extLst>
          </p:cNvPr>
          <p:cNvSpPr/>
          <p:nvPr/>
        </p:nvSpPr>
        <p:spPr>
          <a:xfrm flipH="1">
            <a:off x="6396161" y="4128882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6EC6736-08AE-83AB-9425-85F367476500}"/>
              </a:ext>
            </a:extLst>
          </p:cNvPr>
          <p:cNvSpPr/>
          <p:nvPr/>
        </p:nvSpPr>
        <p:spPr>
          <a:xfrm flipH="1">
            <a:off x="6380575" y="3532271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1424D6B-4981-64BA-B152-91946B2B21DE}"/>
              </a:ext>
            </a:extLst>
          </p:cNvPr>
          <p:cNvSpPr/>
          <p:nvPr/>
        </p:nvSpPr>
        <p:spPr>
          <a:xfrm flipH="1">
            <a:off x="5393439" y="3534869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9F4B330-2CB9-4EAA-9EF3-11FE890BC9C6}"/>
              </a:ext>
            </a:extLst>
          </p:cNvPr>
          <p:cNvSpPr/>
          <p:nvPr/>
        </p:nvSpPr>
        <p:spPr>
          <a:xfrm flipH="1">
            <a:off x="6416077" y="4790436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62">
            <a:extLst>
              <a:ext uri="{FF2B5EF4-FFF2-40B4-BE49-F238E27FC236}">
                <a16:creationId xmlns:a16="http://schemas.microsoft.com/office/drawing/2014/main" id="{82D1B38B-6750-A030-2648-D641B098E835}"/>
              </a:ext>
            </a:extLst>
          </p:cNvPr>
          <p:cNvSpPr/>
          <p:nvPr/>
        </p:nvSpPr>
        <p:spPr>
          <a:xfrm>
            <a:off x="5668241" y="4823822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62">
            <a:extLst>
              <a:ext uri="{FF2B5EF4-FFF2-40B4-BE49-F238E27FC236}">
                <a16:creationId xmlns:a16="http://schemas.microsoft.com/office/drawing/2014/main" id="{B2E178D1-5DCE-0274-567D-70D940789D22}"/>
              </a:ext>
            </a:extLst>
          </p:cNvPr>
          <p:cNvSpPr/>
          <p:nvPr/>
        </p:nvSpPr>
        <p:spPr>
          <a:xfrm>
            <a:off x="5683828" y="4184781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15E52FD-3F05-2B61-F075-14ACA98FE958}"/>
              </a:ext>
            </a:extLst>
          </p:cNvPr>
          <p:cNvSpPr/>
          <p:nvPr/>
        </p:nvSpPr>
        <p:spPr>
          <a:xfrm>
            <a:off x="5384339" y="2105550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68C37AC-0C48-6A89-0512-817B56C97944}"/>
              </a:ext>
            </a:extLst>
          </p:cNvPr>
          <p:cNvSpPr/>
          <p:nvPr/>
        </p:nvSpPr>
        <p:spPr>
          <a:xfrm>
            <a:off x="6335973" y="2115941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62">
            <a:extLst>
              <a:ext uri="{FF2B5EF4-FFF2-40B4-BE49-F238E27FC236}">
                <a16:creationId xmlns:a16="http://schemas.microsoft.com/office/drawing/2014/main" id="{A7A9CC08-4E73-0256-1CD8-B566870F10B7}"/>
              </a:ext>
            </a:extLst>
          </p:cNvPr>
          <p:cNvSpPr/>
          <p:nvPr/>
        </p:nvSpPr>
        <p:spPr>
          <a:xfrm>
            <a:off x="5639666" y="2175872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ounded Rectangle 62">
            <a:extLst>
              <a:ext uri="{FF2B5EF4-FFF2-40B4-BE49-F238E27FC236}">
                <a16:creationId xmlns:a16="http://schemas.microsoft.com/office/drawing/2014/main" id="{F91989F3-CA5E-936A-9472-DBCA22CB360F}"/>
              </a:ext>
            </a:extLst>
          </p:cNvPr>
          <p:cNvSpPr/>
          <p:nvPr/>
        </p:nvSpPr>
        <p:spPr>
          <a:xfrm>
            <a:off x="5639666" y="3576046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914DE86-4117-2895-BFB2-35901648F1C0}"/>
              </a:ext>
            </a:extLst>
          </p:cNvPr>
          <p:cNvSpPr/>
          <p:nvPr/>
        </p:nvSpPr>
        <p:spPr>
          <a:xfrm>
            <a:off x="5393864" y="2534175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7D2B39F-9E46-3D68-530A-84BCB3012767}"/>
              </a:ext>
            </a:extLst>
          </p:cNvPr>
          <p:cNvSpPr/>
          <p:nvPr/>
        </p:nvSpPr>
        <p:spPr>
          <a:xfrm>
            <a:off x="6345498" y="2573141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ounded Rectangle 62">
            <a:extLst>
              <a:ext uri="{FF2B5EF4-FFF2-40B4-BE49-F238E27FC236}">
                <a16:creationId xmlns:a16="http://schemas.microsoft.com/office/drawing/2014/main" id="{6EFDA291-5594-7C93-A961-193F69E1616F}"/>
              </a:ext>
            </a:extLst>
          </p:cNvPr>
          <p:cNvSpPr/>
          <p:nvPr/>
        </p:nvSpPr>
        <p:spPr>
          <a:xfrm>
            <a:off x="5630141" y="2671172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9291497C-1A41-35E9-8C5A-DD20C6C8A6D7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5373B83-FFE0-BADC-636C-2D14C71B1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70" y="2114550"/>
            <a:ext cx="2945213" cy="3429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4DB56BB-3E14-A2D5-E190-09A063977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552" y="2085974"/>
            <a:ext cx="2871728" cy="350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1630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C27037E-D682-4A6F-9972-2A5237D5C02B}"/>
              </a:ext>
            </a:extLst>
          </p:cNvPr>
          <p:cNvSpPr txBox="1"/>
          <p:nvPr/>
        </p:nvSpPr>
        <p:spPr>
          <a:xfrm>
            <a:off x="2524125" y="4684630"/>
            <a:ext cx="3648363" cy="584775"/>
          </a:xfrm>
          <a:prstGeom prst="rect">
            <a:avLst/>
          </a:prstGeom>
          <a:solidFill>
            <a:srgbClr val="97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AF053F-A8FE-450E-A888-731E41C94F5E}"/>
              </a:ext>
            </a:extLst>
          </p:cNvPr>
          <p:cNvSpPr txBox="1"/>
          <p:nvPr/>
        </p:nvSpPr>
        <p:spPr>
          <a:xfrm>
            <a:off x="2528410" y="2906367"/>
            <a:ext cx="3548540" cy="584775"/>
          </a:xfrm>
          <a:prstGeom prst="rect">
            <a:avLst/>
          </a:prstGeom>
          <a:solidFill>
            <a:srgbClr val="97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ubewell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64EAB4-B6A7-4FF7-A144-FF7FC260487A}"/>
              </a:ext>
            </a:extLst>
          </p:cNvPr>
          <p:cNvSpPr/>
          <p:nvPr/>
        </p:nvSpPr>
        <p:spPr>
          <a:xfrm>
            <a:off x="2471260" y="2028825"/>
            <a:ext cx="7315200" cy="682386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 the pictures with words</a:t>
            </a: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5D258A46-B536-4770-8387-BCFE9E21EB99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46E911-1477-1A56-1637-2F1FC3200EDE}"/>
              </a:ext>
            </a:extLst>
          </p:cNvPr>
          <p:cNvSpPr txBox="1"/>
          <p:nvPr/>
        </p:nvSpPr>
        <p:spPr>
          <a:xfrm>
            <a:off x="2524125" y="3823275"/>
            <a:ext cx="3562350" cy="584775"/>
          </a:xfrm>
          <a:prstGeom prst="rect">
            <a:avLst/>
          </a:prstGeom>
          <a:solidFill>
            <a:srgbClr val="97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2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054D4AA-3885-7688-E783-BBA14CDA46B9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6172488" y="4267060"/>
            <a:ext cx="2476211" cy="709958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3A06D6-CB26-972B-55E6-6C737656C3CF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6076950" y="3198755"/>
            <a:ext cx="2686050" cy="1887595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EC9BF46-2370-4EAA-1654-A7CF6BF0F4F8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6086475" y="3028950"/>
            <a:ext cx="2514600" cy="1086713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7CAD0BD3-C742-8B41-5052-9A3C37BF41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10620374" y="466727"/>
            <a:ext cx="666750" cy="6095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08E37D6-3622-94E4-8F77-B3A4063D8418}"/>
              </a:ext>
            </a:extLst>
          </p:cNvPr>
          <p:cNvSpPr/>
          <p:nvPr/>
        </p:nvSpPr>
        <p:spPr>
          <a:xfrm>
            <a:off x="3457575" y="638175"/>
            <a:ext cx="4829175" cy="101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</a:p>
        </p:txBody>
      </p:sp>
      <p:pic>
        <p:nvPicPr>
          <p:cNvPr id="5" name="Picture 4" descr="Tube well | National Polymer Group | Top Pipe Company in Bangladesh">
            <a:extLst>
              <a:ext uri="{FF2B5EF4-FFF2-40B4-BE49-F238E27FC236}">
                <a16:creationId xmlns:a16="http://schemas.microsoft.com/office/drawing/2014/main" id="{0E01C3D4-FEA3-2D56-79DE-8F4E30B377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3451" y="4634482"/>
            <a:ext cx="1390650" cy="1204344"/>
          </a:xfrm>
          <a:prstGeom prst="rect">
            <a:avLst/>
          </a:prstGeom>
        </p:spPr>
      </p:pic>
      <p:pic>
        <p:nvPicPr>
          <p:cNvPr id="7" name="Picture 6" descr="Cow&quot; Images – Browse 7,761,311 Stock Photos, Vectors, and Video | Adobe  Stock">
            <a:extLst>
              <a:ext uri="{FF2B5EF4-FFF2-40B4-BE49-F238E27FC236}">
                <a16:creationId xmlns:a16="http://schemas.microsoft.com/office/drawing/2014/main" id="{67AA1904-7997-5537-A829-4231E74130F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440" t="28300" r="41319" b="22221"/>
          <a:stretch>
            <a:fillRect/>
          </a:stretch>
        </p:blipFill>
        <p:spPr>
          <a:xfrm>
            <a:off x="8667751" y="3585100"/>
            <a:ext cx="971549" cy="939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Printed Plastic Floor Mat, Mat Size: 6 to 8 feet at ₹ 90/piece in Karur |  ID: 20158504130">
            <a:extLst>
              <a:ext uri="{FF2B5EF4-FFF2-40B4-BE49-F238E27FC236}">
                <a16:creationId xmlns:a16="http://schemas.microsoft.com/office/drawing/2014/main" id="{8186F95C-FE92-B5E0-32EF-47BC181E13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0700" r="2150" b="14150"/>
          <a:stretch>
            <a:fillRect/>
          </a:stretch>
        </p:blipFill>
        <p:spPr>
          <a:xfrm>
            <a:off x="8693152" y="2632432"/>
            <a:ext cx="784224" cy="86324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389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9"/>
    </mc:Choice>
    <mc:Fallback xmlns="">
      <p:transition spd="slow" advTm="5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12FB2D-3E82-346D-6EE6-A24DD1CAB38E}"/>
              </a:ext>
            </a:extLst>
          </p:cNvPr>
          <p:cNvSpPr txBox="1"/>
          <p:nvPr/>
        </p:nvSpPr>
        <p:spPr>
          <a:xfrm>
            <a:off x="5870448" y="3550791"/>
            <a:ext cx="5163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talk about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our own Village.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F7FFE-0113-2EC4-CC08-11F3D2C68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204" y="2863850"/>
            <a:ext cx="3963031" cy="224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C1C235CB-F23C-7D1F-5014-25E8C68D77EC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90E075-9915-0BAE-4B1D-BCFB5F43CB5E}"/>
              </a:ext>
            </a:extLst>
          </p:cNvPr>
          <p:cNvSpPr/>
          <p:nvPr/>
        </p:nvSpPr>
        <p:spPr>
          <a:xfrm>
            <a:off x="3105150" y="704850"/>
            <a:ext cx="5410200" cy="14763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Chain Drill</a:t>
            </a:r>
          </a:p>
        </p:txBody>
      </p:sp>
    </p:spTree>
    <p:extLst>
      <p:ext uri="{BB962C8B-B14F-4D97-AF65-F5344CB8AC3E}">
        <p14:creationId xmlns:p14="http://schemas.microsoft.com/office/powerpoint/2010/main" val="18158921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5520AED-785F-867C-743E-304001B14A70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lowchart: Sequential Access Storage 24">
            <a:extLst>
              <a:ext uri="{FF2B5EF4-FFF2-40B4-BE49-F238E27FC236}">
                <a16:creationId xmlns:a16="http://schemas.microsoft.com/office/drawing/2014/main" id="{9872FA15-9D46-F40D-F11A-75F6D5153F14}"/>
              </a:ext>
            </a:extLst>
          </p:cNvPr>
          <p:cNvSpPr/>
          <p:nvPr/>
        </p:nvSpPr>
        <p:spPr>
          <a:xfrm>
            <a:off x="3727937" y="309488"/>
            <a:ext cx="4178105" cy="1374751"/>
          </a:xfrm>
          <a:prstGeom prst="flowChartMagneticTap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Indicators-90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C5942705-F967-BF34-0A1E-12AF15E22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781296"/>
              </p:ext>
            </p:extLst>
          </p:nvPr>
        </p:nvGraphicFramePr>
        <p:xfrm>
          <a:off x="285750" y="1903314"/>
          <a:ext cx="11563350" cy="347199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171825">
                  <a:extLst>
                    <a:ext uri="{9D8B030D-6E8A-4147-A177-3AD203B41FA5}">
                      <a16:colId xmlns:a16="http://schemas.microsoft.com/office/drawing/2014/main" val="821160494"/>
                    </a:ext>
                  </a:extLst>
                </a:gridCol>
                <a:gridCol w="8391525">
                  <a:extLst>
                    <a:ext uri="{9D8B030D-6E8A-4147-A177-3AD203B41FA5}">
                      <a16:colId xmlns:a16="http://schemas.microsoft.com/office/drawing/2014/main" val="3743564025"/>
                    </a:ext>
                  </a:extLst>
                </a:gridCol>
              </a:tblGrid>
              <a:tr h="791119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736836"/>
                  </a:ext>
                </a:extLst>
              </a:tr>
              <a:tr h="791119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S asks the simple question for getting</a:t>
                      </a:r>
                    </a:p>
                    <a:p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information.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710463"/>
                  </a:ext>
                </a:extLst>
              </a:tr>
              <a:tr h="791119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S answers the simple question for giving information.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697735"/>
                  </a:ext>
                </a:extLst>
              </a:tr>
              <a:tr h="791119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Attitude and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3. S feels confident to ask questions and answers accordingly.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559154"/>
                  </a:ext>
                </a:extLst>
              </a:tr>
            </a:tbl>
          </a:graphicData>
        </a:graphic>
      </p:graphicFrame>
      <p:sp>
        <p:nvSpPr>
          <p:cNvPr id="4" name="Frame 3">
            <a:extLst>
              <a:ext uri="{FF2B5EF4-FFF2-40B4-BE49-F238E27FC236}">
                <a16:creationId xmlns:a16="http://schemas.microsoft.com/office/drawing/2014/main" id="{3775F3D8-44CE-4A4C-6FEE-B20F3A003E9B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12018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ame 17">
            <a:extLst>
              <a:ext uri="{FF2B5EF4-FFF2-40B4-BE49-F238E27FC236}">
                <a16:creationId xmlns:a16="http://schemas.microsoft.com/office/drawing/2014/main" id="{5D258A46-B536-4770-8387-BCFE9E21EB99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Flowchart: Sequential Access Storage 1">
            <a:extLst>
              <a:ext uri="{FF2B5EF4-FFF2-40B4-BE49-F238E27FC236}">
                <a16:creationId xmlns:a16="http://schemas.microsoft.com/office/drawing/2014/main" id="{40098FEA-8A17-51FA-C369-BE843F92B56D}"/>
              </a:ext>
            </a:extLst>
          </p:cNvPr>
          <p:cNvSpPr/>
          <p:nvPr/>
        </p:nvSpPr>
        <p:spPr>
          <a:xfrm>
            <a:off x="586872" y="1212216"/>
            <a:ext cx="4144154" cy="2606040"/>
          </a:xfrm>
          <a:prstGeom prst="flowChartMagneticTap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Feedback</a:t>
            </a:r>
          </a:p>
        </p:txBody>
      </p:sp>
      <p:sp>
        <p:nvSpPr>
          <p:cNvPr id="3" name="Rectangle: Diagonal Corners Snipped 2">
            <a:extLst>
              <a:ext uri="{FF2B5EF4-FFF2-40B4-BE49-F238E27FC236}">
                <a16:creationId xmlns:a16="http://schemas.microsoft.com/office/drawing/2014/main" id="{E0BB3BC7-C404-70C6-0836-58669AD57A68}"/>
              </a:ext>
            </a:extLst>
          </p:cNvPr>
          <p:cNvSpPr/>
          <p:nvPr/>
        </p:nvSpPr>
        <p:spPr>
          <a:xfrm>
            <a:off x="4452730" y="2746463"/>
            <a:ext cx="6748211" cy="3404381"/>
          </a:xfrm>
          <a:prstGeom prst="snip2DiagRect">
            <a:avLst>
              <a:gd name="adj1" fmla="val 4671"/>
              <a:gd name="adj2" fmla="val 46251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the students who can’t say  about your village home. </a:t>
            </a:r>
          </a:p>
        </p:txBody>
      </p:sp>
    </p:spTree>
    <p:extLst>
      <p:ext uri="{BB962C8B-B14F-4D97-AF65-F5344CB8AC3E}">
        <p14:creationId xmlns:p14="http://schemas.microsoft.com/office/powerpoint/2010/main" val="2457146828"/>
      </p:ext>
    </p:extLst>
  </p:cSld>
  <p:clrMapOvr>
    <a:masterClrMapping/>
  </p:clrMapOvr>
  <p:transition spd="slow" advTm="1247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46858F1-285A-4D3A-B1B9-92321F294754}"/>
              </a:ext>
            </a:extLst>
          </p:cNvPr>
          <p:cNvSpPr/>
          <p:nvPr/>
        </p:nvSpPr>
        <p:spPr>
          <a:xfrm>
            <a:off x="294968" y="175846"/>
            <a:ext cx="11606980" cy="641252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93C7BC-933C-4662-93A8-8E16B6EB6F7C}"/>
              </a:ext>
            </a:extLst>
          </p:cNvPr>
          <p:cNvSpPr/>
          <p:nvPr/>
        </p:nvSpPr>
        <p:spPr>
          <a:xfrm>
            <a:off x="1560463" y="1196462"/>
            <a:ext cx="5117690" cy="1053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</a:p>
        </p:txBody>
      </p:sp>
      <p:sp>
        <p:nvSpPr>
          <p:cNvPr id="13" name="Flowchart: Sequential Access Storage 12">
            <a:extLst>
              <a:ext uri="{FF2B5EF4-FFF2-40B4-BE49-F238E27FC236}">
                <a16:creationId xmlns:a16="http://schemas.microsoft.com/office/drawing/2014/main" id="{715DD96E-8799-4BAF-A623-90C558D1F40F}"/>
              </a:ext>
            </a:extLst>
          </p:cNvPr>
          <p:cNvSpPr/>
          <p:nvPr/>
        </p:nvSpPr>
        <p:spPr>
          <a:xfrm>
            <a:off x="1226578" y="2442701"/>
            <a:ext cx="4793225" cy="3320756"/>
          </a:xfrm>
          <a:prstGeom prst="flowChartMagneticTap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Talk about your village Home.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A70221-F2A3-1087-0758-4AB520779A5B}"/>
              </a:ext>
            </a:extLst>
          </p:cNvPr>
          <p:cNvGrpSpPr/>
          <p:nvPr/>
        </p:nvGrpSpPr>
        <p:grpSpPr>
          <a:xfrm>
            <a:off x="7153275" y="1085850"/>
            <a:ext cx="971550" cy="1133475"/>
            <a:chOff x="7785818" y="1142997"/>
            <a:chExt cx="1828800" cy="236983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A87CED7-F730-4D70-803F-5510CFE5BFC9}"/>
                </a:ext>
              </a:extLst>
            </p:cNvPr>
            <p:cNvSpPr/>
            <p:nvPr/>
          </p:nvSpPr>
          <p:spPr>
            <a:xfrm>
              <a:off x="8021793" y="2101644"/>
              <a:ext cx="1312606" cy="116948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27D4714-EB2E-4FBC-8A41-1712657E586B}"/>
                </a:ext>
              </a:extLst>
            </p:cNvPr>
            <p:cNvSpPr/>
            <p:nvPr/>
          </p:nvSpPr>
          <p:spPr>
            <a:xfrm>
              <a:off x="7785818" y="1142997"/>
              <a:ext cx="1828800" cy="105397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85F6CF-872E-4D63-AF37-4E9C7B9F64EA}"/>
                </a:ext>
              </a:extLst>
            </p:cNvPr>
            <p:cNvSpPr/>
            <p:nvPr/>
          </p:nvSpPr>
          <p:spPr>
            <a:xfrm>
              <a:off x="8678096" y="2455604"/>
              <a:ext cx="545691" cy="8229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A4531A7-B59F-4589-BA70-E7A29B736B3A}"/>
                </a:ext>
              </a:extLst>
            </p:cNvPr>
            <p:cNvSpPr/>
            <p:nvPr/>
          </p:nvSpPr>
          <p:spPr>
            <a:xfrm>
              <a:off x="8021793" y="2455604"/>
              <a:ext cx="427703" cy="3898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9B3A970-FE0B-42A9-A195-7B36F37EFC27}"/>
                </a:ext>
              </a:extLst>
            </p:cNvPr>
            <p:cNvSpPr/>
            <p:nvPr/>
          </p:nvSpPr>
          <p:spPr>
            <a:xfrm>
              <a:off x="7785818" y="3296261"/>
              <a:ext cx="1710813" cy="2165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ame 9">
            <a:extLst>
              <a:ext uri="{FF2B5EF4-FFF2-40B4-BE49-F238E27FC236}">
                <a16:creationId xmlns:a16="http://schemas.microsoft.com/office/drawing/2014/main" id="{964F257B-D271-48A9-93FD-A5830B00FF20}"/>
              </a:ext>
            </a:extLst>
          </p:cNvPr>
          <p:cNvSpPr/>
          <p:nvPr/>
        </p:nvSpPr>
        <p:spPr>
          <a:xfrm>
            <a:off x="132734" y="103239"/>
            <a:ext cx="11887201" cy="6612639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E6157E-5813-C5E2-2A8E-6B703BB7EC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9276" y="3390739"/>
            <a:ext cx="1600199" cy="1505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142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9"/>
    </mc:Choice>
    <mc:Fallback xmlns="">
      <p:transition spd="slow" advTm="1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AC538CBF-4D21-45FF-8D3B-CE1AE00197B9}"/>
              </a:ext>
            </a:extLst>
          </p:cNvPr>
          <p:cNvSpPr/>
          <p:nvPr/>
        </p:nvSpPr>
        <p:spPr>
          <a:xfrm>
            <a:off x="668593" y="564126"/>
            <a:ext cx="10854813" cy="5729748"/>
          </a:xfrm>
          <a:prstGeom prst="bevel">
            <a:avLst>
              <a:gd name="adj" fmla="val 7095"/>
            </a:avLst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271C7419-B15E-403E-93C3-FFBDE0064CED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40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6"/>
    </mc:Choice>
    <mc:Fallback xmlns="">
      <p:transition spd="slow" advTm="6356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4|0.9|0.8|0.7|0.7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7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7|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2391</TotalTime>
  <Words>298</Words>
  <Application>Microsoft Office PowerPoint</Application>
  <PresentationFormat>Widescreen</PresentationFormat>
  <Paragraphs>85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Times New Roman</vt:lpstr>
      <vt:lpstr>TimesNewRomanPS-BoldMT</vt:lpstr>
      <vt:lpstr>TimesNewRomanPSMT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WPBX5105GRF052209404</dc:creator>
  <cp:lastModifiedBy>Pedp4 WPBX5105GRF052209404</cp:lastModifiedBy>
  <cp:revision>53</cp:revision>
  <dcterms:created xsi:type="dcterms:W3CDTF">2023-06-28T09:20:21Z</dcterms:created>
  <dcterms:modified xsi:type="dcterms:W3CDTF">2026-10-06T17:58:43Z</dcterms:modified>
</cp:coreProperties>
</file>