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292" r:id="rId5"/>
    <p:sldId id="299" r:id="rId6"/>
    <p:sldId id="279" r:id="rId7"/>
    <p:sldId id="301" r:id="rId8"/>
    <p:sldId id="302" r:id="rId9"/>
    <p:sldId id="268" r:id="rId10"/>
    <p:sldId id="303" r:id="rId11"/>
    <p:sldId id="304" r:id="rId12"/>
    <p:sldId id="305" r:id="rId13"/>
    <p:sldId id="306" r:id="rId14"/>
    <p:sldId id="307" r:id="rId15"/>
    <p:sldId id="308" r:id="rId16"/>
    <p:sldId id="310" r:id="rId17"/>
    <p:sldId id="289" r:id="rId18"/>
  </p:sldIdLst>
  <p:sldSz cx="138080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36" userDrawn="1">
          <p15:clr>
            <a:srgbClr val="A4A3A4"/>
          </p15:clr>
        </p15:guide>
        <p15:guide id="2" pos="35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PHA TECH" initials="AT" lastIdx="1" clrIdx="0">
    <p:extLst>
      <p:ext uri="{19B8F6BF-5375-455C-9EA6-DF929625EA0E}">
        <p15:presenceInfo xmlns:p15="http://schemas.microsoft.com/office/powerpoint/2012/main" userId="ALPHA TEC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0EB"/>
    <a:srgbClr val="D84400"/>
    <a:srgbClr val="446992"/>
    <a:srgbClr val="AEC2D8"/>
    <a:srgbClr val="98432A"/>
    <a:srgbClr val="44678D"/>
    <a:srgbClr val="263E5A"/>
    <a:srgbClr val="728DAB"/>
    <a:srgbClr val="C95B3A"/>
    <a:srgbClr val="2D4C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839" autoAdjust="0"/>
  </p:normalViewPr>
  <p:slideViewPr>
    <p:cSldViewPr snapToGrid="0" showGuides="1">
      <p:cViewPr varScale="1">
        <p:scale>
          <a:sx n="62" d="100"/>
          <a:sy n="62" d="100"/>
        </p:scale>
        <p:origin x="516" y="44"/>
      </p:cViewPr>
      <p:guideLst>
        <p:guide orient="horz" pos="1536"/>
        <p:guide pos="353"/>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0"/>
    </p:cViewPr>
  </p:sorterViewPr>
  <p:notesViewPr>
    <p:cSldViewPr snapToGrid="0">
      <p:cViewPr varScale="1">
        <p:scale>
          <a:sx n="58" d="100"/>
          <a:sy n="58" d="100"/>
        </p:scale>
        <p:origin x="249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26A2A-0A96-0647-84E5-C82F2EFD9474}" type="datetimeFigureOut">
              <a:rPr lang="en-US" smtClean="0"/>
              <a:t>10/7/2026</a:t>
            </a:fld>
            <a:endParaRPr lang="en-US" dirty="0"/>
          </a:p>
        </p:txBody>
      </p:sp>
      <p:sp>
        <p:nvSpPr>
          <p:cNvPr id="4" name="Footer Placeholder 3">
            <a:extLst>
              <a:ext uri="{FF2B5EF4-FFF2-40B4-BE49-F238E27FC236}">
                <a16:creationId xmlns:a16="http://schemas.microsoft.com/office/drawing/2014/main"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8DC1D1-B6C2-C644-8BF1-C34DBFFE1C78}" type="slidenum">
              <a:rPr lang="en-US" smtClean="0"/>
              <a:t>‹#›</a:t>
            </a:fld>
            <a:endParaRPr lang="en-US" dirty="0"/>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a:extLst>
              <a:ext uri="{FF2B5EF4-FFF2-40B4-BE49-F238E27FC236}">
                <a16:creationId xmlns:a16="http://schemas.microsoft.com/office/drawing/2014/main" id="{0D2594CA-29C5-062F-2EA7-C593B096C6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9" name="Slide Image Placeholder 8">
            <a:extLst>
              <a:ext uri="{FF2B5EF4-FFF2-40B4-BE49-F238E27FC236}">
                <a16:creationId xmlns:a16="http://schemas.microsoft.com/office/drawing/2014/main" id="{E04BB896-BA64-B358-A066-15B96D23BC88}"/>
              </a:ext>
            </a:extLst>
          </p:cNvPr>
          <p:cNvSpPr>
            <a:spLocks noGrp="1" noRot="1" noChangeAspect="1"/>
          </p:cNvSpPr>
          <p:nvPr>
            <p:ph type="sldImg" idx="2"/>
          </p:nvPr>
        </p:nvSpPr>
        <p:spPr>
          <a:xfrm>
            <a:off x="322263" y="1143000"/>
            <a:ext cx="62134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a:extLst>
              <a:ext uri="{FF2B5EF4-FFF2-40B4-BE49-F238E27FC236}">
                <a16:creationId xmlns:a16="http://schemas.microsoft.com/office/drawing/2014/main" id="{5EFA2818-7747-F326-294F-EEAC9BEF6EB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11" name="Date Placeholder 10">
            <a:extLst>
              <a:ext uri="{FF2B5EF4-FFF2-40B4-BE49-F238E27FC236}">
                <a16:creationId xmlns:a16="http://schemas.microsoft.com/office/drawing/2014/main" id="{6B76E0F0-B7F9-756A-3EA4-2114B75370E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CF20C-6BCC-41A4-8C16-5A346425718D}" type="datetimeFigureOut">
              <a:rPr lang="en-US" smtClean="0"/>
              <a:t>10/7/2026</a:t>
            </a:fld>
            <a:endParaRPr lang="en-US" dirty="0"/>
          </a:p>
        </p:txBody>
      </p:sp>
      <p:sp>
        <p:nvSpPr>
          <p:cNvPr id="12" name="Notes Placeholder 11">
            <a:extLst>
              <a:ext uri="{FF2B5EF4-FFF2-40B4-BE49-F238E27FC236}">
                <a16:creationId xmlns:a16="http://schemas.microsoft.com/office/drawing/2014/main" id="{5161C21F-108C-0F07-CDDD-AFB8DDBF694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A507CBA7-2A1E-725E-35DA-D1CFF08EC63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0679C-80C7-4E7D-9614-ABA41C5B2858}" type="slidenum">
              <a:rPr lang="en-US" smtClean="0"/>
              <a:t>‹#›</a:t>
            </a:fld>
            <a:endParaRPr lang="en-US" dirty="0"/>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2263" y="1143000"/>
            <a:ext cx="6213475"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a:t>
            </a:fld>
            <a:endParaRPr lang="en-US" altLang="zh-CN" noProof="0" dirty="0"/>
          </a:p>
        </p:txBody>
      </p:sp>
    </p:spTree>
    <p:extLst>
      <p:ext uri="{BB962C8B-B14F-4D97-AF65-F5344CB8AC3E}">
        <p14:creationId xmlns:p14="http://schemas.microsoft.com/office/powerpoint/2010/main" val="68159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2263" y="1143000"/>
            <a:ext cx="6213475"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3</a:t>
            </a:fld>
            <a:endParaRPr lang="en-US" altLang="zh-CN" dirty="0"/>
          </a:p>
        </p:txBody>
      </p:sp>
    </p:spTree>
    <p:extLst>
      <p:ext uri="{BB962C8B-B14F-4D97-AF65-F5344CB8AC3E}">
        <p14:creationId xmlns:p14="http://schemas.microsoft.com/office/powerpoint/2010/main" val="2880906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95433-63EF-3803-1DA3-D7DD811A1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82D9F-5BB4-7E37-1488-FE0B8ECAAF01}"/>
              </a:ext>
            </a:extLst>
          </p:cNvPr>
          <p:cNvSpPr>
            <a:spLocks noGrp="1" noRot="1" noChangeAspect="1"/>
          </p:cNvSpPr>
          <p:nvPr>
            <p:ph type="sldImg"/>
          </p:nvPr>
        </p:nvSpPr>
        <p:spPr>
          <a:xfrm>
            <a:off x="322263" y="1143000"/>
            <a:ext cx="6213475" cy="3086100"/>
          </a:xfrm>
          <a:prstGeom prst="rect">
            <a:avLst/>
          </a:prstGeom>
        </p:spPr>
      </p:sp>
      <p:sp>
        <p:nvSpPr>
          <p:cNvPr id="3" name="Notes Placeholder 2">
            <a:extLst>
              <a:ext uri="{FF2B5EF4-FFF2-40B4-BE49-F238E27FC236}">
                <a16:creationId xmlns:a16="http://schemas.microsoft.com/office/drawing/2014/main" id="{054DFC10-81A9-F020-718B-0D8FFD857182}"/>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4D813FD5-464A-C793-DE8F-A22EE9CE0811}"/>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4</a:t>
            </a:fld>
            <a:endParaRPr lang="en-US" altLang="zh-CN" dirty="0"/>
          </a:p>
        </p:txBody>
      </p:sp>
    </p:spTree>
    <p:extLst>
      <p:ext uri="{BB962C8B-B14F-4D97-AF65-F5344CB8AC3E}">
        <p14:creationId xmlns:p14="http://schemas.microsoft.com/office/powerpoint/2010/main" val="774423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C3879-F9B9-834D-7881-2D6332F14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75203-D0E9-3955-11F3-D2EFFAD92F6E}"/>
              </a:ext>
            </a:extLst>
          </p:cNvPr>
          <p:cNvSpPr>
            <a:spLocks noGrp="1" noRot="1" noChangeAspect="1"/>
          </p:cNvSpPr>
          <p:nvPr>
            <p:ph type="sldImg"/>
          </p:nvPr>
        </p:nvSpPr>
        <p:spPr>
          <a:xfrm>
            <a:off x="322263" y="1143000"/>
            <a:ext cx="6213475" cy="3086100"/>
          </a:xfrm>
          <a:prstGeom prst="rect">
            <a:avLst/>
          </a:prstGeom>
        </p:spPr>
      </p:sp>
      <p:sp>
        <p:nvSpPr>
          <p:cNvPr id="3" name="Notes Placeholder 2">
            <a:extLst>
              <a:ext uri="{FF2B5EF4-FFF2-40B4-BE49-F238E27FC236}">
                <a16:creationId xmlns:a16="http://schemas.microsoft.com/office/drawing/2014/main" id="{548DDA92-4CE0-CBAE-9CD3-0E92B4EDB677}"/>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5827B58C-5A37-6FC0-DC73-CC2229F3F567}"/>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5</a:t>
            </a:fld>
            <a:endParaRPr lang="en-US" altLang="zh-CN" dirty="0"/>
          </a:p>
        </p:txBody>
      </p:sp>
    </p:spTree>
    <p:extLst>
      <p:ext uri="{BB962C8B-B14F-4D97-AF65-F5344CB8AC3E}">
        <p14:creationId xmlns:p14="http://schemas.microsoft.com/office/powerpoint/2010/main" val="2824691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3570A-38EF-5485-472A-089C592BF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B6A80F-AE3F-8816-33CB-93DAAC5F4963}"/>
              </a:ext>
            </a:extLst>
          </p:cNvPr>
          <p:cNvSpPr>
            <a:spLocks noGrp="1" noRot="1" noChangeAspect="1"/>
          </p:cNvSpPr>
          <p:nvPr>
            <p:ph type="sldImg"/>
          </p:nvPr>
        </p:nvSpPr>
        <p:spPr>
          <a:xfrm>
            <a:off x="322263" y="1143000"/>
            <a:ext cx="6213475" cy="3086100"/>
          </a:xfrm>
          <a:prstGeom prst="rect">
            <a:avLst/>
          </a:prstGeom>
        </p:spPr>
      </p:sp>
      <p:sp>
        <p:nvSpPr>
          <p:cNvPr id="3" name="Notes Placeholder 2">
            <a:extLst>
              <a:ext uri="{FF2B5EF4-FFF2-40B4-BE49-F238E27FC236}">
                <a16:creationId xmlns:a16="http://schemas.microsoft.com/office/drawing/2014/main" id="{65618B25-99C7-57D7-7E28-1DA4B66AF011}"/>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ED592985-B7C8-BEDB-C0EA-48FEA096C594}"/>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smtClean="0"/>
              <a:t>10</a:t>
            </a:fld>
            <a:endParaRPr lang="en-US" altLang="zh-CN" dirty="0"/>
          </a:p>
        </p:txBody>
      </p:sp>
    </p:spTree>
    <p:extLst>
      <p:ext uri="{BB962C8B-B14F-4D97-AF65-F5344CB8AC3E}">
        <p14:creationId xmlns:p14="http://schemas.microsoft.com/office/powerpoint/2010/main" val="2933164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2263" y="1143000"/>
            <a:ext cx="6213475"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14</a:t>
            </a:fld>
            <a:endParaRPr lang="en-US" altLang="zh-CN" noProof="0" dirty="0"/>
          </a:p>
        </p:txBody>
      </p:sp>
    </p:spTree>
    <p:extLst>
      <p:ext uri="{BB962C8B-B14F-4D97-AF65-F5344CB8AC3E}">
        <p14:creationId xmlns:p14="http://schemas.microsoft.com/office/powerpoint/2010/main" val="1181820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accent6"/>
        </a:solidFill>
        <a:effectLst/>
      </p:bgPr>
    </p:bg>
    <p:spTree>
      <p:nvGrpSpPr>
        <p:cNvPr id="1" name=""/>
        <p:cNvGrpSpPr/>
        <p:nvPr/>
      </p:nvGrpSpPr>
      <p:grpSpPr>
        <a:xfrm>
          <a:off x="0" y="0"/>
          <a:ext cx="0" cy="0"/>
          <a:chOff x="0" y="0"/>
          <a:chExt cx="0" cy="0"/>
        </a:xfrm>
      </p:grpSpPr>
      <p:pic>
        <p:nvPicPr>
          <p:cNvPr id="13" name="Shape 33">
            <a:extLst>
              <a:ext uri="{FF2B5EF4-FFF2-40B4-BE49-F238E27FC236}">
                <a16:creationId xmlns:a16="http://schemas.microsoft.com/office/drawing/2014/main" id="{4D81E37E-7366-D88D-83B8-BBA577CA462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11209645" y="1064464"/>
            <a:ext cx="1778806"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pic>
        <p:nvPicPr>
          <p:cNvPr id="12" name="Shape 31">
            <a:extLst>
              <a:ext uri="{FF2B5EF4-FFF2-40B4-BE49-F238E27FC236}">
                <a16:creationId xmlns:a16="http://schemas.microsoft.com/office/drawing/2014/main" id="{A2E096B7-3B4F-355B-58E5-41784AC8BE29}"/>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2555" b="2555"/>
          <a:stretch>
            <a:fillRect/>
          </a:stretch>
        </p:blipFill>
        <p:spPr>
          <a:xfrm>
            <a:off x="7117314" y="3984454"/>
            <a:ext cx="1778806"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295970" y="731520"/>
            <a:ext cx="5695831" cy="3291840"/>
          </a:xfrm>
        </p:spPr>
        <p:txBody>
          <a:bodyPr anchor="b">
            <a:normAutofit/>
          </a:bodyPr>
          <a:lstStyle>
            <a:lvl1pPr>
              <a:defRPr sz="5436"/>
            </a:lvl1pPr>
          </a:lstStyle>
          <a:p>
            <a:r>
              <a:rPr lang="en-US" noProof="0"/>
              <a:t>Click to edit Master title style</a:t>
            </a:r>
            <a:endParaRPr lang="en-US" noProof="0" dirty="0"/>
          </a:p>
        </p:txBody>
      </p:sp>
      <p:cxnSp>
        <p:nvCxnSpPr>
          <p:cNvPr id="24" name="Straight Connector 2">
            <a:extLst>
              <a:ext uri="{FF2B5EF4-FFF2-40B4-BE49-F238E27FC236}">
                <a16:creationId xmlns:a16="http://schemas.microsoft.com/office/drawing/2014/main" id="{F1FCCFDB-D985-4322-AC87-F69214893708}"/>
              </a:ext>
            </a:extLst>
          </p:cNvPr>
          <p:cNvCxnSpPr/>
          <p:nvPr userDrawn="1"/>
        </p:nvCxnSpPr>
        <p:spPr>
          <a:xfrm>
            <a:off x="1323424"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428028" y="4172084"/>
            <a:ext cx="5563773" cy="914400"/>
          </a:xfrm>
          <a:prstGeom prst="rect">
            <a:avLst/>
          </a:prstGeom>
        </p:spPr>
        <p:txBody>
          <a:bodyPr>
            <a:normAutofit/>
          </a:bodyPr>
          <a:lstStyle>
            <a:lvl1pPr marL="0" indent="0">
              <a:lnSpc>
                <a:spcPct val="100000"/>
              </a:lnSpc>
              <a:buNone/>
              <a:defRPr sz="2265" b="0">
                <a:solidFill>
                  <a:schemeClr val="bg1"/>
                </a:solidFill>
              </a:defRPr>
            </a:lvl1pPr>
            <a:lvl2pPr>
              <a:defRPr sz="1133"/>
            </a:lvl2pPr>
            <a:lvl3pPr>
              <a:defRPr sz="1019"/>
            </a:lvl3pPr>
            <a:lvl4pPr>
              <a:defRPr sz="906"/>
            </a:lvl4pPr>
            <a:lvl5pPr>
              <a:defRPr sz="906"/>
            </a:lvl5pPr>
          </a:lstStyle>
          <a:p>
            <a:pPr lvl="0"/>
            <a:r>
              <a:rPr lang="en-US" altLang="zh-CN" noProof="0"/>
              <a:t>Click to edit Master text styles</a:t>
            </a:r>
          </a:p>
        </p:txBody>
      </p:sp>
      <p:sp>
        <p:nvSpPr>
          <p:cNvPr id="47" name="Content placeholder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7636297" y="821836"/>
            <a:ext cx="4989462"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9" name="Freeform: Shape 11">
            <a:extLst>
              <a:ext uri="{FF2B5EF4-FFF2-40B4-BE49-F238E27FC236}">
                <a16:creationId xmlns:a16="http://schemas.microsoft.com/office/drawing/2014/main" id="{9ECA281C-F2CB-AE9D-DCD6-F94D3FEE2E67}"/>
              </a:ext>
            </a:extLst>
          </p:cNvPr>
          <p:cNvSpPr/>
          <p:nvPr userDrawn="1"/>
        </p:nvSpPr>
        <p:spPr>
          <a:xfrm>
            <a:off x="8427687" y="5568778"/>
            <a:ext cx="939936"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1035649" eaLnBrk="1" fontAlgn="auto" latinLnBrk="0" hangingPunct="1">
              <a:lnSpc>
                <a:spcPct val="100000"/>
              </a:lnSpc>
              <a:spcBef>
                <a:spcPts val="0"/>
              </a:spcBef>
              <a:spcAft>
                <a:spcPts val="0"/>
              </a:spcAft>
              <a:buClrTx/>
              <a:buSzTx/>
              <a:buFontTx/>
              <a:buNone/>
              <a:tabLst/>
              <a:defRPr/>
            </a:pPr>
            <a:endParaRPr kumimoji="0" lang="en-US" sz="2039"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p15:guide id="1" pos="59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518B595-5A04-0768-52B1-73F11E4754EA}"/>
              </a:ext>
            </a:extLst>
          </p:cNvPr>
          <p:cNvSpPr>
            <a:spLocks noGrp="1"/>
          </p:cNvSpPr>
          <p:nvPr>
            <p:ph type="title"/>
          </p:nvPr>
        </p:nvSpPr>
        <p:spPr>
          <a:xfrm>
            <a:off x="1035606" y="3429000"/>
            <a:ext cx="4763786" cy="2377440"/>
          </a:xfrm>
        </p:spPr>
        <p:txBody>
          <a:bodyPr anchor="t">
            <a:noAutofit/>
          </a:bodyPr>
          <a:lstStyle>
            <a:lvl1pPr>
              <a:defRPr sz="4077"/>
            </a:lvl1pPr>
          </a:lstStyle>
          <a:p>
            <a:r>
              <a:rPr lang="en-US" noProof="0"/>
              <a:t>Click to edit Master title style</a:t>
            </a:r>
            <a:endParaRPr lang="en-US" noProof="0" dirty="0"/>
          </a:p>
        </p:txBody>
      </p:sp>
      <p:sp>
        <p:nvSpPr>
          <p:cNvPr id="6" name="Content Placeholder 4">
            <a:extLst>
              <a:ext uri="{FF2B5EF4-FFF2-40B4-BE49-F238E27FC236}">
                <a16:creationId xmlns:a16="http://schemas.microsoft.com/office/drawing/2014/main" id="{73CCCCFD-E0FE-BDB7-CF9D-FCA345E6BA55}"/>
              </a:ext>
            </a:extLst>
          </p:cNvPr>
          <p:cNvSpPr>
            <a:spLocks noGrp="1"/>
          </p:cNvSpPr>
          <p:nvPr>
            <p:ph sz="quarter" idx="35"/>
          </p:nvPr>
        </p:nvSpPr>
        <p:spPr>
          <a:xfrm>
            <a:off x="6109354" y="3429001"/>
            <a:ext cx="3935662" cy="2378075"/>
          </a:xfrm>
        </p:spPr>
        <p:txBody>
          <a:bodyPr anchor="ctr"/>
          <a:lstStyle>
            <a:lvl1pPr marL="393547">
              <a:defRPr sz="2265"/>
            </a:lvl1pPr>
            <a:lvl2pPr>
              <a:defRPr sz="2265"/>
            </a:lvl2pPr>
            <a:lvl3pPr>
              <a:defRPr sz="2265"/>
            </a:lvl3pPr>
            <a:lvl4pPr>
              <a:defRPr sz="2265"/>
            </a:lvl4pPr>
            <a:lvl5pPr>
              <a:defRPr sz="226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Shape 4">
            <a:extLst>
              <a:ext uri="{FF2B5EF4-FFF2-40B4-BE49-F238E27FC236}">
                <a16:creationId xmlns:a16="http://schemas.microsoft.com/office/drawing/2014/main" id="{AE722AFD-22D7-4BD8-B055-3867C3800E16}"/>
              </a:ext>
            </a:extLst>
          </p:cNvPr>
          <p:cNvSpPr/>
          <p:nvPr userDrawn="1"/>
        </p:nvSpPr>
        <p:spPr>
          <a:xfrm>
            <a:off x="7115649" y="525295"/>
            <a:ext cx="2166717"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13" name="Freeform: Shape 12">
            <a:extLst>
              <a:ext uri="{FF2B5EF4-FFF2-40B4-BE49-F238E27FC236}">
                <a16:creationId xmlns:a16="http://schemas.microsoft.com/office/drawing/2014/main" id="{5D0355E4-3980-42A9-9376-74163520D39D}"/>
              </a:ext>
            </a:extLst>
          </p:cNvPr>
          <p:cNvSpPr/>
          <p:nvPr userDrawn="1"/>
        </p:nvSpPr>
        <p:spPr>
          <a:xfrm>
            <a:off x="9485658" y="496111"/>
            <a:ext cx="2166717"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16" name="Freeform: Shape 15">
            <a:extLst>
              <a:ext uri="{FF2B5EF4-FFF2-40B4-BE49-F238E27FC236}">
                <a16:creationId xmlns:a16="http://schemas.microsoft.com/office/drawing/2014/main" id="{B9D430ED-A815-4274-966C-8192C4230569}"/>
              </a:ext>
            </a:extLst>
          </p:cNvPr>
          <p:cNvSpPr/>
          <p:nvPr userDrawn="1"/>
        </p:nvSpPr>
        <p:spPr>
          <a:xfrm>
            <a:off x="10649924" y="2310315"/>
            <a:ext cx="2166717"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29" name="Freeform 28">
            <a:extLst>
              <a:ext uri="{FF2B5EF4-FFF2-40B4-BE49-F238E27FC236}">
                <a16:creationId xmlns:a16="http://schemas.microsoft.com/office/drawing/2014/main" id="{0B88ADED-0863-78D3-7710-E131932E965F}"/>
              </a:ext>
            </a:extLst>
          </p:cNvPr>
          <p:cNvSpPr/>
          <p:nvPr userDrawn="1"/>
        </p:nvSpPr>
        <p:spPr>
          <a:xfrm>
            <a:off x="11847039" y="505839"/>
            <a:ext cx="1961038"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noProof="0" dirty="0"/>
          </a:p>
        </p:txBody>
      </p:sp>
      <p:sp>
        <p:nvSpPr>
          <p:cNvPr id="28" name="Freeform 27">
            <a:extLst>
              <a:ext uri="{FF2B5EF4-FFF2-40B4-BE49-F238E27FC236}">
                <a16:creationId xmlns:a16="http://schemas.microsoft.com/office/drawing/2014/main" id="{32435EB1-8BEE-9EEE-D9E4-E53D56B7E09C}"/>
              </a:ext>
            </a:extLst>
          </p:cNvPr>
          <p:cNvSpPr/>
          <p:nvPr userDrawn="1"/>
        </p:nvSpPr>
        <p:spPr>
          <a:xfrm>
            <a:off x="13022194" y="2436654"/>
            <a:ext cx="790546"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noProof="0" dirty="0"/>
          </a:p>
        </p:txBody>
      </p:sp>
      <p:sp>
        <p:nvSpPr>
          <p:cNvPr id="30" name="Freeform 29">
            <a:extLst>
              <a:ext uri="{FF2B5EF4-FFF2-40B4-BE49-F238E27FC236}">
                <a16:creationId xmlns:a16="http://schemas.microsoft.com/office/drawing/2014/main" id="{2692688E-3654-181E-6244-F2CED7612746}"/>
              </a:ext>
            </a:extLst>
          </p:cNvPr>
          <p:cNvSpPr/>
          <p:nvPr userDrawn="1"/>
        </p:nvSpPr>
        <p:spPr>
          <a:xfrm>
            <a:off x="11847039" y="4114795"/>
            <a:ext cx="1961038"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noProof="0" dirty="0"/>
          </a:p>
        </p:txBody>
      </p:sp>
      <p:sp>
        <p:nvSpPr>
          <p:cNvPr id="2" name="Footer Placeholder 1">
            <a:extLst>
              <a:ext uri="{FF2B5EF4-FFF2-40B4-BE49-F238E27FC236}">
                <a16:creationId xmlns:a16="http://schemas.microsoft.com/office/drawing/2014/main" id="{D6B1A7E0-D0BF-7FCA-D296-94BFC0D611C5}"/>
              </a:ext>
            </a:extLst>
          </p:cNvPr>
          <p:cNvSpPr>
            <a:spLocks noGrp="1"/>
          </p:cNvSpPr>
          <p:nvPr>
            <p:ph type="ftr" sz="quarter" idx="33"/>
          </p:nvPr>
        </p:nvSpPr>
        <p:spPr/>
        <p:txBody>
          <a:bodyPr/>
          <a:lstStyle/>
          <a:p>
            <a:endParaRPr lang="en-US" noProof="0" dirty="0"/>
          </a:p>
        </p:txBody>
      </p:sp>
      <p:sp>
        <p:nvSpPr>
          <p:cNvPr id="3" name="Slide Number Placeholder 2">
            <a:extLst>
              <a:ext uri="{FF2B5EF4-FFF2-40B4-BE49-F238E27FC236}">
                <a16:creationId xmlns:a16="http://schemas.microsoft.com/office/drawing/2014/main" id="{FCAC10D1-DF42-8734-0793-84312B963E62}"/>
              </a:ext>
            </a:extLst>
          </p:cNvPr>
          <p:cNvSpPr>
            <a:spLocks noGrp="1"/>
          </p:cNvSpPr>
          <p:nvPr>
            <p:ph type="sldNum" sz="quarter" idx="34"/>
          </p:nvPr>
        </p:nvSpPr>
        <p:spPr/>
        <p:txBody>
          <a:bodyPr/>
          <a:lstStyle/>
          <a:p>
            <a:fld id="{47FEACEE-25B4-4A2D-B147-27296E36371D}" type="slidenum">
              <a:rPr lang="en-US" altLang="zh-CN" noProof="0" smtClean="0"/>
              <a:pPr/>
              <a:t>‹#›</a:t>
            </a:fld>
            <a:endParaRPr lang="en-US" altLang="zh-CN" noProof="0" dirty="0"/>
          </a:p>
        </p:txBody>
      </p:sp>
      <p:sp>
        <p:nvSpPr>
          <p:cNvPr id="8" name="Freeform 7">
            <a:extLst>
              <a:ext uri="{FF2B5EF4-FFF2-40B4-BE49-F238E27FC236}">
                <a16:creationId xmlns:a16="http://schemas.microsoft.com/office/drawing/2014/main" id="{24C8F37E-3F74-F3FA-C9D8-7083DF2BBECC}"/>
              </a:ext>
            </a:extLst>
          </p:cNvPr>
          <p:cNvSpPr/>
          <p:nvPr userDrawn="1"/>
        </p:nvSpPr>
        <p:spPr>
          <a:xfrm>
            <a:off x="8296339" y="0"/>
            <a:ext cx="2165403"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9" name="Freeform 8">
            <a:extLst>
              <a:ext uri="{FF2B5EF4-FFF2-40B4-BE49-F238E27FC236}">
                <a16:creationId xmlns:a16="http://schemas.microsoft.com/office/drawing/2014/main" id="{FB905CE6-1C2F-E053-4D14-6B86F4EFDC10}"/>
              </a:ext>
            </a:extLst>
          </p:cNvPr>
          <p:cNvSpPr/>
          <p:nvPr userDrawn="1"/>
        </p:nvSpPr>
        <p:spPr>
          <a:xfrm>
            <a:off x="10665035" y="0"/>
            <a:ext cx="2165403"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10" name="Freeform: Shape 12">
            <a:extLst>
              <a:ext uri="{FF2B5EF4-FFF2-40B4-BE49-F238E27FC236}">
                <a16:creationId xmlns:a16="http://schemas.microsoft.com/office/drawing/2014/main" id="{0B2D3BF4-495E-23C2-9911-15BC9E0D8EA7}"/>
              </a:ext>
            </a:extLst>
          </p:cNvPr>
          <p:cNvSpPr/>
          <p:nvPr userDrawn="1"/>
        </p:nvSpPr>
        <p:spPr>
          <a:xfrm>
            <a:off x="1779417" y="505839"/>
            <a:ext cx="2166717"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18" name="Freeform 17">
            <a:extLst>
              <a:ext uri="{FF2B5EF4-FFF2-40B4-BE49-F238E27FC236}">
                <a16:creationId xmlns:a16="http://schemas.microsoft.com/office/drawing/2014/main" id="{62629C19-89EB-BC19-9230-7F7675E16EFF}"/>
              </a:ext>
            </a:extLst>
          </p:cNvPr>
          <p:cNvSpPr/>
          <p:nvPr userDrawn="1"/>
        </p:nvSpPr>
        <p:spPr>
          <a:xfrm>
            <a:off x="590098" y="0"/>
            <a:ext cx="2165403"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Tree>
    <p:extLst>
      <p:ext uri="{BB962C8B-B14F-4D97-AF65-F5344CB8AC3E}">
        <p14:creationId xmlns:p14="http://schemas.microsoft.com/office/powerpoint/2010/main" val="1143481105"/>
      </p:ext>
    </p:extLst>
  </p:cSld>
  <p:clrMapOvr>
    <a:masterClrMapping/>
  </p:clrMapOvr>
  <p:extLst>
    <p:ext uri="{DCECCB84-F9BA-43D5-87BE-67443E8EF086}">
      <p15:sldGuideLst xmlns:p15="http://schemas.microsoft.com/office/powerpoint/2012/main">
        <p15:guide id="1" orient="horz" pos="528">
          <p15:clr>
            <a:srgbClr val="FBAE40"/>
          </p15:clr>
        </p15:guide>
        <p15:guide id="2" pos="57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6793573" y="731520"/>
            <a:ext cx="5695831" cy="3291840"/>
          </a:xfrm>
        </p:spPr>
        <p:txBody>
          <a:bodyPr anchor="b">
            <a:normAutofit/>
          </a:bodyPr>
          <a:lstStyle/>
          <a:p>
            <a:r>
              <a:rPr lang="en-US" noProof="0"/>
              <a:t>Click to edit Master title style</a:t>
            </a:r>
            <a:endParaRPr lang="en-US" noProof="0" dirty="0"/>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6928202" y="4172084"/>
            <a:ext cx="5561202" cy="1005840"/>
          </a:xfrm>
          <a:prstGeom prst="rect">
            <a:avLst/>
          </a:prstGeom>
        </p:spPr>
        <p:txBody>
          <a:bodyPr>
            <a:normAutofit/>
          </a:bodyPr>
          <a:lstStyle>
            <a:lvl1pPr marL="0" indent="0">
              <a:lnSpc>
                <a:spcPct val="100000"/>
              </a:lnSpc>
              <a:buNone/>
              <a:defRPr sz="2039" b="0">
                <a:solidFill>
                  <a:schemeClr val="bg1"/>
                </a:solidFill>
              </a:defRPr>
            </a:lvl1pPr>
            <a:lvl2pPr>
              <a:defRPr sz="1133"/>
            </a:lvl2pPr>
            <a:lvl3pPr>
              <a:defRPr sz="1019"/>
            </a:lvl3pPr>
            <a:lvl4pPr>
              <a:defRPr sz="906"/>
            </a:lvl4pPr>
            <a:lvl5pPr>
              <a:defRPr sz="906"/>
            </a:lvl5pPr>
          </a:lstStyle>
          <a:p>
            <a:pPr lvl="0"/>
            <a:r>
              <a:rPr lang="en-US" altLang="zh-CN" noProof="0"/>
              <a:t>Click to edit Master text styles</a:t>
            </a:r>
          </a:p>
        </p:txBody>
      </p:sp>
      <p:sp>
        <p:nvSpPr>
          <p:cNvPr id="2" name="Freeform: Shape 5">
            <a:extLst>
              <a:ext uri="{FF2B5EF4-FFF2-40B4-BE49-F238E27FC236}">
                <a16:creationId xmlns:a16="http://schemas.microsoft.com/office/drawing/2014/main" id="{B17C1EC9-3787-8D41-B5F1-BF16FD5C7ACB}"/>
              </a:ext>
            </a:extLst>
          </p:cNvPr>
          <p:cNvSpPr/>
          <p:nvPr userDrawn="1"/>
        </p:nvSpPr>
        <p:spPr>
          <a:xfrm>
            <a:off x="4353031" y="722518"/>
            <a:ext cx="1409922"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4" name="Freeform: Shape 6">
            <a:extLst>
              <a:ext uri="{FF2B5EF4-FFF2-40B4-BE49-F238E27FC236}">
                <a16:creationId xmlns:a16="http://schemas.microsoft.com/office/drawing/2014/main" id="{E945D8B2-8BED-B43F-8D56-AB19D0D29970}"/>
              </a:ext>
            </a:extLst>
          </p:cNvPr>
          <p:cNvSpPr/>
          <p:nvPr userDrawn="1"/>
        </p:nvSpPr>
        <p:spPr>
          <a:xfrm>
            <a:off x="1386164" y="1436914"/>
            <a:ext cx="3235707"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12" noProof="0" dirty="0"/>
          </a:p>
        </p:txBody>
      </p:sp>
      <p:sp>
        <p:nvSpPr>
          <p:cNvPr id="5" name="Freeform: Shape 7">
            <a:extLst>
              <a:ext uri="{FF2B5EF4-FFF2-40B4-BE49-F238E27FC236}">
                <a16:creationId xmlns:a16="http://schemas.microsoft.com/office/drawing/2014/main" id="{3853EA5E-735A-20F3-684A-C0AD030EC2D4}"/>
              </a:ext>
            </a:extLst>
          </p:cNvPr>
          <p:cNvSpPr/>
          <p:nvPr userDrawn="1"/>
        </p:nvSpPr>
        <p:spPr>
          <a:xfrm>
            <a:off x="859270" y="3457554"/>
            <a:ext cx="1368165"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6" name="Freeform: Shape 11">
            <a:extLst>
              <a:ext uri="{FF2B5EF4-FFF2-40B4-BE49-F238E27FC236}">
                <a16:creationId xmlns:a16="http://schemas.microsoft.com/office/drawing/2014/main" id="{75DB4848-0824-8316-ED27-44DF37AD6F3D}"/>
              </a:ext>
            </a:extLst>
          </p:cNvPr>
          <p:cNvSpPr/>
          <p:nvPr userDrawn="1"/>
        </p:nvSpPr>
        <p:spPr>
          <a:xfrm>
            <a:off x="3304691" y="4662164"/>
            <a:ext cx="751314"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1035649" eaLnBrk="1" fontAlgn="auto" latinLnBrk="0" hangingPunct="1">
              <a:lnSpc>
                <a:spcPct val="100000"/>
              </a:lnSpc>
              <a:spcBef>
                <a:spcPts val="0"/>
              </a:spcBef>
              <a:spcAft>
                <a:spcPts val="0"/>
              </a:spcAft>
              <a:buClrTx/>
              <a:buSzTx/>
              <a:buFontTx/>
              <a:buNone/>
              <a:tabLst/>
              <a:defRPr/>
            </a:pPr>
            <a:endParaRPr kumimoji="0" lang="en-US" sz="2039"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7" name="Straight Connector 2">
            <a:extLst>
              <a:ext uri="{FF2B5EF4-FFF2-40B4-BE49-F238E27FC236}">
                <a16:creationId xmlns:a16="http://schemas.microsoft.com/office/drawing/2014/main" id="{8784B377-2FE4-4091-C29F-46938ECFA73E}"/>
              </a:ext>
            </a:extLst>
          </p:cNvPr>
          <p:cNvCxnSpPr/>
          <p:nvPr userDrawn="1"/>
        </p:nvCxnSpPr>
        <p:spPr>
          <a:xfrm>
            <a:off x="6793850" y="4172084"/>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2612047778"/>
      </p:ext>
    </p:extLst>
  </p:cSld>
  <p:clrMapOvr>
    <a:masterClrMapping/>
  </p:clrMapOvr>
  <p:extLst>
    <p:ext uri="{DCECCB84-F9BA-43D5-87BE-67443E8EF086}">
      <p15:sldGuideLst xmlns:p15="http://schemas.microsoft.com/office/powerpoint/2012/main">
        <p15:guide id="1" pos="598">
          <p15:clr>
            <a:srgbClr val="FBAE40"/>
          </p15:clr>
        </p15:guide>
        <p15:guide id="2" orient="horz" pos="5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with image">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294507" y="3200400"/>
            <a:ext cx="5695831" cy="2743200"/>
          </a:xfrm>
        </p:spPr>
        <p:txBody>
          <a:bodyPr anchor="t">
            <a:normAutofit/>
          </a:bodyPr>
          <a:lstStyle>
            <a:lvl1pPr>
              <a:defRPr sz="5436"/>
            </a:lvl1pPr>
          </a:lstStyle>
          <a:p>
            <a:r>
              <a:rPr lang="en-US" noProof="0"/>
              <a:t>Click to edit Master title style</a:t>
            </a:r>
            <a:endParaRPr lang="en-US" noProof="0" dirty="0"/>
          </a:p>
        </p:txBody>
      </p:sp>
      <p:pic>
        <p:nvPicPr>
          <p:cNvPr id="10" name="Picture Placeholder 31">
            <a:extLst>
              <a:ext uri="{FF2B5EF4-FFF2-40B4-BE49-F238E27FC236}">
                <a16:creationId xmlns:a16="http://schemas.microsoft.com/office/drawing/2014/main" id="{373D33A6-83B0-5538-2873-8856E4E60DC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rcRect t="2555" b="2555"/>
          <a:stretch>
            <a:fillRect/>
          </a:stretch>
        </p:blipFill>
        <p:spPr>
          <a:xfrm>
            <a:off x="7366419" y="3029080"/>
            <a:ext cx="1778806"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accent5">
              <a:alpha val="30000"/>
            </a:schemeClr>
          </a:solidFill>
        </p:spPr>
      </p:pic>
      <p:sp>
        <p:nvSpPr>
          <p:cNvPr id="7" name="Content placeholder 47">
            <a:extLst>
              <a:ext uri="{FF2B5EF4-FFF2-40B4-BE49-F238E27FC236}">
                <a16:creationId xmlns:a16="http://schemas.microsoft.com/office/drawing/2014/main" id="{3944D979-8121-82AA-A130-38072F1EA83F}"/>
              </a:ext>
            </a:extLst>
          </p:cNvPr>
          <p:cNvSpPr>
            <a:spLocks noGrp="1"/>
          </p:cNvSpPr>
          <p:nvPr>
            <p:ph type="pic" sz="quarter" idx="47" hasCustomPrompt="1"/>
          </p:nvPr>
        </p:nvSpPr>
        <p:spPr>
          <a:xfrm>
            <a:off x="8486391" y="529148"/>
            <a:ext cx="4812070"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429136" y="2240280"/>
            <a:ext cx="5695831" cy="760288"/>
          </a:xfrm>
          <a:prstGeom prst="rect">
            <a:avLst/>
          </a:prstGeom>
        </p:spPr>
        <p:txBody>
          <a:bodyPr anchor="b">
            <a:normAutofit/>
          </a:bodyPr>
          <a:lstStyle>
            <a:lvl1pPr marL="0" indent="0">
              <a:lnSpc>
                <a:spcPct val="100000"/>
              </a:lnSpc>
              <a:buNone/>
              <a:defRPr sz="2265" b="0">
                <a:solidFill>
                  <a:schemeClr val="bg1"/>
                </a:solidFill>
              </a:defRPr>
            </a:lvl1pPr>
            <a:lvl2pPr>
              <a:defRPr sz="1133"/>
            </a:lvl2pPr>
            <a:lvl3pPr>
              <a:defRPr sz="1019"/>
            </a:lvl3pPr>
            <a:lvl4pPr>
              <a:defRPr sz="906"/>
            </a:lvl4pPr>
            <a:lvl5pPr>
              <a:defRPr sz="906"/>
            </a:lvl5pPr>
          </a:lstStyle>
          <a:p>
            <a:pPr lvl="0"/>
            <a:r>
              <a:rPr lang="en-US" altLang="zh-CN" noProof="0"/>
              <a:t>Click to edit Master text styles</a:t>
            </a:r>
          </a:p>
        </p:txBody>
      </p:sp>
      <p:sp>
        <p:nvSpPr>
          <p:cNvPr id="5" name="Freeform: Shape 25">
            <a:extLst>
              <a:ext uri="{FF2B5EF4-FFF2-40B4-BE49-F238E27FC236}">
                <a16:creationId xmlns:a16="http://schemas.microsoft.com/office/drawing/2014/main" id="{8A1DBD66-3066-DF70-EF94-95DF0D7A6503}"/>
              </a:ext>
            </a:extLst>
          </p:cNvPr>
          <p:cNvSpPr/>
          <p:nvPr userDrawn="1"/>
        </p:nvSpPr>
        <p:spPr>
          <a:xfrm flipH="1">
            <a:off x="8381986" y="4594441"/>
            <a:ext cx="1526318"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6" name="Freeform: Shape 11">
            <a:extLst>
              <a:ext uri="{FF2B5EF4-FFF2-40B4-BE49-F238E27FC236}">
                <a16:creationId xmlns:a16="http://schemas.microsoft.com/office/drawing/2014/main" id="{D2CC929C-40BF-4EF5-7910-7F657CAF8CA9}"/>
              </a:ext>
            </a:extLst>
          </p:cNvPr>
          <p:cNvSpPr/>
          <p:nvPr userDrawn="1"/>
        </p:nvSpPr>
        <p:spPr>
          <a:xfrm>
            <a:off x="7385391" y="4772906"/>
            <a:ext cx="751314"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1035649" eaLnBrk="1" fontAlgn="auto" latinLnBrk="0" hangingPunct="1">
              <a:lnSpc>
                <a:spcPct val="100000"/>
              </a:lnSpc>
              <a:spcBef>
                <a:spcPts val="0"/>
              </a:spcBef>
              <a:spcAft>
                <a:spcPts val="0"/>
              </a:spcAft>
              <a:buClrTx/>
              <a:buSzTx/>
              <a:buFontTx/>
              <a:buNone/>
              <a:tabLst/>
              <a:defRPr/>
            </a:pPr>
            <a:endParaRPr kumimoji="0" lang="en-US" sz="2039"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9" name="Straight Connector 2">
            <a:extLst>
              <a:ext uri="{FF2B5EF4-FFF2-40B4-BE49-F238E27FC236}">
                <a16:creationId xmlns:a16="http://schemas.microsoft.com/office/drawing/2014/main" id="{66E94398-47F0-267C-6791-5C30B1CEF496}"/>
              </a:ext>
            </a:extLst>
          </p:cNvPr>
          <p:cNvCxnSpPr/>
          <p:nvPr userDrawn="1"/>
        </p:nvCxnSpPr>
        <p:spPr>
          <a:xfrm>
            <a:off x="1294125" y="2282891"/>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777926280"/>
      </p:ext>
    </p:extLst>
  </p:cSld>
  <p:clrMapOvr>
    <a:masterClrMapping/>
  </p:clrMapOvr>
  <p:extLst>
    <p:ext uri="{DCECCB84-F9BA-43D5-87BE-67443E8EF086}">
      <p15:sldGuideLst xmlns:p15="http://schemas.microsoft.com/office/powerpoint/2012/main">
        <p15:guide id="1" pos="598">
          <p15:clr>
            <a:srgbClr val="FBAE40"/>
          </p15:clr>
        </p15:guide>
        <p15:guide id="2" orient="horz"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id="{05751864-B11A-0286-13EA-2AC2A2C8DD5D}"/>
              </a:ext>
            </a:extLst>
          </p:cNvPr>
          <p:cNvSpPr>
            <a:spLocks noGrp="1"/>
          </p:cNvSpPr>
          <p:nvPr>
            <p:ph type="title"/>
          </p:nvPr>
        </p:nvSpPr>
        <p:spPr>
          <a:xfrm>
            <a:off x="1035605" y="731520"/>
            <a:ext cx="5281589" cy="1737360"/>
          </a:xfrm>
          <a:prstGeom prst="rect">
            <a:avLst/>
          </a:prstGeom>
        </p:spPr>
        <p:txBody>
          <a:bodyPr vert="horz" lIns="91440" tIns="45720" rIns="91440" bIns="45720" rtlCol="0" anchor="t">
            <a:normAutofit/>
          </a:bodyPr>
          <a:lstStyle>
            <a:lvl1pPr>
              <a:defRPr sz="4077"/>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E7A93C-2947-B6E4-C693-7C485DDC0135}"/>
              </a:ext>
            </a:extLst>
          </p:cNvPr>
          <p:cNvSpPr>
            <a:spLocks noGrp="1"/>
          </p:cNvSpPr>
          <p:nvPr>
            <p:ph idx="1"/>
          </p:nvPr>
        </p:nvSpPr>
        <p:spPr>
          <a:xfrm>
            <a:off x="6627876" y="731520"/>
            <a:ext cx="6213634" cy="1737360"/>
          </a:xfrm>
        </p:spPr>
        <p:txBody>
          <a:bodyPr>
            <a:normAutofit/>
          </a:bodyPr>
          <a:lstStyle>
            <a:lvl1pPr>
              <a:defRPr sz="2039"/>
            </a:lvl1pPr>
            <a:lvl2pPr>
              <a:defRPr sz="2039"/>
            </a:lvl2pPr>
            <a:lvl3pPr>
              <a:defRPr sz="2039"/>
            </a:lvl3pPr>
            <a:lvl4pPr>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E8A3F288-990F-014E-F099-1E3091477CA7}"/>
              </a:ext>
            </a:extLst>
          </p:cNvPr>
          <p:cNvSpPr>
            <a:spLocks noGrp="1"/>
          </p:cNvSpPr>
          <p:nvPr>
            <p:ph idx="30"/>
          </p:nvPr>
        </p:nvSpPr>
        <p:spPr>
          <a:xfrm>
            <a:off x="1035606" y="2743200"/>
            <a:ext cx="9455079" cy="3374136"/>
          </a:xfrm>
        </p:spPr>
        <p:txBody>
          <a:bodyPr>
            <a:normAutofit/>
          </a:bodyPr>
          <a:lstStyle>
            <a:lvl1pPr>
              <a:defRPr sz="2039"/>
            </a:lvl1pPr>
            <a:lvl2pPr>
              <a:defRPr sz="2039"/>
            </a:lvl2pPr>
            <a:lvl3pPr>
              <a:defRPr sz="2039"/>
            </a:lvl3pPr>
            <a:lvl4pPr>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reeform: Shape 5">
            <a:extLst>
              <a:ext uri="{FF2B5EF4-FFF2-40B4-BE49-F238E27FC236}">
                <a16:creationId xmlns:a16="http://schemas.microsoft.com/office/drawing/2014/main" id="{3F619E6B-153E-B522-47EB-4104C405736C}"/>
              </a:ext>
            </a:extLst>
          </p:cNvPr>
          <p:cNvSpPr/>
          <p:nvPr userDrawn="1"/>
        </p:nvSpPr>
        <p:spPr>
          <a:xfrm>
            <a:off x="11949872" y="4665388"/>
            <a:ext cx="684007"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12" name="Freeform 11">
            <a:extLst>
              <a:ext uri="{FF2B5EF4-FFF2-40B4-BE49-F238E27FC236}">
                <a16:creationId xmlns:a16="http://schemas.microsoft.com/office/drawing/2014/main" id="{687A7B3D-E004-6D6A-5979-8F1BADBC9237}"/>
              </a:ext>
            </a:extLst>
          </p:cNvPr>
          <p:cNvSpPr/>
          <p:nvPr userDrawn="1"/>
        </p:nvSpPr>
        <p:spPr>
          <a:xfrm>
            <a:off x="11919855" y="5146147"/>
            <a:ext cx="1888220"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13" name="Freeform: Shape 11">
            <a:extLst>
              <a:ext uri="{FF2B5EF4-FFF2-40B4-BE49-F238E27FC236}">
                <a16:creationId xmlns:a16="http://schemas.microsoft.com/office/drawing/2014/main" id="{A4CA3A93-BDBF-112D-54A0-05BF6B06BCC1}"/>
              </a:ext>
            </a:extLst>
          </p:cNvPr>
          <p:cNvSpPr/>
          <p:nvPr userDrawn="1"/>
        </p:nvSpPr>
        <p:spPr>
          <a:xfrm>
            <a:off x="11526306" y="5347131"/>
            <a:ext cx="847776"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1035649" eaLnBrk="1" fontAlgn="auto" latinLnBrk="0" hangingPunct="1">
              <a:lnSpc>
                <a:spcPct val="100000"/>
              </a:lnSpc>
              <a:spcBef>
                <a:spcPts val="0"/>
              </a:spcBef>
              <a:spcAft>
                <a:spcPts val="0"/>
              </a:spcAft>
              <a:buClrTx/>
              <a:buSzTx/>
              <a:buFontTx/>
              <a:buNone/>
              <a:tabLst/>
              <a:defRPr/>
            </a:pPr>
            <a:endParaRPr kumimoji="0" lang="en-US" sz="2039"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id="{5F7A154B-D8F5-C1FB-307D-496380875BD1}"/>
              </a:ext>
            </a:extLst>
          </p:cNvPr>
          <p:cNvSpPr>
            <a:spLocks noGrp="1"/>
          </p:cNvSpPr>
          <p:nvPr>
            <p:ph type="ftr" sz="quarter" idx="28"/>
          </p:nvPr>
        </p:nvSpPr>
        <p:spPr/>
        <p:txBody>
          <a:bodyPr>
            <a:noAutofit/>
          </a:bodyPr>
          <a:lstStyle/>
          <a:p>
            <a:endParaRPr lang="en-US" noProof="0" dirty="0"/>
          </a:p>
        </p:txBody>
      </p:sp>
      <p:sp>
        <p:nvSpPr>
          <p:cNvPr id="5" name="Slide Number Placeholder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12125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C1D3CF-F6AF-93EB-C40E-C278E58442C0}"/>
              </a:ext>
            </a:extLst>
          </p:cNvPr>
          <p:cNvSpPr>
            <a:spLocks noGrp="1"/>
          </p:cNvSpPr>
          <p:nvPr>
            <p:ph type="title"/>
          </p:nvPr>
        </p:nvSpPr>
        <p:spPr>
          <a:xfrm>
            <a:off x="1035606" y="731520"/>
            <a:ext cx="4453104" cy="2103120"/>
          </a:xfrm>
        </p:spPr>
        <p:txBody>
          <a:bodyPr anchor="b">
            <a:normAutofit/>
          </a:bodyPr>
          <a:lstStyle>
            <a:lvl1pPr>
              <a:defRPr sz="4077"/>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2317990C-ED42-30BE-0501-F9C5B4A48B73}"/>
              </a:ext>
            </a:extLst>
          </p:cNvPr>
          <p:cNvSpPr>
            <a:spLocks noGrp="1"/>
          </p:cNvSpPr>
          <p:nvPr>
            <p:ph idx="1"/>
          </p:nvPr>
        </p:nvSpPr>
        <p:spPr>
          <a:xfrm>
            <a:off x="1035606" y="3108960"/>
            <a:ext cx="4453104" cy="2651760"/>
          </a:xfrm>
        </p:spPr>
        <p:txBody>
          <a:bodyPr>
            <a:normAutofit/>
          </a:bodyPr>
          <a:lstStyle>
            <a:lvl1pPr>
              <a:defRPr sz="2039"/>
            </a:lvl1pPr>
            <a:lvl2pPr>
              <a:defRPr sz="2039"/>
            </a:lvl2pPr>
            <a:lvl3pPr>
              <a:defRPr sz="2039"/>
            </a:lvl3pPr>
            <a:lvl4pPr>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a:extLst>
              <a:ext uri="{FF2B5EF4-FFF2-40B4-BE49-F238E27FC236}">
                <a16:creationId xmlns:a16="http://schemas.microsoft.com/office/drawing/2014/main" id="{4AC62875-1B1B-E814-6549-162A8DBF8929}"/>
              </a:ext>
            </a:extLst>
          </p:cNvPr>
          <p:cNvSpPr>
            <a:spLocks noGrp="1"/>
          </p:cNvSpPr>
          <p:nvPr>
            <p:ph type="pic" sz="quarter" idx="54"/>
          </p:nvPr>
        </p:nvSpPr>
        <p:spPr>
          <a:xfrm>
            <a:off x="6506515" y="0"/>
            <a:ext cx="7301562" cy="6858000"/>
          </a:xfrm>
          <a:custGeom>
            <a:avLst/>
            <a:gdLst>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close/>
              </a:path>
            </a:pathLst>
          </a:custGeom>
        </p:spPr>
        <p:txBody>
          <a:bodyPr wrap="square" anchor="ctr">
            <a:noAutofit/>
          </a:bodyPr>
          <a:lstStyle>
            <a:lvl1pPr marL="0" indent="0">
              <a:buNone/>
              <a:defRPr sz="1812"/>
            </a:lvl1pPr>
          </a:lstStyle>
          <a:p>
            <a:r>
              <a:rPr lang="en-US"/>
              <a:t>Click icon to add picture</a:t>
            </a:r>
            <a:endParaRPr lang="en-US" dirty="0"/>
          </a:p>
        </p:txBody>
      </p:sp>
      <p:sp>
        <p:nvSpPr>
          <p:cNvPr id="5" name="Footer Placeholder 4">
            <a:extLst>
              <a:ext uri="{FF2B5EF4-FFF2-40B4-BE49-F238E27FC236}">
                <a16:creationId xmlns:a16="http://schemas.microsoft.com/office/drawing/2014/main" id="{41F6C45B-70BB-86F1-1866-F93BEC26ACF8}"/>
              </a:ext>
            </a:extLst>
          </p:cNvPr>
          <p:cNvSpPr>
            <a:spLocks noGrp="1"/>
          </p:cNvSpPr>
          <p:nvPr>
            <p:ph type="ftr" sz="quarter" idx="52"/>
          </p:nvPr>
        </p:nvSpPr>
        <p:spPr/>
        <p:txBody>
          <a:bodyPr>
            <a:noAutofit/>
          </a:bodyPr>
          <a:lstStyle/>
          <a:p>
            <a:endParaRPr lang="en-US" noProof="0" dirty="0"/>
          </a:p>
        </p:txBody>
      </p:sp>
      <p:sp>
        <p:nvSpPr>
          <p:cNvPr id="7" name="Slide Number Placeholder 6">
            <a:extLst>
              <a:ext uri="{FF2B5EF4-FFF2-40B4-BE49-F238E27FC236}">
                <a16:creationId xmlns:a16="http://schemas.microsoft.com/office/drawing/2014/main" id="{0870044D-485D-043B-9D5B-C01AA8E06447}"/>
              </a:ext>
            </a:extLst>
          </p:cNvPr>
          <p:cNvSpPr>
            <a:spLocks noGrp="1"/>
          </p:cNvSpPr>
          <p:nvPr>
            <p:ph type="sldNum" sz="quarter" idx="53"/>
          </p:nvPr>
        </p:nvSpPr>
        <p:spPr/>
        <p:txBody>
          <a:bodyPr>
            <a:noAutofit/>
          </a:bodyPr>
          <a:lstStyle/>
          <a:p>
            <a:fld id="{47FEACEE-25B4-4A2D-B147-27296E36371D}" type="slidenum">
              <a:rPr lang="en-US" altLang="zh-CN" noProof="0" smtClean="0"/>
              <a:pPr/>
              <a:t>‹#›</a:t>
            </a:fld>
            <a:endParaRPr lang="en-US" altLang="zh-CN" noProof="0" dirty="0"/>
          </a:p>
        </p:txBody>
      </p:sp>
      <p:sp>
        <p:nvSpPr>
          <p:cNvPr id="2" name="Freeform: Shape 1">
            <a:extLst>
              <a:ext uri="{FF2B5EF4-FFF2-40B4-BE49-F238E27FC236}">
                <a16:creationId xmlns:a16="http://schemas.microsoft.com/office/drawing/2014/main" id="{D91FB993-29E1-3DBD-8335-7970016F8DE7}"/>
              </a:ext>
              <a:ext uri="{C183D7F6-B498-43B3-948B-1728B52AA6E4}">
                <adec:decorative xmlns:adec="http://schemas.microsoft.com/office/drawing/2017/decorative" val="1"/>
              </a:ext>
            </a:extLst>
          </p:cNvPr>
          <p:cNvSpPr/>
          <p:nvPr userDrawn="1"/>
        </p:nvSpPr>
        <p:spPr>
          <a:xfrm>
            <a:off x="5893578" y="480395"/>
            <a:ext cx="2148384" cy="217161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C95B3A"/>
            </a:solidFill>
            <a:prstDash val="solid"/>
            <a:miter lim="800000"/>
          </a:ln>
          <a:effectLst/>
        </p:spPr>
        <p:txBody>
          <a:bodyPr rtlCol="0" anchor="ctr"/>
          <a:lstStyle/>
          <a:p>
            <a:pPr marL="0" marR="0" lvl="0" indent="0" algn="ctr" defTabSz="1035649" eaLnBrk="1" fontAlgn="auto" latinLnBrk="0" hangingPunct="1">
              <a:lnSpc>
                <a:spcPct val="100000"/>
              </a:lnSpc>
              <a:spcBef>
                <a:spcPts val="0"/>
              </a:spcBef>
              <a:spcAft>
                <a:spcPts val="0"/>
              </a:spcAft>
              <a:buClrTx/>
              <a:buSzTx/>
              <a:buFontTx/>
              <a:buNone/>
              <a:tabLst/>
              <a:defRPr/>
            </a:pPr>
            <a:endParaRPr kumimoji="0" lang="en-US" sz="2039" b="0" i="0" u="none" strike="noStrike" kern="0" cap="none" spc="0" normalizeH="0" baseline="0" dirty="0">
              <a:ln>
                <a:noFill/>
              </a:ln>
              <a:solidFill>
                <a:srgbClr val="F7D952"/>
              </a:solidFill>
              <a:effectLst/>
              <a:uLnTx/>
              <a:uFillTx/>
              <a:latin typeface="Posterama Text SemiBold"/>
              <a:ea typeface="+mn-ea"/>
              <a:cs typeface="+mn-cs"/>
            </a:endParaRPr>
          </a:p>
        </p:txBody>
      </p:sp>
    </p:spTree>
    <p:extLst>
      <p:ext uri="{BB962C8B-B14F-4D97-AF65-F5344CB8AC3E}">
        <p14:creationId xmlns:p14="http://schemas.microsoft.com/office/powerpoint/2010/main" val="4161259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12BFFCE7-C68B-4904-8795-9589C3F38FD4}"/>
              </a:ext>
            </a:extLst>
          </p:cNvPr>
          <p:cNvSpPr/>
          <p:nvPr userDrawn="1"/>
        </p:nvSpPr>
        <p:spPr>
          <a:xfrm>
            <a:off x="720486" y="5854024"/>
            <a:ext cx="2639002" cy="708120"/>
          </a:xfrm>
          <a:prstGeom prst="rect">
            <a:avLst/>
          </a:prstGeom>
          <a:solidFill>
            <a:srgbClr val="0F2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2" name="Freeform: Shape 19">
            <a:extLst>
              <a:ext uri="{FF2B5EF4-FFF2-40B4-BE49-F238E27FC236}">
                <a16:creationId xmlns:a16="http://schemas.microsoft.com/office/drawing/2014/main" id="{9D307BA6-8A60-85D7-CC8B-894256DC4B90}"/>
              </a:ext>
            </a:extLst>
          </p:cNvPr>
          <p:cNvSpPr/>
          <p:nvPr userDrawn="1"/>
        </p:nvSpPr>
        <p:spPr>
          <a:xfrm>
            <a:off x="9646479" y="2248219"/>
            <a:ext cx="2136402"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7" name="Freeform: Shape 19">
            <a:extLst>
              <a:ext uri="{FF2B5EF4-FFF2-40B4-BE49-F238E27FC236}">
                <a16:creationId xmlns:a16="http://schemas.microsoft.com/office/drawing/2014/main" id="{F38B75F8-75D4-4B41-B7C7-433032DD0A6F}"/>
              </a:ext>
            </a:extLst>
          </p:cNvPr>
          <p:cNvSpPr/>
          <p:nvPr userDrawn="1"/>
        </p:nvSpPr>
        <p:spPr>
          <a:xfrm>
            <a:off x="10848583" y="460804"/>
            <a:ext cx="2136402"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8" name="Freeform: Shape 24">
            <a:extLst>
              <a:ext uri="{FF2B5EF4-FFF2-40B4-BE49-F238E27FC236}">
                <a16:creationId xmlns:a16="http://schemas.microsoft.com/office/drawing/2014/main" id="{671D1224-EDDC-4900-92DC-13608D44C524}"/>
              </a:ext>
            </a:extLst>
          </p:cNvPr>
          <p:cNvSpPr/>
          <p:nvPr userDrawn="1"/>
        </p:nvSpPr>
        <p:spPr>
          <a:xfrm>
            <a:off x="10784723" y="4057905"/>
            <a:ext cx="2136400"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15" name="Freeform 14">
            <a:extLst>
              <a:ext uri="{FF2B5EF4-FFF2-40B4-BE49-F238E27FC236}">
                <a16:creationId xmlns:a16="http://schemas.microsoft.com/office/drawing/2014/main" id="{635A9E44-4E60-1AD1-0B85-72422683B48A}"/>
              </a:ext>
            </a:extLst>
          </p:cNvPr>
          <p:cNvSpPr/>
          <p:nvPr userDrawn="1"/>
        </p:nvSpPr>
        <p:spPr>
          <a:xfrm>
            <a:off x="12496638" y="3709992"/>
            <a:ext cx="1328697"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noProof="0" dirty="0"/>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1035606" y="1060704"/>
            <a:ext cx="8077724" cy="1773936"/>
          </a:xfrm>
        </p:spPr>
        <p:txBody>
          <a:bodyPr anchor="b">
            <a:normAutofit/>
          </a:bodyPr>
          <a:lstStyle>
            <a:lvl1pPr>
              <a:defRPr sz="4077"/>
            </a:lvl1pPr>
          </a:lstStyle>
          <a:p>
            <a:r>
              <a:rPr lang="en-US" noProof="0"/>
              <a:t>Click to edit Master title style</a:t>
            </a:r>
            <a:endParaRPr lang="en-US" noProof="0" dirty="0"/>
          </a:p>
        </p:txBody>
      </p:sp>
      <p:sp>
        <p:nvSpPr>
          <p:cNvPr id="3" name="Content Placeholder 2">
            <a:extLst>
              <a:ext uri="{FF2B5EF4-FFF2-40B4-BE49-F238E27FC236}">
                <a16:creationId xmlns:a16="http://schemas.microsoft.com/office/drawing/2014/main" id="{E3E34C76-4814-6AFA-CEFD-F82B9ED9BB1D}"/>
              </a:ext>
            </a:extLst>
          </p:cNvPr>
          <p:cNvSpPr>
            <a:spLocks noGrp="1"/>
          </p:cNvSpPr>
          <p:nvPr>
            <p:ph idx="1"/>
          </p:nvPr>
        </p:nvSpPr>
        <p:spPr>
          <a:xfrm>
            <a:off x="1035606" y="3108960"/>
            <a:ext cx="3728180" cy="2651760"/>
          </a:xfrm>
        </p:spPr>
        <p:txBody>
          <a:bodyPr/>
          <a:lstStyle>
            <a:lvl1pPr marL="0" indent="0">
              <a:buNone/>
              <a:defRPr sz="2039"/>
            </a:lvl1pPr>
            <a:lvl2pPr marL="393547">
              <a:defRPr sz="2039"/>
            </a:lvl2pPr>
            <a:lvl3pPr marL="828520">
              <a:defRPr sz="2039"/>
            </a:lvl3pPr>
            <a:lvl4pPr marL="1242779">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D42F254A-B4C7-D072-FEB9-22F9A2B0CA64}"/>
              </a:ext>
            </a:extLst>
          </p:cNvPr>
          <p:cNvSpPr>
            <a:spLocks noGrp="1"/>
          </p:cNvSpPr>
          <p:nvPr>
            <p:ph idx="56"/>
          </p:nvPr>
        </p:nvSpPr>
        <p:spPr>
          <a:xfrm>
            <a:off x="5385149" y="3108960"/>
            <a:ext cx="3728180" cy="2651760"/>
          </a:xfrm>
        </p:spPr>
        <p:txBody>
          <a:bodyPr/>
          <a:lstStyle>
            <a:lvl1pPr marL="0" indent="0">
              <a:buNone/>
              <a:defRPr sz="2039"/>
            </a:lvl1pPr>
            <a:lvl2pPr marL="393547">
              <a:defRPr sz="2039"/>
            </a:lvl2pPr>
            <a:lvl3pPr marL="828520">
              <a:defRPr sz="2039"/>
            </a:lvl3pPr>
            <a:lvl4pPr marL="1242779">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85DBF4DF-D0B4-1DA6-0271-5D4033A9C19C}"/>
              </a:ext>
            </a:extLst>
          </p:cNvPr>
          <p:cNvSpPr>
            <a:spLocks noGrp="1"/>
          </p:cNvSpPr>
          <p:nvPr>
            <p:ph type="ftr" sz="quarter" idx="57"/>
          </p:nvPr>
        </p:nvSpPr>
        <p:spPr/>
        <p:txBody>
          <a:bodyPr/>
          <a:lstStyle/>
          <a:p>
            <a:endParaRPr lang="en-US" noProof="0" dirty="0"/>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3613646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wo content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1035606" y="731520"/>
            <a:ext cx="4970907" cy="2103120"/>
          </a:xfrm>
        </p:spPr>
        <p:txBody>
          <a:bodyPr anchor="b" anchorCtr="0">
            <a:normAutofit/>
          </a:bodyPr>
          <a:lstStyle>
            <a:lvl1pPr>
              <a:defRPr sz="4077"/>
            </a:lvl1pPr>
          </a:lstStyle>
          <a:p>
            <a:r>
              <a:rPr lang="en-US"/>
              <a:t>Click to edit Master title style</a:t>
            </a:r>
          </a:p>
        </p:txBody>
      </p:sp>
      <p:sp>
        <p:nvSpPr>
          <p:cNvPr id="4" name="Content Placeholder 2">
            <a:extLst>
              <a:ext uri="{FF2B5EF4-FFF2-40B4-BE49-F238E27FC236}">
                <a16:creationId xmlns:a16="http://schemas.microsoft.com/office/drawing/2014/main" id="{C403123E-E3E0-5E2A-E1FB-EC28A2C68EEB}"/>
              </a:ext>
            </a:extLst>
          </p:cNvPr>
          <p:cNvSpPr>
            <a:spLocks noGrp="1"/>
          </p:cNvSpPr>
          <p:nvPr>
            <p:ph idx="14"/>
          </p:nvPr>
        </p:nvSpPr>
        <p:spPr>
          <a:xfrm>
            <a:off x="1035606" y="3108960"/>
            <a:ext cx="4970907" cy="1920240"/>
          </a:xfrm>
        </p:spPr>
        <p:txBody>
          <a:bodyPr/>
          <a:lstStyle>
            <a:lvl1pPr>
              <a:defRPr sz="2039"/>
            </a:lvl1pPr>
            <a:lvl2pPr>
              <a:defRPr sz="2039"/>
            </a:lvl2pPr>
            <a:lvl3pPr>
              <a:defRPr sz="2039"/>
            </a:lvl3pPr>
            <a:lvl4pPr>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dirty="0"/>
          </a:p>
        </p:txBody>
      </p:sp>
      <p:sp>
        <p:nvSpPr>
          <p:cNvPr id="9" name="Content Placeholder 2">
            <a:extLst>
              <a:ext uri="{FF2B5EF4-FFF2-40B4-BE49-F238E27FC236}">
                <a16:creationId xmlns:a16="http://schemas.microsoft.com/office/drawing/2014/main" id="{5B0A6B95-C59B-C125-7957-8C41B37891E1}"/>
              </a:ext>
            </a:extLst>
          </p:cNvPr>
          <p:cNvSpPr>
            <a:spLocks noGrp="1"/>
          </p:cNvSpPr>
          <p:nvPr>
            <p:ph idx="1"/>
          </p:nvPr>
        </p:nvSpPr>
        <p:spPr>
          <a:xfrm>
            <a:off x="6627876" y="731520"/>
            <a:ext cx="6079005" cy="5212080"/>
          </a:xfrm>
        </p:spPr>
        <p:txBody>
          <a:bodyPr/>
          <a:lstStyle>
            <a:lvl1pPr>
              <a:defRPr sz="2039"/>
            </a:lvl1pPr>
            <a:lvl2pPr>
              <a:defRPr sz="2039"/>
            </a:lvl2pPr>
            <a:lvl3pPr>
              <a:defRPr sz="2039"/>
            </a:lvl3pPr>
            <a:lvl4pPr>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dirty="0"/>
          </a:p>
        </p:txBody>
      </p:sp>
      <p:sp>
        <p:nvSpPr>
          <p:cNvPr id="12" name="Freeform 11">
            <a:extLst>
              <a:ext uri="{FF2B5EF4-FFF2-40B4-BE49-F238E27FC236}">
                <a16:creationId xmlns:a16="http://schemas.microsoft.com/office/drawing/2014/main" id="{18CD2E87-8426-FC12-6665-A6E2F64FEA93}"/>
              </a:ext>
            </a:extLst>
          </p:cNvPr>
          <p:cNvSpPr>
            <a:spLocks noChangeAspect="1"/>
          </p:cNvSpPr>
          <p:nvPr userDrawn="1"/>
        </p:nvSpPr>
        <p:spPr>
          <a:xfrm flipH="1">
            <a:off x="-10787" y="5039331"/>
            <a:ext cx="1117123" cy="128016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noProof="0" dirty="0"/>
          </a:p>
        </p:txBody>
      </p:sp>
      <p:sp>
        <p:nvSpPr>
          <p:cNvPr id="13" name="Freeform: Shape 11">
            <a:extLst>
              <a:ext uri="{FF2B5EF4-FFF2-40B4-BE49-F238E27FC236}">
                <a16:creationId xmlns:a16="http://schemas.microsoft.com/office/drawing/2014/main" id="{D35CF771-1335-6C94-6AA8-AF68EADDDF00}"/>
              </a:ext>
            </a:extLst>
          </p:cNvPr>
          <p:cNvSpPr/>
          <p:nvPr userDrawn="1"/>
        </p:nvSpPr>
        <p:spPr>
          <a:xfrm>
            <a:off x="1291126" y="5142797"/>
            <a:ext cx="751314"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chemeClr val="bg2">
                <a:lumMod val="75000"/>
              </a:schemeClr>
            </a:solidFill>
            <a:prstDash val="solid"/>
            <a:miter lim="800000"/>
          </a:ln>
          <a:effectLst/>
        </p:spPr>
        <p:txBody>
          <a:bodyPr rtlCol="0" anchor="ctr">
            <a:noAutofit/>
          </a:bodyPr>
          <a:lstStyle/>
          <a:p>
            <a:pPr marL="0" marR="0" lvl="0" indent="0" algn="ctr" defTabSz="1035649" eaLnBrk="1" fontAlgn="auto" latinLnBrk="0" hangingPunct="1">
              <a:lnSpc>
                <a:spcPct val="100000"/>
              </a:lnSpc>
              <a:spcBef>
                <a:spcPts val="0"/>
              </a:spcBef>
              <a:spcAft>
                <a:spcPts val="0"/>
              </a:spcAft>
              <a:buClrTx/>
              <a:buSzTx/>
              <a:buFontTx/>
              <a:buNone/>
              <a:tabLst/>
              <a:defRPr/>
            </a:pPr>
            <a:endParaRPr kumimoji="0" lang="en-US" sz="2039"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924390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id="{F73BF8E3-2426-5D65-6582-D4B03C765A5D}"/>
              </a:ext>
            </a:extLst>
          </p:cNvPr>
          <p:cNvSpPr>
            <a:spLocks noGrp="1"/>
          </p:cNvSpPr>
          <p:nvPr>
            <p:ph type="title"/>
          </p:nvPr>
        </p:nvSpPr>
        <p:spPr>
          <a:xfrm>
            <a:off x="7600002" y="2016580"/>
            <a:ext cx="5029877" cy="27758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2" name="Content placeholder 47">
            <a:extLst>
              <a:ext uri="{FF2B5EF4-FFF2-40B4-BE49-F238E27FC236}">
                <a16:creationId xmlns:a16="http://schemas.microsoft.com/office/drawing/2014/main" id="{117BCD91-6BBA-AACD-3424-C3A4E5C1AB1D}"/>
              </a:ext>
            </a:extLst>
          </p:cNvPr>
          <p:cNvSpPr>
            <a:spLocks noGrp="1" noChangeAspect="1"/>
          </p:cNvSpPr>
          <p:nvPr>
            <p:ph type="pic" sz="quarter" idx="48"/>
          </p:nvPr>
        </p:nvSpPr>
        <p:spPr>
          <a:xfrm>
            <a:off x="1035606" y="539496"/>
            <a:ext cx="5691309" cy="577900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a:t>Click icon to add picture</a:t>
            </a:r>
            <a:endParaRPr lang="en-US" altLang="zh-CN" noProof="0" dirty="0"/>
          </a:p>
        </p:txBody>
      </p:sp>
      <p:pic>
        <p:nvPicPr>
          <p:cNvPr id="7" name="Shape 33">
            <a:extLst>
              <a:ext uri="{FF2B5EF4-FFF2-40B4-BE49-F238E27FC236}">
                <a16:creationId xmlns:a16="http://schemas.microsoft.com/office/drawing/2014/main" id="{78B6A20E-2402-E586-7E92-A2C0D0B854D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398670" y="4038403"/>
            <a:ext cx="1629417" cy="1645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Freeform: Shape 11">
            <a:extLst>
              <a:ext uri="{FF2B5EF4-FFF2-40B4-BE49-F238E27FC236}">
                <a16:creationId xmlns:a16="http://schemas.microsoft.com/office/drawing/2014/main" id="{20E24AA2-A4D8-FFB3-C801-0E57990B8CB6}"/>
              </a:ext>
            </a:extLst>
          </p:cNvPr>
          <p:cNvSpPr/>
          <p:nvPr userDrawn="1"/>
        </p:nvSpPr>
        <p:spPr>
          <a:xfrm>
            <a:off x="1540537" y="5541405"/>
            <a:ext cx="751314"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1">
              <a:lumMod val="60000"/>
              <a:lumOff val="40000"/>
            </a:schemeClr>
          </a:solidFill>
          <a:ln w="12700" cap="flat" cmpd="sng" algn="ctr">
            <a:noFill/>
            <a:prstDash val="solid"/>
            <a:miter lim="800000"/>
          </a:ln>
          <a:effectLst/>
        </p:spPr>
        <p:txBody>
          <a:bodyPr rtlCol="0" anchor="ctr">
            <a:noAutofit/>
          </a:bodyPr>
          <a:lstStyle/>
          <a:p>
            <a:pPr marL="0" marR="0" lvl="0" indent="0" algn="ctr" defTabSz="1035649" eaLnBrk="1" fontAlgn="auto" latinLnBrk="0" hangingPunct="1">
              <a:lnSpc>
                <a:spcPct val="100000"/>
              </a:lnSpc>
              <a:spcBef>
                <a:spcPts val="0"/>
              </a:spcBef>
              <a:spcAft>
                <a:spcPts val="0"/>
              </a:spcAft>
              <a:buClrTx/>
              <a:buSzTx/>
              <a:buFontTx/>
              <a:buNone/>
              <a:tabLst/>
              <a:defRPr/>
            </a:pPr>
            <a:endParaRPr kumimoji="0" lang="en-US" sz="2039"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9" name="Freeform: Shape 5">
            <a:extLst>
              <a:ext uri="{FF2B5EF4-FFF2-40B4-BE49-F238E27FC236}">
                <a16:creationId xmlns:a16="http://schemas.microsoft.com/office/drawing/2014/main" id="{1FEC53F3-5030-5BCF-54CA-ABB14457C073}"/>
              </a:ext>
            </a:extLst>
          </p:cNvPr>
          <p:cNvSpPr/>
          <p:nvPr userDrawn="1"/>
        </p:nvSpPr>
        <p:spPr>
          <a:xfrm>
            <a:off x="6148656" y="393334"/>
            <a:ext cx="1409922"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Tree>
    <p:extLst>
      <p:ext uri="{BB962C8B-B14F-4D97-AF65-F5344CB8AC3E}">
        <p14:creationId xmlns:p14="http://schemas.microsoft.com/office/powerpoint/2010/main" val="3407711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6721E85-C7DE-A05F-D33D-97CAF161E33A}"/>
              </a:ext>
            </a:extLst>
          </p:cNvPr>
          <p:cNvSpPr/>
          <p:nvPr userDrawn="1"/>
        </p:nvSpPr>
        <p:spPr>
          <a:xfrm>
            <a:off x="0" y="2860787"/>
            <a:ext cx="2270280" cy="3676532"/>
          </a:xfrm>
          <a:custGeom>
            <a:avLst/>
            <a:gdLst>
              <a:gd name="connsiteX0" fmla="*/ 417538 w 2004570"/>
              <a:gd name="connsiteY0" fmla="*/ 0 h 3676532"/>
              <a:gd name="connsiteX1" fmla="*/ 2004570 w 2004570"/>
              <a:gd name="connsiteY1" fmla="*/ 925683 h 3676532"/>
              <a:gd name="connsiteX2" fmla="*/ 2004570 w 2004570"/>
              <a:gd name="connsiteY2" fmla="*/ 2763949 h 3676532"/>
              <a:gd name="connsiteX3" fmla="*/ 413202 w 2004570"/>
              <a:gd name="connsiteY3" fmla="*/ 3676532 h 3676532"/>
              <a:gd name="connsiteX4" fmla="*/ 0 w 2004570"/>
              <a:gd name="connsiteY4" fmla="*/ 3439338 h 3676532"/>
              <a:gd name="connsiteX5" fmla="*/ 0 w 2004570"/>
              <a:gd name="connsiteY5" fmla="*/ 24107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4570" h="3676532">
                <a:moveTo>
                  <a:pt x="417538" y="0"/>
                </a:moveTo>
                <a:lnTo>
                  <a:pt x="2004570" y="925683"/>
                </a:lnTo>
                <a:lnTo>
                  <a:pt x="2004570" y="2763949"/>
                </a:lnTo>
                <a:lnTo>
                  <a:pt x="413202" y="3676532"/>
                </a:lnTo>
                <a:lnTo>
                  <a:pt x="0" y="3439338"/>
                </a:lnTo>
                <a:lnTo>
                  <a:pt x="0" y="241075"/>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16" name="Freeform 15">
            <a:extLst>
              <a:ext uri="{FF2B5EF4-FFF2-40B4-BE49-F238E27FC236}">
                <a16:creationId xmlns:a16="http://schemas.microsoft.com/office/drawing/2014/main" id="{2BA5A58B-9440-7DAB-E7D7-3143B049FBAC}"/>
              </a:ext>
            </a:extLst>
          </p:cNvPr>
          <p:cNvSpPr/>
          <p:nvPr userDrawn="1"/>
        </p:nvSpPr>
        <p:spPr>
          <a:xfrm flipH="1">
            <a:off x="744963" y="5253271"/>
            <a:ext cx="1937530" cy="1621875"/>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27" name="Freeform: Shape 24">
            <a:extLst>
              <a:ext uri="{FF2B5EF4-FFF2-40B4-BE49-F238E27FC236}">
                <a16:creationId xmlns:a16="http://schemas.microsoft.com/office/drawing/2014/main" id="{A23F9759-CF52-CE45-5E22-9678534685A7}"/>
              </a:ext>
            </a:extLst>
          </p:cNvPr>
          <p:cNvSpPr/>
          <p:nvPr userDrawn="1"/>
        </p:nvSpPr>
        <p:spPr>
          <a:xfrm flipH="1">
            <a:off x="2577045" y="4699054"/>
            <a:ext cx="757467"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6" name="Title 5">
            <a:extLst>
              <a:ext uri="{FF2B5EF4-FFF2-40B4-BE49-F238E27FC236}">
                <a16:creationId xmlns:a16="http://schemas.microsoft.com/office/drawing/2014/main" id="{5D84FCC1-368D-680C-31AA-597C3AAF4232}"/>
              </a:ext>
            </a:extLst>
          </p:cNvPr>
          <p:cNvSpPr>
            <a:spLocks noGrp="1"/>
          </p:cNvSpPr>
          <p:nvPr>
            <p:ph type="title"/>
          </p:nvPr>
        </p:nvSpPr>
        <p:spPr>
          <a:xfrm>
            <a:off x="3924945" y="1499616"/>
            <a:ext cx="9009769" cy="1335024"/>
          </a:xfrm>
        </p:spPr>
        <p:txBody>
          <a:bodyPr anchor="b">
            <a:normAutofit/>
          </a:bodyPr>
          <a:lstStyle>
            <a:lvl1pPr>
              <a:defRPr sz="4077"/>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6FFF81D2-C0B4-3B82-8DF6-D10CC07C441C}"/>
              </a:ext>
            </a:extLst>
          </p:cNvPr>
          <p:cNvSpPr>
            <a:spLocks noGrp="1"/>
          </p:cNvSpPr>
          <p:nvPr>
            <p:ph idx="14"/>
          </p:nvPr>
        </p:nvSpPr>
        <p:spPr>
          <a:xfrm>
            <a:off x="3924945" y="3108960"/>
            <a:ext cx="5178028" cy="3108960"/>
          </a:xfrm>
        </p:spPr>
        <p:txBody>
          <a:bodyPr/>
          <a:lstStyle>
            <a:lvl1pPr marL="579964" indent="-579964">
              <a:buFont typeface="+mj-lt"/>
              <a:buAutoNum type="arabicPeriod"/>
              <a:defRPr sz="2039"/>
            </a:lvl1pPr>
            <a:lvl2pPr marL="1242779" indent="-579964">
              <a:buFont typeface="+mj-lt"/>
              <a:buAutoNum type="alphaLcPeriod"/>
              <a:defRPr sz="2039"/>
            </a:lvl2pPr>
            <a:lvl3pPr marL="1864169" indent="-579964">
              <a:buFont typeface="+mj-lt"/>
              <a:buAutoNum type="romanLcPeriod"/>
              <a:defRPr sz="2039"/>
            </a:lvl3pPr>
            <a:lvl4pPr marL="2485559" indent="-579964">
              <a:buFont typeface="+mj-lt"/>
              <a:buAutoNum type="arabicParenR"/>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F190F721-56C7-251D-948D-117696095C32}"/>
              </a:ext>
            </a:extLst>
          </p:cNvPr>
          <p:cNvSpPr>
            <a:spLocks noGrp="1"/>
          </p:cNvSpPr>
          <p:nvPr>
            <p:ph idx="1"/>
          </p:nvPr>
        </p:nvSpPr>
        <p:spPr>
          <a:xfrm>
            <a:off x="9320450" y="3108960"/>
            <a:ext cx="3417499" cy="3108960"/>
          </a:xfrm>
        </p:spPr>
        <p:txBody>
          <a:bodyPr/>
          <a:lstStyle>
            <a:lvl1pPr marL="0" indent="0">
              <a:lnSpc>
                <a:spcPct val="100000"/>
              </a:lnSpc>
              <a:spcBef>
                <a:spcPts val="0"/>
              </a:spcBef>
              <a:spcAft>
                <a:spcPts val="680"/>
              </a:spcAft>
              <a:buNone/>
              <a:defRPr sz="2039"/>
            </a:lvl1pPr>
            <a:lvl2pPr>
              <a:lnSpc>
                <a:spcPct val="100000"/>
              </a:lnSpc>
              <a:spcBef>
                <a:spcPts val="0"/>
              </a:spcBef>
              <a:spcAft>
                <a:spcPts val="680"/>
              </a:spcAft>
              <a:defRPr sz="2039"/>
            </a:lvl2pPr>
            <a:lvl3pPr>
              <a:lnSpc>
                <a:spcPct val="100000"/>
              </a:lnSpc>
              <a:spcBef>
                <a:spcPts val="0"/>
              </a:spcBef>
              <a:spcAft>
                <a:spcPts val="680"/>
              </a:spcAft>
              <a:defRPr sz="2039"/>
            </a:lvl3pPr>
            <a:lvl4pPr>
              <a:lnSpc>
                <a:spcPct val="100000"/>
              </a:lnSpc>
              <a:spcBef>
                <a:spcPts val="0"/>
              </a:spcBef>
              <a:spcAft>
                <a:spcPts val="680"/>
              </a:spcAft>
              <a:defRPr sz="2039"/>
            </a:lvl4pPr>
            <a:lvl5pPr>
              <a:defRPr sz="2039"/>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C94E8A0-C02C-2322-50C1-50080A793F84}"/>
              </a:ext>
            </a:extLst>
          </p:cNvPr>
          <p:cNvSpPr>
            <a:spLocks noGrp="1"/>
          </p:cNvSpPr>
          <p:nvPr>
            <p:ph type="ftr" sz="quarter" idx="41"/>
          </p:nvPr>
        </p:nvSpPr>
        <p:spPr>
          <a:xfrm>
            <a:off x="3924945" y="6217921"/>
            <a:ext cx="4660225" cy="365125"/>
          </a:xfrm>
        </p:spPr>
        <p:txBody>
          <a:bodyPr/>
          <a:lstStyle/>
          <a:p>
            <a:endParaRPr lang="en-US" noProof="0" dirty="0"/>
          </a:p>
        </p:txBody>
      </p:sp>
      <p:sp>
        <p:nvSpPr>
          <p:cNvPr id="5" name="Slide Number Placeholder 4">
            <a:extLst>
              <a:ext uri="{FF2B5EF4-FFF2-40B4-BE49-F238E27FC236}">
                <a16:creationId xmlns:a16="http://schemas.microsoft.com/office/drawing/2014/main" id="{2446A453-65E1-B688-A3F9-EA0AA347DDEA}"/>
              </a:ext>
            </a:extLst>
          </p:cNvPr>
          <p:cNvSpPr>
            <a:spLocks noGrp="1"/>
          </p:cNvSpPr>
          <p:nvPr>
            <p:ph type="sldNum" sz="quarter" idx="40"/>
          </p:nvPr>
        </p:nvSpPr>
        <p:spPr/>
        <p:txBody>
          <a:bodyPr>
            <a:noAutofit/>
          </a:bodyPr>
          <a:lstStyle/>
          <a:p>
            <a:fld id="{47FEACEE-25B4-4A2D-B147-27296E36371D}" type="slidenum">
              <a:rPr lang="en-US" altLang="zh-CN" noProof="0" smtClean="0"/>
              <a:pPr/>
              <a:t>‹#›</a:t>
            </a:fld>
            <a:endParaRPr lang="en-US" altLang="zh-CN" noProof="0" dirty="0"/>
          </a:p>
        </p:txBody>
      </p:sp>
      <p:sp>
        <p:nvSpPr>
          <p:cNvPr id="2" name="Freeform: Shape 12">
            <a:extLst>
              <a:ext uri="{FF2B5EF4-FFF2-40B4-BE49-F238E27FC236}">
                <a16:creationId xmlns:a16="http://schemas.microsoft.com/office/drawing/2014/main" id="{0750FD92-E143-4402-D455-30DC417CBDBE}"/>
              </a:ext>
            </a:extLst>
          </p:cNvPr>
          <p:cNvSpPr/>
          <p:nvPr userDrawn="1"/>
        </p:nvSpPr>
        <p:spPr>
          <a:xfrm>
            <a:off x="1357325" y="958947"/>
            <a:ext cx="1749493" cy="174369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noProof="0" dirty="0"/>
          </a:p>
        </p:txBody>
      </p:sp>
      <p:sp>
        <p:nvSpPr>
          <p:cNvPr id="29" name="Freeform 28">
            <a:extLst>
              <a:ext uri="{FF2B5EF4-FFF2-40B4-BE49-F238E27FC236}">
                <a16:creationId xmlns:a16="http://schemas.microsoft.com/office/drawing/2014/main" id="{6B13E9E2-D67B-E75B-D60D-CE3782A4FC67}"/>
              </a:ext>
            </a:extLst>
          </p:cNvPr>
          <p:cNvSpPr/>
          <p:nvPr userDrawn="1"/>
        </p:nvSpPr>
        <p:spPr>
          <a:xfrm>
            <a:off x="370048" y="1"/>
            <a:ext cx="1749067" cy="1254845"/>
          </a:xfrm>
          <a:custGeom>
            <a:avLst/>
            <a:gdLst>
              <a:gd name="connsiteX0" fmla="*/ 0 w 1544359"/>
              <a:gd name="connsiteY0" fmla="*/ 0 h 1254845"/>
              <a:gd name="connsiteX1" fmla="*/ 1544359 w 1544359"/>
              <a:gd name="connsiteY1" fmla="*/ 0 h 1254845"/>
              <a:gd name="connsiteX2" fmla="*/ 1543519 w 1544359"/>
              <a:gd name="connsiteY2" fmla="*/ 822090 h 1254845"/>
              <a:gd name="connsiteX3" fmla="*/ 772206 w 1544359"/>
              <a:gd name="connsiteY3" fmla="*/ 1254845 h 1254845"/>
              <a:gd name="connsiteX4" fmla="*/ 0 w 1544359"/>
              <a:gd name="connsiteY4" fmla="*/ 822027 h 125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359" h="1254845">
                <a:moveTo>
                  <a:pt x="0" y="0"/>
                </a:moveTo>
                <a:lnTo>
                  <a:pt x="1544359" y="0"/>
                </a:lnTo>
                <a:lnTo>
                  <a:pt x="1543519" y="822090"/>
                </a:lnTo>
                <a:lnTo>
                  <a:pt x="772206" y="1254845"/>
                </a:lnTo>
                <a:lnTo>
                  <a:pt x="0" y="82202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Tree>
    <p:extLst>
      <p:ext uri="{BB962C8B-B14F-4D97-AF65-F5344CB8AC3E}">
        <p14:creationId xmlns:p14="http://schemas.microsoft.com/office/powerpoint/2010/main" val="266211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64746" y="12436"/>
            <a:ext cx="1648453"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9" name="Hexagon 15">
            <a:extLst>
              <a:ext uri="{FF2B5EF4-FFF2-40B4-BE49-F238E27FC236}">
                <a16:creationId xmlns:a16="http://schemas.microsoft.com/office/drawing/2014/main" id="{93831F6E-A0DA-46E5-AF13-ED5D9ABF108D}"/>
              </a:ext>
            </a:extLst>
          </p:cNvPr>
          <p:cNvSpPr/>
          <p:nvPr userDrawn="1"/>
        </p:nvSpPr>
        <p:spPr>
          <a:xfrm>
            <a:off x="1788851" y="450004"/>
            <a:ext cx="1648453"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10" name="Hexagon 17">
            <a:extLst>
              <a:ext uri="{FF2B5EF4-FFF2-40B4-BE49-F238E27FC236}">
                <a16:creationId xmlns:a16="http://schemas.microsoft.com/office/drawing/2014/main" id="{18B06ECC-5FA7-4ACA-86BF-694240D0C05B}"/>
              </a:ext>
            </a:extLst>
          </p:cNvPr>
          <p:cNvSpPr/>
          <p:nvPr userDrawn="1"/>
        </p:nvSpPr>
        <p:spPr>
          <a:xfrm>
            <a:off x="466859" y="1136470"/>
            <a:ext cx="1648453"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11" name="Hexagon 19">
            <a:extLst>
              <a:ext uri="{FF2B5EF4-FFF2-40B4-BE49-F238E27FC236}">
                <a16:creationId xmlns:a16="http://schemas.microsoft.com/office/drawing/2014/main" id="{089AA305-8FFC-46A5-B806-D5D78320D0CD}"/>
              </a:ext>
            </a:extLst>
          </p:cNvPr>
          <p:cNvSpPr/>
          <p:nvPr userDrawn="1"/>
        </p:nvSpPr>
        <p:spPr>
          <a:xfrm>
            <a:off x="1789512" y="1812437"/>
            <a:ext cx="1648453"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12" name="Hexagon 21">
            <a:extLst>
              <a:ext uri="{FF2B5EF4-FFF2-40B4-BE49-F238E27FC236}">
                <a16:creationId xmlns:a16="http://schemas.microsoft.com/office/drawing/2014/main" id="{DB2D65ED-32BC-44B2-92F3-E16717051CA1}"/>
              </a:ext>
            </a:extLst>
          </p:cNvPr>
          <p:cNvSpPr/>
          <p:nvPr userDrawn="1"/>
        </p:nvSpPr>
        <p:spPr>
          <a:xfrm>
            <a:off x="4477853" y="4582171"/>
            <a:ext cx="1648453"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44" name="Freeform 43">
            <a:extLst>
              <a:ext uri="{FF2B5EF4-FFF2-40B4-BE49-F238E27FC236}">
                <a16:creationId xmlns:a16="http://schemas.microsoft.com/office/drawing/2014/main" id="{6100186E-95B0-AB29-6F1D-DBFBAA566DB2}"/>
              </a:ext>
            </a:extLst>
          </p:cNvPr>
          <p:cNvSpPr/>
          <p:nvPr userDrawn="1"/>
        </p:nvSpPr>
        <p:spPr>
          <a:xfrm>
            <a:off x="4480107" y="5952137"/>
            <a:ext cx="1648453"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14" name="Hexagon 27">
            <a:extLst>
              <a:ext uri="{FF2B5EF4-FFF2-40B4-BE49-F238E27FC236}">
                <a16:creationId xmlns:a16="http://schemas.microsoft.com/office/drawing/2014/main" id="{5275D449-7441-440B-8584-96D25256F24D}"/>
              </a:ext>
            </a:extLst>
          </p:cNvPr>
          <p:cNvSpPr/>
          <p:nvPr userDrawn="1"/>
        </p:nvSpPr>
        <p:spPr>
          <a:xfrm>
            <a:off x="3153021" y="5245443"/>
            <a:ext cx="1648453"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5" name="Hexagon 21">
            <a:extLst>
              <a:ext uri="{FF2B5EF4-FFF2-40B4-BE49-F238E27FC236}">
                <a16:creationId xmlns:a16="http://schemas.microsoft.com/office/drawing/2014/main" id="{AA088CB3-68C2-8BF7-640B-511D7AD708D4}"/>
              </a:ext>
            </a:extLst>
          </p:cNvPr>
          <p:cNvSpPr/>
          <p:nvPr userDrawn="1"/>
        </p:nvSpPr>
        <p:spPr>
          <a:xfrm>
            <a:off x="3122747" y="2493386"/>
            <a:ext cx="1662097" cy="1305975"/>
          </a:xfrm>
          <a:prstGeom prst="hexagon">
            <a:avLst>
              <a:gd name="adj" fmla="val 28413"/>
              <a:gd name="vf" fmla="val 115470"/>
            </a:avLst>
          </a:prstGeom>
          <a:noFill/>
          <a:ln w="19050">
            <a:solidFill>
              <a:srgbClr val="D84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15" name="Hexagon 28">
            <a:extLst>
              <a:ext uri="{FF2B5EF4-FFF2-40B4-BE49-F238E27FC236}">
                <a16:creationId xmlns:a16="http://schemas.microsoft.com/office/drawing/2014/main" id="{94CFCD79-F5CD-4175-96DE-1AC2E1999DB6}"/>
              </a:ext>
            </a:extLst>
          </p:cNvPr>
          <p:cNvSpPr/>
          <p:nvPr userDrawn="1"/>
        </p:nvSpPr>
        <p:spPr>
          <a:xfrm>
            <a:off x="3133935" y="3880620"/>
            <a:ext cx="1648453"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43" name="Freeform 42">
            <a:extLst>
              <a:ext uri="{FF2B5EF4-FFF2-40B4-BE49-F238E27FC236}">
                <a16:creationId xmlns:a16="http://schemas.microsoft.com/office/drawing/2014/main" id="{C8667104-E096-23C3-4C2C-5277C2AF5C57}"/>
              </a:ext>
            </a:extLst>
          </p:cNvPr>
          <p:cNvSpPr/>
          <p:nvPr userDrawn="1"/>
        </p:nvSpPr>
        <p:spPr>
          <a:xfrm>
            <a:off x="4193" y="448131"/>
            <a:ext cx="768857"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18" name="Hexagon 31">
            <a:extLst>
              <a:ext uri="{FF2B5EF4-FFF2-40B4-BE49-F238E27FC236}">
                <a16:creationId xmlns:a16="http://schemas.microsoft.com/office/drawing/2014/main" id="{61BB4AB0-7C5C-4697-A25B-0AFD8754AB52}"/>
              </a:ext>
            </a:extLst>
          </p:cNvPr>
          <p:cNvSpPr/>
          <p:nvPr userDrawn="1"/>
        </p:nvSpPr>
        <p:spPr>
          <a:xfrm>
            <a:off x="1789833" y="3182793"/>
            <a:ext cx="1648453" cy="1266696"/>
          </a:xfrm>
          <a:prstGeom prst="hexagon">
            <a:avLst>
              <a:gd name="adj" fmla="val 28413"/>
              <a:gd name="vf" fmla="val 11547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7" name="Hexagon 28">
            <a:extLst>
              <a:ext uri="{FF2B5EF4-FFF2-40B4-BE49-F238E27FC236}">
                <a16:creationId xmlns:a16="http://schemas.microsoft.com/office/drawing/2014/main" id="{E4EF439B-1CC3-CA39-B62A-E54F83ED70D2}"/>
              </a:ext>
            </a:extLst>
          </p:cNvPr>
          <p:cNvSpPr/>
          <p:nvPr userDrawn="1"/>
        </p:nvSpPr>
        <p:spPr>
          <a:xfrm>
            <a:off x="448796" y="2511644"/>
            <a:ext cx="1648453"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46" name="Freeform 45">
            <a:extLst>
              <a:ext uri="{FF2B5EF4-FFF2-40B4-BE49-F238E27FC236}">
                <a16:creationId xmlns:a16="http://schemas.microsoft.com/office/drawing/2014/main" id="{2363FF00-E570-D743-258E-E9FEF4F02A08}"/>
              </a:ext>
            </a:extLst>
          </p:cNvPr>
          <p:cNvSpPr/>
          <p:nvPr userDrawn="1"/>
        </p:nvSpPr>
        <p:spPr>
          <a:xfrm>
            <a:off x="7174697" y="5962238"/>
            <a:ext cx="1648453"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rgbClr val="98432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
        <p:nvSpPr>
          <p:cNvPr id="4" name="Hexagon 21">
            <a:extLst>
              <a:ext uri="{FF2B5EF4-FFF2-40B4-BE49-F238E27FC236}">
                <a16:creationId xmlns:a16="http://schemas.microsoft.com/office/drawing/2014/main" id="{A38FF139-88E9-67A9-6010-4EDFB851076B}"/>
              </a:ext>
            </a:extLst>
          </p:cNvPr>
          <p:cNvSpPr/>
          <p:nvPr userDrawn="1"/>
        </p:nvSpPr>
        <p:spPr>
          <a:xfrm>
            <a:off x="5832821" y="5261378"/>
            <a:ext cx="1648453" cy="1266696"/>
          </a:xfrm>
          <a:prstGeom prst="hexagon">
            <a:avLst>
              <a:gd name="adj" fmla="val 28413"/>
              <a:gd name="vf" fmla="val 115470"/>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2" name="Hexagon 21">
            <a:extLst>
              <a:ext uri="{FF2B5EF4-FFF2-40B4-BE49-F238E27FC236}">
                <a16:creationId xmlns:a16="http://schemas.microsoft.com/office/drawing/2014/main" id="{99956147-4454-5EA6-FC9C-94C08EE35F28}"/>
              </a:ext>
            </a:extLst>
          </p:cNvPr>
          <p:cNvSpPr/>
          <p:nvPr userDrawn="1"/>
        </p:nvSpPr>
        <p:spPr>
          <a:xfrm>
            <a:off x="4471995" y="3206642"/>
            <a:ext cx="1648453" cy="1266696"/>
          </a:xfrm>
          <a:prstGeom prst="hexagon">
            <a:avLst>
              <a:gd name="adj" fmla="val 28413"/>
              <a:gd name="vf" fmla="val 1154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2039" dirty="0"/>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834997" y="731520"/>
            <a:ext cx="6110073" cy="2103120"/>
          </a:xfrm>
        </p:spPr>
        <p:txBody>
          <a:bodyPr anchor="b">
            <a:normAutofit/>
          </a:bodyPr>
          <a:lstStyle/>
          <a:p>
            <a:r>
              <a:rPr lang="en-US"/>
              <a:t>Click to edit Master title style</a:t>
            </a:r>
            <a:endParaRPr lang="en-US" dirty="0"/>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p:nvPr>
        </p:nvSpPr>
        <p:spPr>
          <a:xfrm>
            <a:off x="6834997" y="3108961"/>
            <a:ext cx="6110073" cy="1879791"/>
          </a:xfrm>
          <a:prstGeom prst="rect">
            <a:avLst/>
          </a:prstGeom>
        </p:spPr>
        <p:txBody>
          <a:bodyPr anchor="t">
            <a:normAutofit/>
          </a:bodyPr>
          <a:lstStyle>
            <a:lvl1pPr marL="0" indent="0" algn="l">
              <a:lnSpc>
                <a:spcPct val="100000"/>
              </a:lnSpc>
              <a:buNone/>
              <a:defRPr sz="2039" b="0">
                <a:solidFill>
                  <a:schemeClr val="bg1"/>
                </a:solidFill>
              </a:defRPr>
            </a:lvl1pPr>
            <a:lvl2pPr>
              <a:defRPr sz="1133"/>
            </a:lvl2pPr>
            <a:lvl3pPr>
              <a:defRPr sz="1019"/>
            </a:lvl3pPr>
            <a:lvl4pPr>
              <a:defRPr sz="906"/>
            </a:lvl4pPr>
            <a:lvl5pPr>
              <a:defRPr sz="906"/>
            </a:lvl5pPr>
          </a:lstStyle>
          <a:p>
            <a:pPr lvl="0"/>
            <a:r>
              <a:rPr lang="en-US" altLang="zh-CN"/>
              <a:t>Click to edit Master text styles</a:t>
            </a:r>
          </a:p>
        </p:txBody>
      </p:sp>
      <p:sp>
        <p:nvSpPr>
          <p:cNvPr id="40" name="Freeform 39">
            <a:extLst>
              <a:ext uri="{FF2B5EF4-FFF2-40B4-BE49-F238E27FC236}">
                <a16:creationId xmlns:a16="http://schemas.microsoft.com/office/drawing/2014/main" id="{E3C8467A-0A34-2A65-92FE-F12F6A3D84A6}"/>
              </a:ext>
            </a:extLst>
          </p:cNvPr>
          <p:cNvSpPr/>
          <p:nvPr userDrawn="1"/>
        </p:nvSpPr>
        <p:spPr>
          <a:xfrm>
            <a:off x="-7405" y="1815084"/>
            <a:ext cx="789885"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39" dirty="0"/>
          </a:p>
        </p:txBody>
      </p:sp>
    </p:spTree>
    <p:extLst>
      <p:ext uri="{BB962C8B-B14F-4D97-AF65-F5344CB8AC3E}">
        <p14:creationId xmlns:p14="http://schemas.microsoft.com/office/powerpoint/2010/main" val="314733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id="{28B6388A-37D2-4382-A7FC-9B9A76BDE84D}"/>
              </a:ext>
            </a:extLst>
          </p:cNvPr>
          <p:cNvSpPr>
            <a:spLocks noGrp="1"/>
          </p:cNvSpPr>
          <p:nvPr>
            <p:ph type="sldNum" sz="quarter" idx="4"/>
          </p:nvPr>
        </p:nvSpPr>
        <p:spPr>
          <a:xfrm>
            <a:off x="12677980" y="6217921"/>
            <a:ext cx="519379" cy="365125"/>
          </a:xfrm>
          <a:prstGeom prst="rect">
            <a:avLst/>
          </a:prstGeom>
        </p:spPr>
        <p:txBody>
          <a:bodyPr vert="horz" lIns="91440" tIns="45720" rIns="91440" bIns="45720" rtlCol="0" anchor="ctr">
            <a:noAutofit/>
          </a:bodyPr>
          <a:lstStyle>
            <a:lvl1pPr algn="ctr">
              <a:defRPr sz="1359">
                <a:solidFill>
                  <a:schemeClr val="bg1"/>
                </a:solidFill>
                <a:latin typeface="+mn-lt"/>
              </a:defRPr>
            </a:lvl1pPr>
          </a:lstStyle>
          <a:p>
            <a:fld id="{47FEACEE-25B4-4A2D-B147-27296E36371D}" type="slidenum">
              <a:rPr lang="en-US" altLang="zh-CN" noProof="0" smtClean="0"/>
              <a:pPr/>
              <a:t>‹#›</a:t>
            </a:fld>
            <a:endParaRPr lang="en-US" altLang="zh-CN" noProof="0" dirty="0"/>
          </a:p>
        </p:txBody>
      </p:sp>
      <p:sp>
        <p:nvSpPr>
          <p:cNvPr id="6" name="Text Placeholder 2">
            <a:extLst>
              <a:ext uri="{FF2B5EF4-FFF2-40B4-BE49-F238E27FC236}">
                <a16:creationId xmlns:a16="http://schemas.microsoft.com/office/drawing/2014/main" id="{18CB8A3D-9A54-FD7C-F6A5-B33E6C891A4E}"/>
              </a:ext>
            </a:extLst>
          </p:cNvPr>
          <p:cNvSpPr>
            <a:spLocks noGrp="1"/>
          </p:cNvSpPr>
          <p:nvPr>
            <p:ph type="body" idx="1"/>
          </p:nvPr>
        </p:nvSpPr>
        <p:spPr>
          <a:xfrm>
            <a:off x="949305" y="1825625"/>
            <a:ext cx="11909465"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itle Placeholder 4">
            <a:extLst>
              <a:ext uri="{FF2B5EF4-FFF2-40B4-BE49-F238E27FC236}">
                <a16:creationId xmlns:a16="http://schemas.microsoft.com/office/drawing/2014/main" id="{F38A7675-78A2-B642-22AF-B98514C68B06}"/>
              </a:ext>
            </a:extLst>
          </p:cNvPr>
          <p:cNvSpPr>
            <a:spLocks noGrp="1"/>
          </p:cNvSpPr>
          <p:nvPr>
            <p:ph type="title"/>
          </p:nvPr>
        </p:nvSpPr>
        <p:spPr>
          <a:xfrm>
            <a:off x="949305" y="365126"/>
            <a:ext cx="11909465" cy="1325563"/>
          </a:xfrm>
          <a:prstGeom prst="rect">
            <a:avLst/>
          </a:prstGeom>
        </p:spPr>
        <p:txBody>
          <a:bodyPr vert="horz" lIns="91440" tIns="45720" rIns="91440" bIns="45720" rtlCol="0" anchor="ctr">
            <a:noAutofit/>
          </a:bodyPr>
          <a:lstStyle/>
          <a:p>
            <a:r>
              <a:rPr lang="en-US" noProof="0"/>
              <a:t>Click to edit Master title style</a:t>
            </a:r>
          </a:p>
        </p:txBody>
      </p:sp>
      <p:sp>
        <p:nvSpPr>
          <p:cNvPr id="8" name="Footer Placeholder 7">
            <a:extLst>
              <a:ext uri="{FF2B5EF4-FFF2-40B4-BE49-F238E27FC236}">
                <a16:creationId xmlns:a16="http://schemas.microsoft.com/office/drawing/2014/main" id="{C176125D-E69D-E2ED-1549-3D67DBD487E0}"/>
              </a:ext>
            </a:extLst>
          </p:cNvPr>
          <p:cNvSpPr>
            <a:spLocks noGrp="1"/>
          </p:cNvSpPr>
          <p:nvPr>
            <p:ph type="ftr" sz="quarter" idx="3"/>
          </p:nvPr>
        </p:nvSpPr>
        <p:spPr>
          <a:xfrm>
            <a:off x="1035606" y="6217921"/>
            <a:ext cx="4660225" cy="365125"/>
          </a:xfrm>
          <a:prstGeom prst="rect">
            <a:avLst/>
          </a:prstGeom>
        </p:spPr>
        <p:txBody>
          <a:bodyPr vert="horz" lIns="91440" tIns="45720" rIns="91440" bIns="45720" rtlCol="0" anchor="ctr">
            <a:noAutofit/>
          </a:bodyPr>
          <a:lstStyle>
            <a:lvl1pPr algn="l">
              <a:defRPr sz="1359">
                <a:solidFill>
                  <a:schemeClr val="bg1"/>
                </a:solidFill>
                <a:latin typeface="+mn-lt"/>
              </a:defRPr>
            </a:lvl1pPr>
          </a:lstStyle>
          <a:p>
            <a:endParaRPr lang="en-US" noProof="0" dirty="0"/>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71" r:id="rId2"/>
    <p:sldLayoutId id="2147483674" r:id="rId3"/>
    <p:sldLayoutId id="2147483669" r:id="rId4"/>
    <p:sldLayoutId id="2147483655" r:id="rId5"/>
    <p:sldLayoutId id="2147483651" r:id="rId6"/>
    <p:sldLayoutId id="2147483662" r:id="rId7"/>
    <p:sldLayoutId id="2147483672" r:id="rId8"/>
    <p:sldLayoutId id="2147483653" r:id="rId9"/>
    <p:sldLayoutId id="2147483663" r:id="rId10"/>
    <p:sldLayoutId id="2147483665" r:id="rId11"/>
  </p:sldLayoutIdLst>
  <p:hf hdr="0" ftr="0" dt="0"/>
  <p:txStyles>
    <p:titleStyle>
      <a:lvl1pPr algn="l" defTabSz="1035649" rtl="0" eaLnBrk="1" latinLnBrk="0" hangingPunct="1">
        <a:lnSpc>
          <a:spcPct val="90000"/>
        </a:lnSpc>
        <a:spcBef>
          <a:spcPct val="0"/>
        </a:spcBef>
        <a:buNone/>
        <a:defRPr sz="4983" b="1" kern="1200">
          <a:solidFill>
            <a:schemeClr val="bg1"/>
          </a:solidFill>
          <a:latin typeface="+mj-lt"/>
          <a:ea typeface="+mj-ea"/>
          <a:cs typeface="+mj-cs"/>
        </a:defRPr>
      </a:lvl1pPr>
    </p:titleStyle>
    <p:bodyStyle>
      <a:lvl1pPr marL="393547" indent="-393547" algn="l" defTabSz="1035649" rtl="0" eaLnBrk="1" latinLnBrk="0" hangingPunct="1">
        <a:lnSpc>
          <a:spcPct val="90000"/>
        </a:lnSpc>
        <a:spcBef>
          <a:spcPts val="1699"/>
        </a:spcBef>
        <a:buFont typeface="Arial" panose="020B0604020202020204" pitchFamily="34" charset="0"/>
        <a:buChar char="•"/>
        <a:defRPr sz="2265" kern="1200">
          <a:solidFill>
            <a:schemeClr val="bg1"/>
          </a:solidFill>
          <a:latin typeface="+mn-lt"/>
          <a:ea typeface="+mn-ea"/>
          <a:cs typeface="+mn-cs"/>
        </a:defRPr>
      </a:lvl1pPr>
      <a:lvl2pPr marL="828520" indent="-393547" algn="l" defTabSz="1035649" rtl="0" eaLnBrk="1" latinLnBrk="0" hangingPunct="1">
        <a:lnSpc>
          <a:spcPct val="90000"/>
        </a:lnSpc>
        <a:spcBef>
          <a:spcPts val="1699"/>
        </a:spcBef>
        <a:buFont typeface="Arial" panose="020B0604020202020204" pitchFamily="34" charset="0"/>
        <a:buChar char="•"/>
        <a:defRPr sz="2265" kern="1200">
          <a:solidFill>
            <a:schemeClr val="bg1"/>
          </a:solidFill>
          <a:latin typeface="+mn-lt"/>
          <a:ea typeface="+mn-ea"/>
          <a:cs typeface="+mn-cs"/>
        </a:defRPr>
      </a:lvl2pPr>
      <a:lvl3pPr marL="1242779" indent="-393547" algn="l" defTabSz="1035649" rtl="0" eaLnBrk="1" latinLnBrk="0" hangingPunct="1">
        <a:lnSpc>
          <a:spcPct val="90000"/>
        </a:lnSpc>
        <a:spcBef>
          <a:spcPts val="1699"/>
        </a:spcBef>
        <a:buFont typeface="Arial" panose="020B0604020202020204" pitchFamily="34" charset="0"/>
        <a:buChar char="•"/>
        <a:defRPr sz="2265" kern="1200">
          <a:solidFill>
            <a:schemeClr val="bg1"/>
          </a:solidFill>
          <a:latin typeface="+mn-lt"/>
          <a:ea typeface="+mn-ea"/>
          <a:cs typeface="+mn-cs"/>
        </a:defRPr>
      </a:lvl3pPr>
      <a:lvl4pPr marL="1657039" indent="-393547" algn="l" defTabSz="1035649" rtl="0" eaLnBrk="1" latinLnBrk="0" hangingPunct="1">
        <a:lnSpc>
          <a:spcPct val="90000"/>
        </a:lnSpc>
        <a:spcBef>
          <a:spcPts val="1699"/>
        </a:spcBef>
        <a:buFont typeface="Arial" panose="020B0604020202020204" pitchFamily="34" charset="0"/>
        <a:buChar char="•"/>
        <a:defRPr sz="2265" kern="1200">
          <a:solidFill>
            <a:schemeClr val="bg1"/>
          </a:solidFill>
          <a:latin typeface="+mn-lt"/>
          <a:ea typeface="+mn-ea"/>
          <a:cs typeface="+mn-cs"/>
        </a:defRPr>
      </a:lvl4pPr>
      <a:lvl5pPr marL="2071299" indent="-393547" algn="l" defTabSz="1035649" rtl="0" eaLnBrk="1" latinLnBrk="0" hangingPunct="1">
        <a:lnSpc>
          <a:spcPct val="90000"/>
        </a:lnSpc>
        <a:spcBef>
          <a:spcPts val="1699"/>
        </a:spcBef>
        <a:buFont typeface="Arial" panose="020B0604020202020204" pitchFamily="34" charset="0"/>
        <a:buChar char="•"/>
        <a:defRPr sz="2265" kern="1200">
          <a:solidFill>
            <a:schemeClr val="bg1"/>
          </a:solidFill>
          <a:latin typeface="+mn-lt"/>
          <a:ea typeface="+mn-ea"/>
          <a:cs typeface="+mn-cs"/>
        </a:defRPr>
      </a:lvl5pPr>
      <a:lvl6pPr marL="2848036" indent="-258912" algn="l" defTabSz="1035649" rtl="0" eaLnBrk="1" latinLnBrk="0" hangingPunct="1">
        <a:lnSpc>
          <a:spcPct val="90000"/>
        </a:lnSpc>
        <a:spcBef>
          <a:spcPts val="566"/>
        </a:spcBef>
        <a:buFont typeface="Arial" panose="020B0604020202020204" pitchFamily="34" charset="0"/>
        <a:buChar char="•"/>
        <a:defRPr sz="2039" kern="1200">
          <a:solidFill>
            <a:schemeClr val="tx1"/>
          </a:solidFill>
          <a:latin typeface="+mn-lt"/>
          <a:ea typeface="+mn-ea"/>
          <a:cs typeface="+mn-cs"/>
        </a:defRPr>
      </a:lvl6pPr>
      <a:lvl7pPr marL="3365861" indent="-258912" algn="l" defTabSz="1035649" rtl="0" eaLnBrk="1" latinLnBrk="0" hangingPunct="1">
        <a:lnSpc>
          <a:spcPct val="90000"/>
        </a:lnSpc>
        <a:spcBef>
          <a:spcPts val="566"/>
        </a:spcBef>
        <a:buFont typeface="Arial" panose="020B0604020202020204" pitchFamily="34" charset="0"/>
        <a:buChar char="•"/>
        <a:defRPr sz="2039" kern="1200">
          <a:solidFill>
            <a:schemeClr val="tx1"/>
          </a:solidFill>
          <a:latin typeface="+mn-lt"/>
          <a:ea typeface="+mn-ea"/>
          <a:cs typeface="+mn-cs"/>
        </a:defRPr>
      </a:lvl7pPr>
      <a:lvl8pPr marL="3883685" indent="-258912" algn="l" defTabSz="1035649" rtl="0" eaLnBrk="1" latinLnBrk="0" hangingPunct="1">
        <a:lnSpc>
          <a:spcPct val="90000"/>
        </a:lnSpc>
        <a:spcBef>
          <a:spcPts val="566"/>
        </a:spcBef>
        <a:buFont typeface="Arial" panose="020B0604020202020204" pitchFamily="34" charset="0"/>
        <a:buChar char="•"/>
        <a:defRPr sz="2039" kern="1200">
          <a:solidFill>
            <a:schemeClr val="tx1"/>
          </a:solidFill>
          <a:latin typeface="+mn-lt"/>
          <a:ea typeface="+mn-ea"/>
          <a:cs typeface="+mn-cs"/>
        </a:defRPr>
      </a:lvl8pPr>
      <a:lvl9pPr marL="4401510" indent="-258912" algn="l" defTabSz="1035649" rtl="0" eaLnBrk="1" latinLnBrk="0" hangingPunct="1">
        <a:lnSpc>
          <a:spcPct val="90000"/>
        </a:lnSpc>
        <a:spcBef>
          <a:spcPts val="566"/>
        </a:spcBef>
        <a:buFont typeface="Arial" panose="020B0604020202020204" pitchFamily="34" charset="0"/>
        <a:buChar char="•"/>
        <a:defRPr sz="2039" kern="1200">
          <a:solidFill>
            <a:schemeClr val="tx1"/>
          </a:solidFill>
          <a:latin typeface="+mn-lt"/>
          <a:ea typeface="+mn-ea"/>
          <a:cs typeface="+mn-cs"/>
        </a:defRPr>
      </a:lvl9pPr>
    </p:bodyStyle>
    <p:otherStyle>
      <a:defPPr>
        <a:defRPr lang="zh-CN"/>
      </a:defPPr>
      <a:lvl1pPr marL="0" algn="l" defTabSz="1035649" rtl="0" eaLnBrk="1" latinLnBrk="0" hangingPunct="1">
        <a:defRPr sz="2039" kern="1200">
          <a:solidFill>
            <a:schemeClr val="tx1"/>
          </a:solidFill>
          <a:latin typeface="+mn-lt"/>
          <a:ea typeface="+mn-ea"/>
          <a:cs typeface="+mn-cs"/>
        </a:defRPr>
      </a:lvl1pPr>
      <a:lvl2pPr marL="517825" algn="l" defTabSz="1035649" rtl="0" eaLnBrk="1" latinLnBrk="0" hangingPunct="1">
        <a:defRPr sz="2039" kern="1200">
          <a:solidFill>
            <a:schemeClr val="tx1"/>
          </a:solidFill>
          <a:latin typeface="+mn-lt"/>
          <a:ea typeface="+mn-ea"/>
          <a:cs typeface="+mn-cs"/>
        </a:defRPr>
      </a:lvl2pPr>
      <a:lvl3pPr marL="1035649" algn="l" defTabSz="1035649" rtl="0" eaLnBrk="1" latinLnBrk="0" hangingPunct="1">
        <a:defRPr sz="2039" kern="1200">
          <a:solidFill>
            <a:schemeClr val="tx1"/>
          </a:solidFill>
          <a:latin typeface="+mn-lt"/>
          <a:ea typeface="+mn-ea"/>
          <a:cs typeface="+mn-cs"/>
        </a:defRPr>
      </a:lvl3pPr>
      <a:lvl4pPr marL="1553474" algn="l" defTabSz="1035649" rtl="0" eaLnBrk="1" latinLnBrk="0" hangingPunct="1">
        <a:defRPr sz="2039" kern="1200">
          <a:solidFill>
            <a:schemeClr val="tx1"/>
          </a:solidFill>
          <a:latin typeface="+mn-lt"/>
          <a:ea typeface="+mn-ea"/>
          <a:cs typeface="+mn-cs"/>
        </a:defRPr>
      </a:lvl4pPr>
      <a:lvl5pPr marL="2071299" algn="l" defTabSz="1035649" rtl="0" eaLnBrk="1" latinLnBrk="0" hangingPunct="1">
        <a:defRPr sz="2039" kern="1200">
          <a:solidFill>
            <a:schemeClr val="tx1"/>
          </a:solidFill>
          <a:latin typeface="+mn-lt"/>
          <a:ea typeface="+mn-ea"/>
          <a:cs typeface="+mn-cs"/>
        </a:defRPr>
      </a:lvl5pPr>
      <a:lvl6pPr marL="2589124" algn="l" defTabSz="1035649" rtl="0" eaLnBrk="1" latinLnBrk="0" hangingPunct="1">
        <a:defRPr sz="2039" kern="1200">
          <a:solidFill>
            <a:schemeClr val="tx1"/>
          </a:solidFill>
          <a:latin typeface="+mn-lt"/>
          <a:ea typeface="+mn-ea"/>
          <a:cs typeface="+mn-cs"/>
        </a:defRPr>
      </a:lvl6pPr>
      <a:lvl7pPr marL="3106948" algn="l" defTabSz="1035649" rtl="0" eaLnBrk="1" latinLnBrk="0" hangingPunct="1">
        <a:defRPr sz="2039" kern="1200">
          <a:solidFill>
            <a:schemeClr val="tx1"/>
          </a:solidFill>
          <a:latin typeface="+mn-lt"/>
          <a:ea typeface="+mn-ea"/>
          <a:cs typeface="+mn-cs"/>
        </a:defRPr>
      </a:lvl7pPr>
      <a:lvl8pPr marL="3624773" algn="l" defTabSz="1035649" rtl="0" eaLnBrk="1" latinLnBrk="0" hangingPunct="1">
        <a:defRPr sz="2039" kern="1200">
          <a:solidFill>
            <a:schemeClr val="tx1"/>
          </a:solidFill>
          <a:latin typeface="+mn-lt"/>
          <a:ea typeface="+mn-ea"/>
          <a:cs typeface="+mn-cs"/>
        </a:defRPr>
      </a:lvl8pPr>
      <a:lvl9pPr marL="4142598" algn="l" defTabSz="1035649" rtl="0" eaLnBrk="1" latinLnBrk="0" hangingPunct="1">
        <a:defRPr sz="203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guide id="2" pos="4349">
          <p15:clr>
            <a:srgbClr val="F26B43"/>
          </p15:clr>
        </p15:guide>
        <p15:guide id="3" pos="6388">
          <p15:clr>
            <a:srgbClr val="F26B43"/>
          </p15:clr>
        </p15:guide>
        <p15:guide id="4" pos="1876">
          <p15:clr>
            <a:srgbClr val="F26B43"/>
          </p15:clr>
        </p15:guide>
        <p15:guide id="5" pos="589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A3B864-5E85-99D2-93E5-5CA1F4F35DC7}"/>
              </a:ext>
            </a:extLst>
          </p:cNvPr>
          <p:cNvSpPr>
            <a:spLocks noGrp="1"/>
          </p:cNvSpPr>
          <p:nvPr>
            <p:ph type="title"/>
          </p:nvPr>
        </p:nvSpPr>
        <p:spPr>
          <a:xfrm>
            <a:off x="1343667" y="1256434"/>
            <a:ext cx="5695831" cy="1892017"/>
          </a:xfrm>
        </p:spPr>
        <p:txBody>
          <a:bodyPr vert="horz" lIns="0" tIns="45720" rIns="91440" bIns="45720" rtlCol="0" anchor="b" anchorCtr="0">
            <a:normAutofit/>
          </a:bodyPr>
          <a:lstStyle/>
          <a:p>
            <a:r>
              <a:rPr lang="as-IN" altLang="zh-CN" sz="6796" dirty="0">
                <a:latin typeface="Kalpurush" panose="02000600000000000000" pitchFamily="2" charset="0"/>
                <a:cs typeface="Kalpurush" panose="02000600000000000000" pitchFamily="2" charset="0"/>
              </a:rPr>
              <a:t>ভার্চুয়াল রিয়েলিটি</a:t>
            </a:r>
            <a:endParaRPr lang="en-US" sz="6796" dirty="0">
              <a:latin typeface="Kalpurush" panose="02000600000000000000" pitchFamily="2" charset="0"/>
              <a:cs typeface="Kalpurush" panose="02000600000000000000" pitchFamily="2" charset="0"/>
            </a:endParaRPr>
          </a:p>
        </p:txBody>
      </p:sp>
      <p:sp>
        <p:nvSpPr>
          <p:cNvPr id="9" name="Text Placeholder 8">
            <a:extLst>
              <a:ext uri="{FF2B5EF4-FFF2-40B4-BE49-F238E27FC236}">
                <a16:creationId xmlns:a16="http://schemas.microsoft.com/office/drawing/2014/main" id="{485E0237-B9A1-0B58-E0AA-05EF84817EB4}"/>
              </a:ext>
            </a:extLst>
          </p:cNvPr>
          <p:cNvSpPr>
            <a:spLocks noGrp="1"/>
          </p:cNvSpPr>
          <p:nvPr>
            <p:ph type="body" sz="quarter" idx="28"/>
          </p:nvPr>
        </p:nvSpPr>
        <p:spPr>
          <a:xfrm>
            <a:off x="1415980" y="4031583"/>
            <a:ext cx="5563773" cy="1569983"/>
          </a:xfrm>
        </p:spPr>
        <p:txBody>
          <a:bodyPr>
            <a:normAutofit/>
          </a:bodyPr>
          <a:lstStyle/>
          <a:p>
            <a:pPr>
              <a:spcBef>
                <a:spcPts val="0"/>
              </a:spcBef>
            </a:pPr>
            <a:r>
              <a:rPr lang="as-IN" sz="2718" b="1" dirty="0">
                <a:latin typeface="Kalpurush" panose="02000600000000000000" pitchFamily="2" charset="0"/>
                <a:cs typeface="Kalpurush" panose="02000600000000000000" pitchFamily="2" charset="0"/>
              </a:rPr>
              <a:t>মোঃ নাজমুল আমিন চৌধুরী</a:t>
            </a:r>
          </a:p>
          <a:p>
            <a:pPr>
              <a:spcBef>
                <a:spcPts val="0"/>
              </a:spcBef>
            </a:pPr>
            <a:r>
              <a:rPr lang="as-IN" sz="2718" b="1" dirty="0">
                <a:latin typeface="Kalpurush" panose="02000600000000000000" pitchFamily="2" charset="0"/>
                <a:cs typeface="Kalpurush" panose="02000600000000000000" pitchFamily="2" charset="0"/>
              </a:rPr>
              <a:t>প্রভাষক আইসিটি</a:t>
            </a:r>
          </a:p>
          <a:p>
            <a:pPr>
              <a:spcBef>
                <a:spcPts val="0"/>
              </a:spcBef>
            </a:pPr>
            <a:r>
              <a:rPr lang="as-IN" sz="2718" b="1" dirty="0">
                <a:latin typeface="Kalpurush" panose="02000600000000000000" pitchFamily="2" charset="0"/>
                <a:cs typeface="Kalpurush" panose="02000600000000000000" pitchFamily="2" charset="0"/>
              </a:rPr>
              <a:t>উত্তম স্কুল এন্ড কলেজ, রংপুর</a:t>
            </a:r>
          </a:p>
          <a:p>
            <a:endParaRPr lang="en-US" sz="1359" dirty="0"/>
          </a:p>
        </p:txBody>
      </p:sp>
      <p:sp>
        <p:nvSpPr>
          <p:cNvPr id="3" name="Picture Placeholder 2">
            <a:extLst>
              <a:ext uri="{FF2B5EF4-FFF2-40B4-BE49-F238E27FC236}">
                <a16:creationId xmlns:a16="http://schemas.microsoft.com/office/drawing/2014/main" id="{8952A1DF-08D1-2D6E-4CAC-C82A81B808BF}"/>
              </a:ext>
            </a:extLst>
          </p:cNvPr>
          <p:cNvSpPr>
            <a:spLocks noGrp="1"/>
          </p:cNvSpPr>
          <p:nvPr>
            <p:ph type="pic" sz="quarter" idx="47"/>
          </p:nvPr>
        </p:nvSpPr>
        <p:spPr/>
      </p:sp>
      <p:pic>
        <p:nvPicPr>
          <p:cNvPr id="4" name="Picture 3">
            <a:extLst>
              <a:ext uri="{FF2B5EF4-FFF2-40B4-BE49-F238E27FC236}">
                <a16:creationId xmlns:a16="http://schemas.microsoft.com/office/drawing/2014/main" id="{A6369D42-BE7A-1DBC-514E-F026673EAAF7}"/>
              </a:ext>
            </a:extLst>
          </p:cNvPr>
          <p:cNvPicPr>
            <a:picLocks noChangeAspect="1"/>
          </p:cNvPicPr>
          <p:nvPr/>
        </p:nvPicPr>
        <p:blipFill>
          <a:blip r:embed="rId3"/>
          <a:stretch>
            <a:fillRect/>
          </a:stretch>
        </p:blipFill>
        <p:spPr>
          <a:xfrm>
            <a:off x="7099243" y="969818"/>
            <a:ext cx="6409007" cy="5341040"/>
          </a:xfrm>
          <a:prstGeom prst="rect">
            <a:avLst/>
          </a:prstGeom>
        </p:spPr>
      </p:pic>
    </p:spTree>
    <p:extLst>
      <p:ext uri="{BB962C8B-B14F-4D97-AF65-F5344CB8AC3E}">
        <p14:creationId xmlns:p14="http://schemas.microsoft.com/office/powerpoint/2010/main" val="3898447929"/>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F021C-3CEB-0FBA-DA89-C9C82E741BB3}"/>
              </a:ext>
            </a:extLst>
          </p:cNvPr>
          <p:cNvSpPr>
            <a:spLocks noGrp="1"/>
          </p:cNvSpPr>
          <p:nvPr>
            <p:ph type="title"/>
          </p:nvPr>
        </p:nvSpPr>
        <p:spPr>
          <a:xfrm>
            <a:off x="542446" y="3051426"/>
            <a:ext cx="2714462" cy="832206"/>
          </a:xfrm>
          <a:ln/>
        </p:spPr>
        <p:style>
          <a:lnRef idx="0">
            <a:schemeClr val="accent1"/>
          </a:lnRef>
          <a:fillRef idx="3">
            <a:schemeClr val="accent1"/>
          </a:fillRef>
          <a:effectRef idx="3">
            <a:schemeClr val="accent1"/>
          </a:effectRef>
          <a:fontRef idx="minor">
            <a:schemeClr val="lt1"/>
          </a:fontRef>
        </p:style>
        <p:txBody>
          <a:bodyPr anchor="ctr" anchorCtr="0"/>
          <a:lstStyle/>
          <a:p>
            <a:r>
              <a:rPr lang="en-US" sz="4400" dirty="0" err="1">
                <a:latin typeface="Kalpurush" panose="02000600000000000000" pitchFamily="2" charset="0"/>
                <a:cs typeface="Kalpurush" panose="02000600000000000000" pitchFamily="2" charset="0"/>
              </a:rPr>
              <a:t>আলোচ্যসূচি</a:t>
            </a:r>
            <a:r>
              <a:rPr lang="en-US" sz="4400" dirty="0">
                <a:latin typeface="Kalpurush" panose="02000600000000000000" pitchFamily="2" charset="0"/>
                <a:cs typeface="Kalpurush" panose="02000600000000000000" pitchFamily="2" charset="0"/>
              </a:rPr>
              <a:t>:</a:t>
            </a:r>
          </a:p>
        </p:txBody>
      </p:sp>
      <p:sp>
        <p:nvSpPr>
          <p:cNvPr id="3" name="Text Placeholder 2">
            <a:extLst>
              <a:ext uri="{FF2B5EF4-FFF2-40B4-BE49-F238E27FC236}">
                <a16:creationId xmlns:a16="http://schemas.microsoft.com/office/drawing/2014/main" id="{3C6746B3-AFD9-641E-7CBF-9A783646B368}"/>
              </a:ext>
            </a:extLst>
          </p:cNvPr>
          <p:cNvSpPr>
            <a:spLocks noGrp="1"/>
          </p:cNvSpPr>
          <p:nvPr>
            <p:ph sz="quarter" idx="35"/>
          </p:nvPr>
        </p:nvSpPr>
        <p:spPr>
          <a:xfrm>
            <a:off x="3568363" y="2967529"/>
            <a:ext cx="6541408" cy="3604053"/>
          </a:xfrm>
        </p:spPr>
        <p:txBody>
          <a:bodyPr anchor="t" anchorCtr="0">
            <a:normAutofit lnSpcReduction="10000"/>
          </a:bodyPr>
          <a:lstStyle/>
          <a:p>
            <a:pPr>
              <a:buFont typeface="Wingdings" panose="05000000000000000000" pitchFamily="2" charset="2"/>
              <a:buChar char="q"/>
            </a:pPr>
            <a:r>
              <a:rPr lang="en-US" sz="3200" b="1" dirty="0" err="1">
                <a:latin typeface="Kalpurush" panose="02000600000000000000" pitchFamily="2" charset="0"/>
                <a:cs typeface="Kalpurush" panose="02000600000000000000" pitchFamily="2" charset="0"/>
              </a:rPr>
              <a:t>ভার্চুয়াল</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রিয়েলিটি</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কি</a:t>
            </a:r>
            <a:endParaRPr lang="en-US" sz="3200" b="1" dirty="0">
              <a:latin typeface="Kalpurush" panose="02000600000000000000" pitchFamily="2" charset="0"/>
              <a:cs typeface="Kalpurush" panose="02000600000000000000" pitchFamily="2" charset="0"/>
            </a:endParaRPr>
          </a:p>
          <a:p>
            <a:pPr>
              <a:buFont typeface="Wingdings" panose="05000000000000000000" pitchFamily="2" charset="2"/>
              <a:buChar char="q"/>
            </a:pPr>
            <a:r>
              <a:rPr lang="en-US" sz="3200" b="1" dirty="0" err="1">
                <a:latin typeface="Kalpurush" panose="02000600000000000000" pitchFamily="2" charset="0"/>
                <a:cs typeface="Kalpurush" panose="02000600000000000000" pitchFamily="2" charset="0"/>
              </a:rPr>
              <a:t>ব্যবহৃত</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সফটওয়্যার</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সমূহ</a:t>
            </a:r>
            <a:endParaRPr lang="en-US" sz="3200" b="1" dirty="0">
              <a:latin typeface="Kalpurush" panose="02000600000000000000" pitchFamily="2" charset="0"/>
              <a:cs typeface="Kalpurush" panose="02000600000000000000" pitchFamily="2" charset="0"/>
            </a:endParaRPr>
          </a:p>
          <a:p>
            <a:pPr>
              <a:buFont typeface="Wingdings" panose="05000000000000000000" pitchFamily="2" charset="2"/>
              <a:buChar char="q"/>
            </a:pPr>
            <a:r>
              <a:rPr lang="en-US" sz="3200" b="1" dirty="0" err="1">
                <a:latin typeface="Kalpurush" panose="02000600000000000000" pitchFamily="2" charset="0"/>
                <a:cs typeface="Kalpurush" panose="02000600000000000000" pitchFamily="2" charset="0"/>
              </a:rPr>
              <a:t>ভার্চুয়াল</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রিয়েলিটি</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তৈরির</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উপাদান</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সমূহ</a:t>
            </a:r>
            <a:endParaRPr lang="en-US" sz="3200" b="1" dirty="0">
              <a:latin typeface="Kalpurush" panose="02000600000000000000" pitchFamily="2" charset="0"/>
              <a:cs typeface="Kalpurush" panose="02000600000000000000" pitchFamily="2" charset="0"/>
            </a:endParaRPr>
          </a:p>
          <a:p>
            <a:pPr>
              <a:buFont typeface="Wingdings" panose="05000000000000000000" pitchFamily="2" charset="2"/>
              <a:buChar char="q"/>
            </a:pPr>
            <a:r>
              <a:rPr lang="en-US" sz="3200" b="1" dirty="0" err="1">
                <a:latin typeface="Kalpurush" panose="02000600000000000000" pitchFamily="2" charset="0"/>
                <a:cs typeface="Kalpurush" panose="02000600000000000000" pitchFamily="2" charset="0"/>
              </a:rPr>
              <a:t>গুরুত্বপূর্ণ</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বিষয়াবলী</a:t>
            </a:r>
            <a:r>
              <a:rPr lang="en-US" sz="3200" b="1" dirty="0">
                <a:latin typeface="Kalpurush" panose="02000600000000000000" pitchFamily="2" charset="0"/>
                <a:cs typeface="Kalpurush" panose="02000600000000000000" pitchFamily="2" charset="0"/>
              </a:rPr>
              <a:t> </a:t>
            </a:r>
          </a:p>
          <a:p>
            <a:pPr>
              <a:buFont typeface="Wingdings" panose="05000000000000000000" pitchFamily="2" charset="2"/>
              <a:buChar char="q"/>
            </a:pPr>
            <a:r>
              <a:rPr lang="en-US" sz="3200" b="1" dirty="0" err="1">
                <a:latin typeface="Kalpurush" panose="02000600000000000000" pitchFamily="2" charset="0"/>
                <a:cs typeface="Kalpurush" panose="02000600000000000000" pitchFamily="2" charset="0"/>
              </a:rPr>
              <a:t>প্রাত্যহিক</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জীবনে</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প্রভাবসমূহ</a:t>
            </a:r>
            <a:r>
              <a:rPr lang="en-US" sz="3200" b="1" dirty="0">
                <a:latin typeface="Kalpurush" panose="02000600000000000000" pitchFamily="2" charset="0"/>
                <a:cs typeface="Kalpurush" panose="02000600000000000000" pitchFamily="2" charset="0"/>
              </a:rPr>
              <a:t> </a:t>
            </a:r>
          </a:p>
          <a:p>
            <a:pPr>
              <a:buFont typeface="Wingdings" panose="05000000000000000000" pitchFamily="2" charset="2"/>
              <a:buChar char="q"/>
            </a:pPr>
            <a:r>
              <a:rPr lang="en-US" sz="3200" b="1" dirty="0" err="1">
                <a:latin typeface="Kalpurush" panose="02000600000000000000" pitchFamily="2" charset="0"/>
                <a:cs typeface="Kalpurush" panose="02000600000000000000" pitchFamily="2" charset="0"/>
              </a:rPr>
              <a:t>নেতিবাচক</a:t>
            </a:r>
            <a:r>
              <a:rPr lang="en-US" sz="3200" b="1" dirty="0">
                <a:latin typeface="Kalpurush" panose="02000600000000000000" pitchFamily="2" charset="0"/>
                <a:cs typeface="Kalpurush" panose="02000600000000000000" pitchFamily="2" charset="0"/>
              </a:rPr>
              <a:t> </a:t>
            </a:r>
            <a:r>
              <a:rPr lang="en-US" sz="3200" b="1" dirty="0" err="1">
                <a:latin typeface="Kalpurush" panose="02000600000000000000" pitchFamily="2" charset="0"/>
                <a:cs typeface="Kalpurush" panose="02000600000000000000" pitchFamily="2" charset="0"/>
              </a:rPr>
              <a:t>প্রভাব</a:t>
            </a:r>
            <a:endParaRPr lang="en-US" sz="3200" b="1" dirty="0">
              <a:latin typeface="Kalpurush" panose="02000600000000000000" pitchFamily="2" charset="0"/>
              <a:cs typeface="Kalpurush" panose="02000600000000000000" pitchFamily="2" charset="0"/>
            </a:endParaRPr>
          </a:p>
        </p:txBody>
      </p:sp>
      <p:sp>
        <p:nvSpPr>
          <p:cNvPr id="4" name="Slide Number Placeholder 3">
            <a:extLst>
              <a:ext uri="{FF2B5EF4-FFF2-40B4-BE49-F238E27FC236}">
                <a16:creationId xmlns:a16="http://schemas.microsoft.com/office/drawing/2014/main" id="{5D559569-83D5-A20B-653C-B9D6C8D98164}"/>
              </a:ext>
            </a:extLst>
          </p:cNvPr>
          <p:cNvSpPr>
            <a:spLocks noGrp="1"/>
          </p:cNvSpPr>
          <p:nvPr>
            <p:ph type="sldNum" sz="quarter" idx="34"/>
          </p:nvPr>
        </p:nvSpPr>
        <p:spPr/>
        <p:txBody>
          <a:bodyPr/>
          <a:lstStyle/>
          <a:p>
            <a:fld id="{47FEACEE-25B4-4A2D-B147-27296E36371D}" type="slidenum">
              <a:rPr lang="en-US" altLang="zh-CN" noProof="0" smtClean="0"/>
              <a:pPr/>
              <a:t>2</a:t>
            </a:fld>
            <a:endParaRPr lang="en-US" altLang="zh-CN" noProof="0" dirty="0"/>
          </a:p>
        </p:txBody>
      </p:sp>
    </p:spTree>
    <p:extLst>
      <p:ext uri="{BB962C8B-B14F-4D97-AF65-F5344CB8AC3E}">
        <p14:creationId xmlns:p14="http://schemas.microsoft.com/office/powerpoint/2010/main" val="14850807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79BBF1-9BC2-6DCE-0154-8873469878A5}"/>
              </a:ext>
            </a:extLst>
          </p:cNvPr>
          <p:cNvSpPr>
            <a:spLocks noGrp="1"/>
          </p:cNvSpPr>
          <p:nvPr>
            <p:ph type="title"/>
          </p:nvPr>
        </p:nvSpPr>
        <p:spPr>
          <a:xfrm>
            <a:off x="566123" y="646227"/>
            <a:ext cx="9135811" cy="956541"/>
          </a:xfrm>
        </p:spPr>
        <p:style>
          <a:lnRef idx="0">
            <a:schemeClr val="accent1"/>
          </a:lnRef>
          <a:fillRef idx="3">
            <a:schemeClr val="accent1"/>
          </a:fillRef>
          <a:effectRef idx="3">
            <a:schemeClr val="accent1"/>
          </a:effectRef>
          <a:fontRef idx="minor">
            <a:schemeClr val="lt1"/>
          </a:fontRef>
        </p:style>
        <p:txBody>
          <a:bodyPr anchor="ctr">
            <a:normAutofit/>
          </a:bodyPr>
          <a:lstStyle/>
          <a:p>
            <a:pPr algn="ctr"/>
            <a:r>
              <a:rPr lang="en-US" sz="4400" dirty="0" err="1">
                <a:latin typeface="Kalpurush" panose="02000600000000000000" pitchFamily="2" charset="0"/>
                <a:cs typeface="Kalpurush" panose="02000600000000000000" pitchFamily="2" charset="0"/>
              </a:rPr>
              <a:t>ভার্চুয়াল</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রিয়েলিটির</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ইতিহাসঃ</a:t>
            </a:r>
            <a:r>
              <a:rPr lang="en-US" sz="4400" dirty="0">
                <a:latin typeface="Kalpurush" panose="02000600000000000000" pitchFamily="2" charset="0"/>
                <a:cs typeface="Kalpurush" panose="02000600000000000000" pitchFamily="2" charset="0"/>
              </a:rPr>
              <a:t>  </a:t>
            </a:r>
          </a:p>
        </p:txBody>
      </p:sp>
      <p:sp>
        <p:nvSpPr>
          <p:cNvPr id="6" name="Slide Number Placeholder 13">
            <a:extLst>
              <a:ext uri="{FF2B5EF4-FFF2-40B4-BE49-F238E27FC236}">
                <a16:creationId xmlns:a16="http://schemas.microsoft.com/office/drawing/2014/main" id="{4800F032-5102-94C2-865C-AE9D448B2744}"/>
              </a:ext>
            </a:extLst>
          </p:cNvPr>
          <p:cNvSpPr txBox="1">
            <a:spLocks/>
          </p:cNvSpPr>
          <p:nvPr/>
        </p:nvSpPr>
        <p:spPr>
          <a:xfrm>
            <a:off x="12677979" y="6585044"/>
            <a:ext cx="519379" cy="413523"/>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35649">
              <a:defRPr/>
            </a:pPr>
            <a:fld id="{47FEACEE-25B4-4A2D-B147-27296E36371D}" type="slidenum">
              <a:rPr lang="en-US" altLang="zh-CN" sz="1359">
                <a:solidFill>
                  <a:schemeClr val="bg1"/>
                </a:solidFill>
              </a:rPr>
              <a:pPr defTabSz="1035649">
                <a:defRPr/>
              </a:pPr>
              <a:t>3</a:t>
            </a:fld>
            <a:endParaRPr lang="en-US" altLang="zh-CN" sz="1359" dirty="0">
              <a:solidFill>
                <a:schemeClr val="bg1"/>
              </a:solidFill>
            </a:endParaRPr>
          </a:p>
        </p:txBody>
      </p:sp>
      <p:sp>
        <p:nvSpPr>
          <p:cNvPr id="2" name="Slide Number Placeholder 1">
            <a:extLst>
              <a:ext uri="{FF2B5EF4-FFF2-40B4-BE49-F238E27FC236}">
                <a16:creationId xmlns:a16="http://schemas.microsoft.com/office/drawing/2014/main" id="{BB5C5013-A563-C783-9185-9C847D4B4A46}"/>
              </a:ext>
            </a:extLst>
          </p:cNvPr>
          <p:cNvSpPr>
            <a:spLocks noGrp="1"/>
          </p:cNvSpPr>
          <p:nvPr>
            <p:ph type="sldNum" sz="quarter" idx="29"/>
          </p:nvPr>
        </p:nvSpPr>
        <p:spPr/>
        <p:txBody>
          <a:bodyPr/>
          <a:lstStyle/>
          <a:p>
            <a:fld id="{47FEACEE-25B4-4A2D-B147-27296E36371D}" type="slidenum">
              <a:rPr lang="en-US" altLang="zh-CN" noProof="0" smtClean="0"/>
              <a:pPr/>
              <a:t>3</a:t>
            </a:fld>
            <a:endParaRPr lang="en-US" altLang="zh-CN" noProof="0" dirty="0"/>
          </a:p>
        </p:txBody>
      </p:sp>
      <p:sp>
        <p:nvSpPr>
          <p:cNvPr id="8" name="Content Placeholder 7">
            <a:extLst>
              <a:ext uri="{FF2B5EF4-FFF2-40B4-BE49-F238E27FC236}">
                <a16:creationId xmlns:a16="http://schemas.microsoft.com/office/drawing/2014/main" id="{A5F50EA0-4711-4CAC-A4A2-CFB3CB12D960}"/>
              </a:ext>
            </a:extLst>
          </p:cNvPr>
          <p:cNvSpPr>
            <a:spLocks noGrp="1"/>
          </p:cNvSpPr>
          <p:nvPr>
            <p:ph idx="1"/>
          </p:nvPr>
        </p:nvSpPr>
        <p:spPr>
          <a:xfrm>
            <a:off x="566123" y="1890441"/>
            <a:ext cx="10612159" cy="4705564"/>
          </a:xfrm>
        </p:spPr>
        <p:txBody>
          <a:bodyPr>
            <a:normAutofit lnSpcReduction="10000"/>
          </a:bodyPr>
          <a:lstStyle/>
          <a:p>
            <a:pPr algn="just">
              <a:buFont typeface="Wingdings" panose="05000000000000000000" pitchFamily="2" charset="2"/>
              <a:buChar char="q"/>
            </a:pP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আমেরিকান কম্পিউটার বিজ্ঞানী জ্যারন লেনিয়ার (</a:t>
            </a:r>
            <a:r>
              <a:rPr lang="en-US" sz="3200" dirty="0">
                <a:latin typeface="Kalpurush" panose="02000600000000000000" pitchFamily="2" charset="0"/>
                <a:cs typeface="Kalpurush" panose="02000600000000000000" pitchFamily="2" charset="0"/>
              </a:rPr>
              <a:t>Jaron Lanier) </a:t>
            </a:r>
            <a:r>
              <a:rPr lang="as-IN" sz="3200" dirty="0">
                <a:latin typeface="Kalpurush" panose="02000600000000000000" pitchFamily="2" charset="0"/>
                <a:cs typeface="Kalpurush" panose="02000600000000000000" pitchFamily="2" charset="0"/>
              </a:rPr>
              <a:t>সর্বপ্রথম ভার্চুয়াল রিয়ালিটি শব্দটি ব্যবহার করেন।</a:t>
            </a:r>
            <a:endParaRPr lang="en-US" sz="3200" dirty="0">
              <a:latin typeface="Kalpurush" panose="02000600000000000000" pitchFamily="2" charset="0"/>
              <a:cs typeface="Kalpurush" panose="02000600000000000000" pitchFamily="2" charset="0"/>
            </a:endParaRPr>
          </a:p>
          <a:p>
            <a:pPr algn="just">
              <a:buFont typeface="Wingdings" panose="05000000000000000000" pitchFamily="2" charset="2"/>
              <a:buChar char="q"/>
            </a:pP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প্রকৃত অর্থে বাস্তব নয় তবে বাস্তবের ধারণা সৃষ্টি করতে সক্ষম এমন কল্পনা নির্ভর বিষয় অনুভব করার ত্রিমাত্রিক অবস্থা উপস্থাপনকে ভার্চুয়াল রিয়ালিটি বা অনুভবে বাস্তবতা বলে।</a:t>
            </a:r>
            <a:endParaRPr lang="en-US" sz="3200" dirty="0">
              <a:latin typeface="Kalpurush" panose="02000600000000000000" pitchFamily="2" charset="0"/>
              <a:cs typeface="Kalpurush" panose="02000600000000000000" pitchFamily="2" charset="0"/>
            </a:endParaRPr>
          </a:p>
          <a:p>
            <a:pPr algn="just">
              <a:buFont typeface="Wingdings" panose="05000000000000000000" pitchFamily="2" charset="2"/>
              <a:buChar char="q"/>
            </a:pPr>
            <a:r>
              <a:rPr lang="as-IN" sz="3200" dirty="0">
                <a:latin typeface="Kalpurush" panose="02000600000000000000" pitchFamily="2" charset="0"/>
                <a:cs typeface="Kalpurush" panose="02000600000000000000" pitchFamily="2" charset="0"/>
              </a:rPr>
              <a:t>প্রকৃত অর্থে বাস্তব নয়, কিন্তু বাস্তবের চেতনা উদ্রেককারী বিজ্ঞাননির্ভর কল্পনাকে ভার্চুয়াল রিয়ালিটি বা কৃত্রিম বাস্তবতা কিংবা কল্পবাস্তবতা বলে। একে সংক্ষেপে </a:t>
            </a:r>
            <a:r>
              <a:rPr lang="en-US" sz="3200" dirty="0">
                <a:latin typeface="Kalpurush" panose="02000600000000000000" pitchFamily="2" charset="0"/>
                <a:cs typeface="Kalpurush" panose="02000600000000000000" pitchFamily="2" charset="0"/>
              </a:rPr>
              <a:t>VR </a:t>
            </a:r>
            <a:r>
              <a:rPr lang="as-IN" sz="3200" dirty="0">
                <a:latin typeface="Kalpurush" panose="02000600000000000000" pitchFamily="2" charset="0"/>
                <a:cs typeface="Kalpurush" panose="02000600000000000000" pitchFamily="2" charset="0"/>
              </a:rPr>
              <a:t>বলা হয়ে থাকে। </a:t>
            </a:r>
            <a:endParaRPr lang="en-US" sz="3200" dirty="0">
              <a:latin typeface="Kalpurush" panose="02000600000000000000" pitchFamily="2" charset="0"/>
              <a:cs typeface="Kalpurush" panose="02000600000000000000" pitchFamily="2" charset="0"/>
            </a:endParaRPr>
          </a:p>
          <a:p>
            <a:pPr algn="just">
              <a:buFont typeface="Wingdings" panose="05000000000000000000" pitchFamily="2" charset="2"/>
              <a:buChar char="q"/>
            </a:pPr>
            <a:r>
              <a:rPr lang="as-IN" sz="3200" dirty="0">
                <a:latin typeface="Kalpurush" panose="02000600000000000000" pitchFamily="2" charset="0"/>
                <a:cs typeface="Kalpurush" panose="02000600000000000000" pitchFamily="2" charset="0"/>
              </a:rPr>
              <a:t>ভার্চুয়াল রিয়ালিটি মূলত কম্পিউটার প্রযুক্তি ও সিমুলেশন তত্ত্বের ওপর প্রতিষ্ঠিত।</a:t>
            </a:r>
            <a:endParaRPr lang="en-US" sz="3200" dirty="0">
              <a:latin typeface="Kalpurush" panose="02000600000000000000" pitchFamily="2" charset="0"/>
              <a:cs typeface="Kalpurush" panose="02000600000000000000" pitchFamily="2" charset="0"/>
            </a:endParaRPr>
          </a:p>
          <a:p>
            <a:pPr marL="0" indent="0" algn="just">
              <a:buNone/>
            </a:pPr>
            <a:endParaRPr lang="en-US" sz="32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24602129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B1E39-65DF-2204-E887-F5C3BB649B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022800-072D-6724-F88F-DF55DB77C9F7}"/>
              </a:ext>
            </a:extLst>
          </p:cNvPr>
          <p:cNvSpPr>
            <a:spLocks noGrp="1"/>
          </p:cNvSpPr>
          <p:nvPr>
            <p:ph type="title"/>
          </p:nvPr>
        </p:nvSpPr>
        <p:spPr>
          <a:xfrm>
            <a:off x="463382" y="471566"/>
            <a:ext cx="11608753" cy="956541"/>
          </a:xfrm>
        </p:spPr>
        <p:style>
          <a:lnRef idx="0">
            <a:schemeClr val="accent1"/>
          </a:lnRef>
          <a:fillRef idx="3">
            <a:schemeClr val="accent1"/>
          </a:fillRef>
          <a:effectRef idx="3">
            <a:schemeClr val="accent1"/>
          </a:effectRef>
          <a:fontRef idx="minor">
            <a:schemeClr val="lt1"/>
          </a:fontRef>
        </p:style>
        <p:txBody>
          <a:bodyPr anchor="ctr">
            <a:normAutofit/>
          </a:bodyPr>
          <a:lstStyle/>
          <a:p>
            <a:pPr algn="ctr"/>
            <a:r>
              <a:rPr lang="en-US" sz="4400" dirty="0" err="1">
                <a:latin typeface="Kalpurush" panose="02000600000000000000" pitchFamily="2" charset="0"/>
                <a:cs typeface="Kalpurush" panose="02000600000000000000" pitchFamily="2" charset="0"/>
              </a:rPr>
              <a:t>ব্যবহৃত</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সফটওয়্যার</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সমূহঃ</a:t>
            </a:r>
            <a:endParaRPr lang="en-US" sz="4400" dirty="0">
              <a:latin typeface="Kalpurush" panose="02000600000000000000" pitchFamily="2" charset="0"/>
              <a:cs typeface="Kalpurush" panose="02000600000000000000" pitchFamily="2" charset="0"/>
            </a:endParaRPr>
          </a:p>
        </p:txBody>
      </p:sp>
      <p:sp>
        <p:nvSpPr>
          <p:cNvPr id="6" name="Slide Number Placeholder 13">
            <a:extLst>
              <a:ext uri="{FF2B5EF4-FFF2-40B4-BE49-F238E27FC236}">
                <a16:creationId xmlns:a16="http://schemas.microsoft.com/office/drawing/2014/main" id="{0057B71A-FDC0-6B51-9668-BF02042025CB}"/>
              </a:ext>
            </a:extLst>
          </p:cNvPr>
          <p:cNvSpPr txBox="1">
            <a:spLocks/>
          </p:cNvSpPr>
          <p:nvPr/>
        </p:nvSpPr>
        <p:spPr>
          <a:xfrm>
            <a:off x="12677979" y="6585044"/>
            <a:ext cx="519379" cy="413523"/>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35649">
              <a:defRPr/>
            </a:pPr>
            <a:fld id="{47FEACEE-25B4-4A2D-B147-27296E36371D}" type="slidenum">
              <a:rPr lang="en-US" altLang="zh-CN" sz="1359">
                <a:solidFill>
                  <a:schemeClr val="bg1"/>
                </a:solidFill>
              </a:rPr>
              <a:pPr defTabSz="1035649">
                <a:defRPr/>
              </a:pPr>
              <a:t>4</a:t>
            </a:fld>
            <a:endParaRPr lang="en-US" altLang="zh-CN" sz="1359" dirty="0">
              <a:solidFill>
                <a:schemeClr val="bg1"/>
              </a:solidFill>
            </a:endParaRPr>
          </a:p>
        </p:txBody>
      </p:sp>
      <p:sp>
        <p:nvSpPr>
          <p:cNvPr id="2" name="Slide Number Placeholder 1">
            <a:extLst>
              <a:ext uri="{FF2B5EF4-FFF2-40B4-BE49-F238E27FC236}">
                <a16:creationId xmlns:a16="http://schemas.microsoft.com/office/drawing/2014/main" id="{A090A165-32D4-1DC1-91C0-64C2DF37A652}"/>
              </a:ext>
            </a:extLst>
          </p:cNvPr>
          <p:cNvSpPr>
            <a:spLocks noGrp="1"/>
          </p:cNvSpPr>
          <p:nvPr>
            <p:ph type="sldNum" sz="quarter" idx="29"/>
          </p:nvPr>
        </p:nvSpPr>
        <p:spPr/>
        <p:txBody>
          <a:bodyPr/>
          <a:lstStyle/>
          <a:p>
            <a:fld id="{47FEACEE-25B4-4A2D-B147-27296E36371D}" type="slidenum">
              <a:rPr lang="en-US" altLang="zh-CN" noProof="0" smtClean="0"/>
              <a:pPr/>
              <a:t>4</a:t>
            </a:fld>
            <a:endParaRPr lang="en-US" altLang="zh-CN" noProof="0" dirty="0"/>
          </a:p>
        </p:txBody>
      </p:sp>
      <p:sp>
        <p:nvSpPr>
          <p:cNvPr id="8" name="Content Placeholder 7">
            <a:extLst>
              <a:ext uri="{FF2B5EF4-FFF2-40B4-BE49-F238E27FC236}">
                <a16:creationId xmlns:a16="http://schemas.microsoft.com/office/drawing/2014/main" id="{13778AA9-022F-F486-C61E-1A7B1ABD84A8}"/>
              </a:ext>
            </a:extLst>
          </p:cNvPr>
          <p:cNvSpPr>
            <a:spLocks noGrp="1"/>
          </p:cNvSpPr>
          <p:nvPr>
            <p:ph idx="1"/>
          </p:nvPr>
        </p:nvSpPr>
        <p:spPr>
          <a:xfrm>
            <a:off x="463381" y="1813779"/>
            <a:ext cx="11608753" cy="4789814"/>
          </a:xfrm>
        </p:spPr>
        <p:txBody>
          <a:bodyPr>
            <a:noAutofit/>
          </a:bodyPr>
          <a:lstStyle/>
          <a:p>
            <a:pPr algn="just">
              <a:buFont typeface="Wingdings" panose="05000000000000000000" pitchFamily="2" charset="2"/>
              <a:buChar char="q"/>
            </a:pPr>
            <a:r>
              <a:rPr lang="as-IN" sz="3200" dirty="0">
                <a:latin typeface="Kalpurush" panose="02000600000000000000" pitchFamily="2" charset="0"/>
                <a:cs typeface="Kalpurush" panose="02000600000000000000" pitchFamily="2" charset="0"/>
              </a:rPr>
              <a:t>ভার্চুয়ালি রিয়ালিটি হলো হার্ডওয়্যার ও সফটওয়্যারের মাধ্যমে তৈরিকৃত এমন একটি কম্পিউটার নিয়ন্ত্রিত পরিবেশ, যা উপস্থাপন করা হলে ব্যবহারকারীদের কাছে এটিকে বাস্তব পরিবেশ মনে হয়।</a:t>
            </a:r>
            <a:endParaRPr lang="en-US" sz="3200" dirty="0">
              <a:latin typeface="Kalpurush" panose="02000600000000000000" pitchFamily="2" charset="0"/>
              <a:cs typeface="Kalpurush" panose="02000600000000000000" pitchFamily="2" charset="0"/>
            </a:endParaRPr>
          </a:p>
          <a:p>
            <a:pPr algn="just">
              <a:buFont typeface="Wingdings" panose="05000000000000000000" pitchFamily="2" charset="2"/>
              <a:buChar char="q"/>
            </a:pPr>
            <a:r>
              <a:rPr lang="as-IN" sz="3200" dirty="0">
                <a:latin typeface="Kalpurush" panose="02000600000000000000" pitchFamily="2" charset="0"/>
                <a:cs typeface="Kalpurush" panose="02000600000000000000" pitchFamily="2" charset="0"/>
              </a:rPr>
              <a:t>এতে ব্যবহৃত সফটওয়্যারের মধ্যে উল্লেখযোগ্য হলো- </a:t>
            </a:r>
            <a:endParaRPr lang="en-US" sz="3200" dirty="0">
              <a:latin typeface="Kalpurush" panose="02000600000000000000" pitchFamily="2" charset="0"/>
              <a:cs typeface="Kalpurush" panose="02000600000000000000" pitchFamily="2" charset="0"/>
            </a:endParaRPr>
          </a:p>
          <a:p>
            <a:pPr marL="1420732" lvl="2" indent="-274320" algn="just">
              <a:lnSpc>
                <a:spcPct val="70000"/>
              </a:lnSpc>
              <a:buAutoNum type="romanLcPeriod"/>
            </a:pPr>
            <a:r>
              <a:rPr lang="en-US" sz="3200" dirty="0">
                <a:latin typeface="Kalpurush" panose="02000600000000000000" pitchFamily="2" charset="0"/>
                <a:cs typeface="Kalpurush" panose="02000600000000000000" pitchFamily="2" charset="0"/>
              </a:rPr>
              <a:t>Vizard</a:t>
            </a:r>
          </a:p>
          <a:p>
            <a:pPr marL="1420732" lvl="2" indent="-274320" algn="just">
              <a:lnSpc>
                <a:spcPct val="70000"/>
              </a:lnSpc>
              <a:buAutoNum type="romanLcPeriod"/>
            </a:pPr>
            <a:r>
              <a:rPr lang="en-US" sz="3200" dirty="0">
                <a:latin typeface="Kalpurush" panose="02000600000000000000" pitchFamily="2" charset="0"/>
                <a:cs typeface="Kalpurush" panose="02000600000000000000" pitchFamily="2" charset="0"/>
              </a:rPr>
              <a:t> </a:t>
            </a:r>
            <a:r>
              <a:rPr lang="en-US" sz="3200" dirty="0" err="1">
                <a:latin typeface="Kalpurush" panose="02000600000000000000" pitchFamily="2" charset="0"/>
                <a:cs typeface="Kalpurush" panose="02000600000000000000" pitchFamily="2" charset="0"/>
              </a:rPr>
              <a:t>VRToolKit</a:t>
            </a:r>
            <a:r>
              <a:rPr lang="en-US" sz="3200" dirty="0">
                <a:latin typeface="Kalpurush" panose="02000600000000000000" pitchFamily="2" charset="0"/>
                <a:cs typeface="Kalpurush" panose="02000600000000000000" pitchFamily="2" charset="0"/>
              </a:rPr>
              <a:t>, </a:t>
            </a:r>
          </a:p>
          <a:p>
            <a:pPr marL="1420732" lvl="2" indent="-274320" algn="just">
              <a:lnSpc>
                <a:spcPct val="70000"/>
              </a:lnSpc>
              <a:buAutoNum type="romanLcPeriod"/>
            </a:pPr>
            <a:r>
              <a:rPr lang="en-US" sz="3200" dirty="0">
                <a:latin typeface="Kalpurush" panose="02000600000000000000" pitchFamily="2" charset="0"/>
                <a:cs typeface="Kalpurush" panose="02000600000000000000" pitchFamily="2" charset="0"/>
              </a:rPr>
              <a:t> 3d Studio </a:t>
            </a:r>
          </a:p>
          <a:p>
            <a:pPr marL="1420732" lvl="2" indent="-274320" algn="just">
              <a:lnSpc>
                <a:spcPct val="70000"/>
              </a:lnSpc>
              <a:buAutoNum type="romanLcPeriod"/>
            </a:pPr>
            <a:r>
              <a:rPr lang="en-US" sz="3200" dirty="0">
                <a:latin typeface="Kalpurush" panose="02000600000000000000" pitchFamily="2" charset="0"/>
                <a:cs typeface="Kalpurush" panose="02000600000000000000" pitchFamily="2" charset="0"/>
              </a:rPr>
              <a:t> Max</a:t>
            </a:r>
          </a:p>
          <a:p>
            <a:pPr marL="1420732" lvl="2" indent="-274320" algn="just">
              <a:lnSpc>
                <a:spcPct val="70000"/>
              </a:lnSpc>
              <a:buAutoNum type="romanLcPeriod"/>
            </a:pPr>
            <a:r>
              <a:rPr lang="en-US" sz="3200" dirty="0">
                <a:latin typeface="Kalpurush" panose="02000600000000000000" pitchFamily="2" charset="0"/>
                <a:cs typeface="Kalpurush" panose="02000600000000000000" pitchFamily="2" charset="0"/>
              </a:rPr>
              <a:t> Maya </a:t>
            </a:r>
            <a:r>
              <a:rPr lang="as-IN" sz="3200" dirty="0">
                <a:latin typeface="Kalpurush" panose="02000600000000000000" pitchFamily="2" charset="0"/>
                <a:cs typeface="Kalpurush" panose="02000600000000000000" pitchFamily="2" charset="0"/>
              </a:rPr>
              <a:t>ইত্যাদি।</a:t>
            </a:r>
            <a:endParaRPr lang="en-US" sz="32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29610930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14C70-940B-72E2-DF6B-4A000EF27F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11FEED-5B71-0881-00C1-CDE8EE0F00E8}"/>
              </a:ext>
            </a:extLst>
          </p:cNvPr>
          <p:cNvSpPr>
            <a:spLocks noGrp="1"/>
          </p:cNvSpPr>
          <p:nvPr>
            <p:ph type="title"/>
          </p:nvPr>
        </p:nvSpPr>
        <p:spPr>
          <a:xfrm>
            <a:off x="463382" y="471566"/>
            <a:ext cx="10940933" cy="956541"/>
          </a:xfrm>
        </p:spPr>
        <p:style>
          <a:lnRef idx="0">
            <a:schemeClr val="accent1"/>
          </a:lnRef>
          <a:fillRef idx="3">
            <a:schemeClr val="accent1"/>
          </a:fillRef>
          <a:effectRef idx="3">
            <a:schemeClr val="accent1"/>
          </a:effectRef>
          <a:fontRef idx="minor">
            <a:schemeClr val="lt1"/>
          </a:fontRef>
        </p:style>
        <p:txBody>
          <a:bodyPr anchor="ctr">
            <a:normAutofit/>
          </a:bodyPr>
          <a:lstStyle/>
          <a:p>
            <a:r>
              <a:rPr lang="en-US" sz="4400" dirty="0" err="1">
                <a:latin typeface="Kalpurush" panose="02000600000000000000" pitchFamily="2" charset="0"/>
                <a:cs typeface="Kalpurush" panose="02000600000000000000" pitchFamily="2" charset="0"/>
              </a:rPr>
              <a:t>ভার্চুয়াল</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রিয়েলিটি</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তৈরির</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উপাদান</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সমূহ</a:t>
            </a:r>
            <a:r>
              <a:rPr lang="en-US" sz="4400" dirty="0">
                <a:latin typeface="Kalpurush" panose="02000600000000000000" pitchFamily="2" charset="0"/>
                <a:cs typeface="Kalpurush" panose="02000600000000000000" pitchFamily="2" charset="0"/>
              </a:rPr>
              <a:t>:</a:t>
            </a:r>
          </a:p>
        </p:txBody>
      </p:sp>
      <p:sp>
        <p:nvSpPr>
          <p:cNvPr id="6" name="Slide Number Placeholder 13">
            <a:extLst>
              <a:ext uri="{FF2B5EF4-FFF2-40B4-BE49-F238E27FC236}">
                <a16:creationId xmlns:a16="http://schemas.microsoft.com/office/drawing/2014/main" id="{6D00DA2E-EA16-6FD0-D4F3-4F95C018027F}"/>
              </a:ext>
            </a:extLst>
          </p:cNvPr>
          <p:cNvSpPr txBox="1">
            <a:spLocks/>
          </p:cNvSpPr>
          <p:nvPr/>
        </p:nvSpPr>
        <p:spPr>
          <a:xfrm>
            <a:off x="12677979" y="6585044"/>
            <a:ext cx="519379" cy="413523"/>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35649">
              <a:defRPr/>
            </a:pPr>
            <a:fld id="{47FEACEE-25B4-4A2D-B147-27296E36371D}" type="slidenum">
              <a:rPr lang="en-US" altLang="zh-CN" sz="1359">
                <a:solidFill>
                  <a:schemeClr val="bg1"/>
                </a:solidFill>
              </a:rPr>
              <a:pPr defTabSz="1035649">
                <a:defRPr/>
              </a:pPr>
              <a:t>5</a:t>
            </a:fld>
            <a:endParaRPr lang="en-US" altLang="zh-CN" sz="1359" dirty="0">
              <a:solidFill>
                <a:schemeClr val="bg1"/>
              </a:solidFill>
            </a:endParaRPr>
          </a:p>
        </p:txBody>
      </p:sp>
      <p:sp>
        <p:nvSpPr>
          <p:cNvPr id="2" name="Slide Number Placeholder 1">
            <a:extLst>
              <a:ext uri="{FF2B5EF4-FFF2-40B4-BE49-F238E27FC236}">
                <a16:creationId xmlns:a16="http://schemas.microsoft.com/office/drawing/2014/main" id="{2C94BA6E-DD36-CE15-19F7-B69A18FD3030}"/>
              </a:ext>
            </a:extLst>
          </p:cNvPr>
          <p:cNvSpPr>
            <a:spLocks noGrp="1"/>
          </p:cNvSpPr>
          <p:nvPr>
            <p:ph type="sldNum" sz="quarter" idx="29"/>
          </p:nvPr>
        </p:nvSpPr>
        <p:spPr/>
        <p:txBody>
          <a:bodyPr/>
          <a:lstStyle/>
          <a:p>
            <a:fld id="{47FEACEE-25B4-4A2D-B147-27296E36371D}" type="slidenum">
              <a:rPr lang="en-US" altLang="zh-CN" noProof="0" smtClean="0"/>
              <a:pPr/>
              <a:t>5</a:t>
            </a:fld>
            <a:endParaRPr lang="en-US" altLang="zh-CN" noProof="0" dirty="0"/>
          </a:p>
        </p:txBody>
      </p:sp>
      <p:sp>
        <p:nvSpPr>
          <p:cNvPr id="8" name="Content Placeholder 7">
            <a:extLst>
              <a:ext uri="{FF2B5EF4-FFF2-40B4-BE49-F238E27FC236}">
                <a16:creationId xmlns:a16="http://schemas.microsoft.com/office/drawing/2014/main" id="{CA4F2A32-BEF4-ED7F-EFC9-40B9D676CBD8}"/>
              </a:ext>
            </a:extLst>
          </p:cNvPr>
          <p:cNvSpPr>
            <a:spLocks noGrp="1"/>
          </p:cNvSpPr>
          <p:nvPr>
            <p:ph idx="1"/>
          </p:nvPr>
        </p:nvSpPr>
        <p:spPr>
          <a:xfrm>
            <a:off x="396599" y="1667688"/>
            <a:ext cx="11074497" cy="5154939"/>
          </a:xfrm>
        </p:spPr>
        <p:txBody>
          <a:bodyPr>
            <a:normAutofit fontScale="92500" lnSpcReduction="10000"/>
          </a:bodyPr>
          <a:lstStyle/>
          <a:p>
            <a:pPr algn="just">
              <a:buFont typeface="Wingdings" panose="05000000000000000000" pitchFamily="2" charset="2"/>
              <a:buChar char="q"/>
            </a:pPr>
            <a:r>
              <a:rPr lang="as-IN" sz="3200" dirty="0">
                <a:latin typeface="Kalpurush" panose="02000600000000000000" pitchFamily="2" charset="0"/>
                <a:cs typeface="Kalpurush" panose="02000600000000000000" pitchFamily="2" charset="0"/>
              </a:rPr>
              <a:t>এতে ব্যবহৃত সফটওয়্যারের মধ্যে উল্লেখযোগ্য হলো- </a:t>
            </a:r>
            <a:endParaRPr lang="en-US" sz="3200" dirty="0">
              <a:latin typeface="Kalpurush" panose="02000600000000000000" pitchFamily="2" charset="0"/>
              <a:cs typeface="Kalpurush" panose="02000600000000000000" pitchFamily="2" charset="0"/>
            </a:endParaRPr>
          </a:p>
          <a:p>
            <a:pPr lvl="2" algn="just">
              <a:spcAft>
                <a:spcPts val="600"/>
              </a:spcAft>
              <a:buFont typeface="Wingdings" panose="05000000000000000000" pitchFamily="2" charset="2"/>
              <a:buChar char="q"/>
            </a:pPr>
            <a:r>
              <a:rPr lang="en-US" sz="3200" dirty="0">
                <a:latin typeface="Kalpurush" panose="02000600000000000000" pitchFamily="2" charset="0"/>
                <a:cs typeface="Kalpurush" panose="02000600000000000000" pitchFamily="2" charset="0"/>
              </a:rPr>
              <a:t>  </a:t>
            </a:r>
            <a:r>
              <a:rPr lang="en-US" sz="3200" dirty="0" err="1">
                <a:latin typeface="Kalpurush" panose="02000600000000000000" pitchFamily="2" charset="0"/>
                <a:cs typeface="Kalpurush" panose="02000600000000000000" pitchFamily="2" charset="0"/>
              </a:rPr>
              <a:t>ইফেক্টর</a:t>
            </a:r>
            <a:r>
              <a:rPr lang="en-US" sz="3200" dirty="0">
                <a:latin typeface="Kalpurush" panose="02000600000000000000" pitchFamily="2" charset="0"/>
                <a:cs typeface="Kalpurush" panose="02000600000000000000" pitchFamily="2" charset="0"/>
              </a:rPr>
              <a:t> </a:t>
            </a:r>
            <a:r>
              <a:rPr lang="en-US" sz="3200" dirty="0" err="1">
                <a:latin typeface="Kalpurush" panose="02000600000000000000" pitchFamily="2" charset="0"/>
                <a:cs typeface="Kalpurush" panose="02000600000000000000" pitchFamily="2" charset="0"/>
              </a:rPr>
              <a:t>বা</a:t>
            </a: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হেড মাউন্টেড ডিসপ্লে (</a:t>
            </a:r>
            <a:r>
              <a:rPr lang="en-US" sz="3200" dirty="0">
                <a:latin typeface="Kalpurush" panose="02000600000000000000" pitchFamily="2" charset="0"/>
                <a:cs typeface="Kalpurush" panose="02000600000000000000" pitchFamily="2" charset="0"/>
              </a:rPr>
              <a:t>Head Mounted Display-HMD)</a:t>
            </a:r>
          </a:p>
          <a:p>
            <a:pPr lvl="2" algn="just">
              <a:spcAft>
                <a:spcPts val="600"/>
              </a:spcAft>
              <a:buFont typeface="Wingdings" panose="05000000000000000000" pitchFamily="2" charset="2"/>
              <a:buChar char="q"/>
            </a:pP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ডেটা গ্লোভ (</a:t>
            </a:r>
            <a:r>
              <a:rPr lang="en-US" sz="3200" dirty="0">
                <a:latin typeface="Kalpurush" panose="02000600000000000000" pitchFamily="2" charset="0"/>
                <a:cs typeface="Kalpurush" panose="02000600000000000000" pitchFamily="2" charset="0"/>
              </a:rPr>
              <a:t>Data Glove)</a:t>
            </a:r>
          </a:p>
          <a:p>
            <a:pPr lvl="2" algn="just">
              <a:spcAft>
                <a:spcPts val="600"/>
              </a:spcAft>
              <a:buFont typeface="Wingdings" panose="05000000000000000000" pitchFamily="2" charset="2"/>
              <a:buChar char="q"/>
            </a:pP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একটি পূর্ণাঙ্গ বডি স্যুট (</a:t>
            </a:r>
            <a:r>
              <a:rPr lang="en-US" sz="3200" dirty="0">
                <a:latin typeface="Kalpurush" panose="02000600000000000000" pitchFamily="2" charset="0"/>
                <a:cs typeface="Kalpurush" panose="02000600000000000000" pitchFamily="2" charset="0"/>
              </a:rPr>
              <a:t>Body Suit)</a:t>
            </a:r>
          </a:p>
          <a:p>
            <a:pPr lvl="2" algn="just">
              <a:spcAft>
                <a:spcPts val="600"/>
              </a:spcAft>
              <a:buFont typeface="Wingdings" panose="05000000000000000000" pitchFamily="2" charset="2"/>
              <a:buChar char="q"/>
            </a:pP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রিয়ালিটি ইঞ্জিন</a:t>
            </a:r>
            <a:endParaRPr lang="en-US" sz="3200" dirty="0">
              <a:latin typeface="Kalpurush" panose="02000600000000000000" pitchFamily="2" charset="0"/>
              <a:cs typeface="Kalpurush" panose="02000600000000000000" pitchFamily="2" charset="0"/>
            </a:endParaRPr>
          </a:p>
          <a:p>
            <a:pPr lvl="2" algn="just">
              <a:spcAft>
                <a:spcPts val="600"/>
              </a:spcAft>
              <a:buFont typeface="Wingdings" panose="05000000000000000000" pitchFamily="2" charset="2"/>
              <a:buChar char="q"/>
            </a:pP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উচ্চ মানের অডিও ব্যবস্থা</a:t>
            </a:r>
            <a:endParaRPr lang="en-US" sz="3200" dirty="0">
              <a:latin typeface="Kalpurush" panose="02000600000000000000" pitchFamily="2" charset="0"/>
              <a:cs typeface="Kalpurush" panose="02000600000000000000" pitchFamily="2" charset="0"/>
            </a:endParaRPr>
          </a:p>
          <a:p>
            <a:pPr lvl="2" algn="just">
              <a:spcAft>
                <a:spcPts val="600"/>
              </a:spcAft>
              <a:buFont typeface="Wingdings" panose="05000000000000000000" pitchFamily="2" charset="2"/>
              <a:buChar char="q"/>
            </a:pPr>
            <a:r>
              <a:rPr lang="as-IN" sz="3200" dirty="0">
                <a:latin typeface="Kalpurush" panose="02000600000000000000" pitchFamily="2" charset="0"/>
                <a:cs typeface="Kalpurush" panose="02000600000000000000" pitchFamily="2" charset="0"/>
              </a:rPr>
              <a:t> </a:t>
            </a: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বিভিন্ন ধরনের সেন্সর</a:t>
            </a:r>
            <a:endParaRPr lang="en-US" sz="3200" dirty="0">
              <a:latin typeface="Kalpurush" panose="02000600000000000000" pitchFamily="2" charset="0"/>
              <a:cs typeface="Kalpurush" panose="02000600000000000000" pitchFamily="2" charset="0"/>
            </a:endParaRPr>
          </a:p>
          <a:p>
            <a:pPr lvl="2" algn="just">
              <a:spcAft>
                <a:spcPts val="600"/>
              </a:spcAft>
              <a:buFont typeface="Wingdings" panose="05000000000000000000" pitchFamily="2" charset="2"/>
              <a:buChar char="q"/>
            </a:pPr>
            <a:r>
              <a:rPr lang="as-IN" sz="3200" dirty="0">
                <a:latin typeface="Kalpurush" panose="02000600000000000000" pitchFamily="2" charset="0"/>
                <a:cs typeface="Kalpurush" panose="02000600000000000000" pitchFamily="2" charset="0"/>
              </a:rPr>
              <a:t> </a:t>
            </a:r>
            <a:r>
              <a:rPr lang="en-US" sz="3200" dirty="0">
                <a:latin typeface="Kalpurush" panose="02000600000000000000" pitchFamily="2" charset="0"/>
                <a:cs typeface="Kalpurush" panose="02000600000000000000" pitchFamily="2" charset="0"/>
              </a:rPr>
              <a:t> </a:t>
            </a:r>
            <a:r>
              <a:rPr lang="as-IN" sz="3200" dirty="0">
                <a:latin typeface="Kalpurush" panose="02000600000000000000" pitchFamily="2" charset="0"/>
                <a:cs typeface="Kalpurush" panose="02000600000000000000" pitchFamily="2" charset="0"/>
              </a:rPr>
              <a:t>বিভিন্ন সিমুলেশন, মডেলিং ও গ্রাফিক্স সফটওয়্যার ইত্যাদি।</a:t>
            </a:r>
            <a:endParaRPr lang="en-US" sz="32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6703541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968-70F7-0180-6448-3547E442EF4A}"/>
              </a:ext>
            </a:extLst>
          </p:cNvPr>
          <p:cNvSpPr>
            <a:spLocks noGrp="1"/>
          </p:cNvSpPr>
          <p:nvPr>
            <p:ph type="title"/>
          </p:nvPr>
        </p:nvSpPr>
        <p:spPr>
          <a:xfrm>
            <a:off x="603278" y="617939"/>
            <a:ext cx="7626322" cy="1031063"/>
          </a:xfrm>
        </p:spPr>
        <p:style>
          <a:lnRef idx="0">
            <a:schemeClr val="accent1"/>
          </a:lnRef>
          <a:fillRef idx="3">
            <a:schemeClr val="accent1"/>
          </a:fillRef>
          <a:effectRef idx="3">
            <a:schemeClr val="accent1"/>
          </a:effectRef>
          <a:fontRef idx="minor">
            <a:schemeClr val="lt1"/>
          </a:fontRef>
        </p:style>
        <p:txBody>
          <a:bodyPr anchor="ctr" anchorCtr="0">
            <a:noAutofit/>
          </a:bodyPr>
          <a:lstStyle/>
          <a:p>
            <a:r>
              <a:rPr lang="en-US" sz="4000" dirty="0" err="1">
                <a:latin typeface="Kalpurush" panose="02000600000000000000" pitchFamily="2" charset="0"/>
                <a:cs typeface="Kalpurush" panose="02000600000000000000" pitchFamily="2" charset="0"/>
              </a:rPr>
              <a:t>ইফেক্টর</a:t>
            </a:r>
            <a:r>
              <a:rPr lang="en-US" sz="4000" dirty="0">
                <a:latin typeface="Kalpurush" panose="02000600000000000000" pitchFamily="2" charset="0"/>
                <a:cs typeface="Kalpurush" panose="02000600000000000000" pitchFamily="2" charset="0"/>
              </a:rPr>
              <a:t> </a:t>
            </a:r>
            <a:r>
              <a:rPr lang="en-US" sz="4000" dirty="0" err="1">
                <a:latin typeface="Kalpurush" panose="02000600000000000000" pitchFamily="2" charset="0"/>
                <a:cs typeface="Kalpurush" panose="02000600000000000000" pitchFamily="2" charset="0"/>
              </a:rPr>
              <a:t>বা</a:t>
            </a:r>
            <a:r>
              <a:rPr lang="en-US" sz="4000" dirty="0">
                <a:latin typeface="Kalpurush" panose="02000600000000000000" pitchFamily="2" charset="0"/>
                <a:cs typeface="Kalpurush" panose="02000600000000000000" pitchFamily="2" charset="0"/>
              </a:rPr>
              <a:t> </a:t>
            </a:r>
            <a:r>
              <a:rPr lang="as-IN" sz="4000" dirty="0">
                <a:latin typeface="Kalpurush" panose="02000600000000000000" pitchFamily="2" charset="0"/>
                <a:cs typeface="Kalpurush" panose="02000600000000000000" pitchFamily="2" charset="0"/>
              </a:rPr>
              <a:t>হেড মাউন্টেড ডিসপ্লে</a:t>
            </a:r>
            <a:r>
              <a:rPr lang="en-US" sz="4000" dirty="0">
                <a:latin typeface="Kalpurush" panose="02000600000000000000" pitchFamily="2" charset="0"/>
                <a:cs typeface="Kalpurush" panose="02000600000000000000" pitchFamily="2" charset="0"/>
              </a:rPr>
              <a:t>(HMD): </a:t>
            </a:r>
            <a:endParaRPr lang="en-US" dirty="0"/>
          </a:p>
        </p:txBody>
      </p:sp>
      <p:sp>
        <p:nvSpPr>
          <p:cNvPr id="10" name="Content Placeholder 9">
            <a:extLst>
              <a:ext uri="{FF2B5EF4-FFF2-40B4-BE49-F238E27FC236}">
                <a16:creationId xmlns:a16="http://schemas.microsoft.com/office/drawing/2014/main" id="{19DA784D-F56F-1224-707E-9F882C4EB8A1}"/>
              </a:ext>
            </a:extLst>
          </p:cNvPr>
          <p:cNvSpPr>
            <a:spLocks noGrp="1"/>
          </p:cNvSpPr>
          <p:nvPr>
            <p:ph idx="14"/>
          </p:nvPr>
        </p:nvSpPr>
        <p:spPr>
          <a:xfrm>
            <a:off x="603279" y="1915832"/>
            <a:ext cx="7626322" cy="3293166"/>
          </a:xfrm>
        </p:spPr>
        <p:txBody>
          <a:bodyPr>
            <a:normAutofit/>
          </a:bodyPr>
          <a:lstStyle/>
          <a:p>
            <a:pPr marL="0" indent="0" algn="just">
              <a:buNone/>
            </a:pPr>
            <a:r>
              <a:rPr lang="as-IN" sz="3200" b="1" dirty="0">
                <a:solidFill>
                  <a:srgbClr val="92D050"/>
                </a:solidFill>
                <a:latin typeface="Kalpurush" panose="02000600000000000000" pitchFamily="2" charset="0"/>
                <a:cs typeface="Kalpurush" panose="02000600000000000000" pitchFamily="2" charset="0"/>
              </a:rPr>
              <a:t>ইফেক্টর (</a:t>
            </a:r>
            <a:r>
              <a:rPr lang="en-US" sz="3200" b="1" dirty="0">
                <a:solidFill>
                  <a:srgbClr val="92D050"/>
                </a:solidFill>
                <a:latin typeface="Kalpurush" panose="02000600000000000000" pitchFamily="2" charset="0"/>
                <a:cs typeface="Kalpurush" panose="02000600000000000000" pitchFamily="2" charset="0"/>
              </a:rPr>
              <a:t>Effector): </a:t>
            </a:r>
            <a:r>
              <a:rPr lang="as-IN" sz="3200" dirty="0">
                <a:latin typeface="Kalpurush" panose="02000600000000000000" pitchFamily="2" charset="0"/>
                <a:cs typeface="Kalpurush" panose="02000600000000000000" pitchFamily="2" charset="0"/>
              </a:rPr>
              <a:t>ইফেক্টর হলো ভার্চুয়াল রিয়ালিতে ব্যবহৃত এক বিশেষ ধরনের ইনপুট/আউটপুট ডিভাইস। এটি ব্যবহারকারীকে ভার্চুয়াল রিয়ালিটির পরিবেশের সাথে সংযুক্ত করে। হেড মাউন্টেড ডিসপ্লে বা </a:t>
            </a:r>
            <a:r>
              <a:rPr lang="en-US" sz="3200" dirty="0">
                <a:latin typeface="Kalpurush" panose="02000600000000000000" pitchFamily="2" charset="0"/>
                <a:cs typeface="Kalpurush" panose="02000600000000000000" pitchFamily="2" charset="0"/>
              </a:rPr>
              <a:t>HMD, </a:t>
            </a:r>
            <a:r>
              <a:rPr lang="as-IN" sz="3200" dirty="0">
                <a:latin typeface="Kalpurush" panose="02000600000000000000" pitchFamily="2" charset="0"/>
                <a:cs typeface="Kalpurush" panose="02000600000000000000" pitchFamily="2" charset="0"/>
              </a:rPr>
              <a:t>ডেটা গ্লোভ (</a:t>
            </a:r>
            <a:r>
              <a:rPr lang="en-US" sz="3200" dirty="0">
                <a:latin typeface="Kalpurush" panose="02000600000000000000" pitchFamily="2" charset="0"/>
                <a:cs typeface="Kalpurush" panose="02000600000000000000" pitchFamily="2" charset="0"/>
              </a:rPr>
              <a:t>Data Glove), </a:t>
            </a:r>
            <a:r>
              <a:rPr lang="as-IN" sz="3200" dirty="0">
                <a:latin typeface="Kalpurush" panose="02000600000000000000" pitchFamily="2" charset="0"/>
                <a:cs typeface="Kalpurush" panose="02000600000000000000" pitchFamily="2" charset="0"/>
              </a:rPr>
              <a:t>পূর্ণাঙ্গ বডি স্যুট (</a:t>
            </a:r>
            <a:r>
              <a:rPr lang="en-US" sz="3200" dirty="0">
                <a:latin typeface="Kalpurush" panose="02000600000000000000" pitchFamily="2" charset="0"/>
                <a:cs typeface="Kalpurush" panose="02000600000000000000" pitchFamily="2" charset="0"/>
              </a:rPr>
              <a:t>Body Suit) </a:t>
            </a:r>
            <a:r>
              <a:rPr lang="as-IN" sz="3200" dirty="0">
                <a:latin typeface="Kalpurush" panose="02000600000000000000" pitchFamily="2" charset="0"/>
                <a:cs typeface="Kalpurush" panose="02000600000000000000" pitchFamily="2" charset="0"/>
              </a:rPr>
              <a:t>ইত্যাদি এর উদাহরণ।</a:t>
            </a:r>
            <a:endParaRPr lang="en-US" sz="3200" dirty="0">
              <a:latin typeface="Kalpurush" panose="02000600000000000000" pitchFamily="2" charset="0"/>
              <a:cs typeface="Kalpurush" panose="02000600000000000000" pitchFamily="2" charset="0"/>
            </a:endParaRPr>
          </a:p>
        </p:txBody>
      </p:sp>
      <p:sp>
        <p:nvSpPr>
          <p:cNvPr id="3" name="Slide Number Placeholder 2">
            <a:extLst>
              <a:ext uri="{FF2B5EF4-FFF2-40B4-BE49-F238E27FC236}">
                <a16:creationId xmlns:a16="http://schemas.microsoft.com/office/drawing/2014/main" id="{ADDFE8A8-4537-F7A1-3BF9-834AEFE3EA1A}"/>
              </a:ext>
            </a:extLst>
          </p:cNvPr>
          <p:cNvSpPr>
            <a:spLocks noGrp="1"/>
          </p:cNvSpPr>
          <p:nvPr>
            <p:ph type="sldNum" sz="quarter" idx="12"/>
          </p:nvPr>
        </p:nvSpPr>
        <p:spPr/>
        <p:txBody>
          <a:bodyPr/>
          <a:lstStyle/>
          <a:p>
            <a:fld id="{CBD12358-51D2-46B3-9BDE-DF29528B9454}" type="slidenum">
              <a:rPr lang="en-US" smtClean="0"/>
              <a:t>6</a:t>
            </a:fld>
            <a:endParaRPr lang="en-US" dirty="0"/>
          </a:p>
        </p:txBody>
      </p:sp>
      <p:pic>
        <p:nvPicPr>
          <p:cNvPr id="4" name="Picture 2" descr="Hmd Images – Browse 21,407 Stock Photos, Vectors, and Video | Adobe Stock">
            <a:extLst>
              <a:ext uri="{FF2B5EF4-FFF2-40B4-BE49-F238E27FC236}">
                <a16:creationId xmlns:a16="http://schemas.microsoft.com/office/drawing/2014/main" id="{ECBB6475-3EC4-6C1A-5A60-F149E0A6E7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6731" y="617939"/>
            <a:ext cx="4971688" cy="4552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9977132"/>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A7151-2130-B070-A9AD-5F1570DE75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2AEF7B-355E-A207-7674-1F3DEA2FA673}"/>
              </a:ext>
            </a:extLst>
          </p:cNvPr>
          <p:cNvSpPr>
            <a:spLocks noGrp="1"/>
          </p:cNvSpPr>
          <p:nvPr>
            <p:ph type="title"/>
          </p:nvPr>
        </p:nvSpPr>
        <p:spPr>
          <a:xfrm>
            <a:off x="299656" y="854245"/>
            <a:ext cx="7933453" cy="1031063"/>
          </a:xfrm>
        </p:spPr>
        <p:style>
          <a:lnRef idx="0">
            <a:schemeClr val="accent1"/>
          </a:lnRef>
          <a:fillRef idx="3">
            <a:schemeClr val="accent1"/>
          </a:fillRef>
          <a:effectRef idx="3">
            <a:schemeClr val="accent1"/>
          </a:effectRef>
          <a:fontRef idx="minor">
            <a:schemeClr val="lt1"/>
          </a:fontRef>
        </p:style>
        <p:txBody>
          <a:bodyPr anchor="ctr" anchorCtr="0">
            <a:noAutofit/>
          </a:bodyPr>
          <a:lstStyle/>
          <a:p>
            <a:r>
              <a:rPr lang="as-IN" sz="4000" dirty="0">
                <a:latin typeface="Kalpurush" panose="02000600000000000000" pitchFamily="2" charset="0"/>
                <a:cs typeface="Kalpurush" panose="02000600000000000000" pitchFamily="2" charset="0"/>
              </a:rPr>
              <a:t>রিয়ালিটি সিমুলেটর (</a:t>
            </a:r>
            <a:r>
              <a:rPr lang="en-US" sz="4000" dirty="0">
                <a:latin typeface="Kalpurush" panose="02000600000000000000" pitchFamily="2" charset="0"/>
                <a:cs typeface="Kalpurush" panose="02000600000000000000" pitchFamily="2" charset="0"/>
              </a:rPr>
              <a:t>Reality Simulator):</a:t>
            </a:r>
            <a:endParaRPr lang="en-US" dirty="0"/>
          </a:p>
        </p:txBody>
      </p:sp>
      <p:sp>
        <p:nvSpPr>
          <p:cNvPr id="10" name="Content Placeholder 9">
            <a:extLst>
              <a:ext uri="{FF2B5EF4-FFF2-40B4-BE49-F238E27FC236}">
                <a16:creationId xmlns:a16="http://schemas.microsoft.com/office/drawing/2014/main" id="{FAAA8338-7451-9C18-46BB-682C053E01F2}"/>
              </a:ext>
            </a:extLst>
          </p:cNvPr>
          <p:cNvSpPr>
            <a:spLocks noGrp="1"/>
          </p:cNvSpPr>
          <p:nvPr>
            <p:ph idx="14"/>
          </p:nvPr>
        </p:nvSpPr>
        <p:spPr>
          <a:xfrm>
            <a:off x="296148" y="2352782"/>
            <a:ext cx="7933453" cy="2157573"/>
          </a:xfrm>
        </p:spPr>
        <p:txBody>
          <a:bodyPr>
            <a:normAutofit/>
          </a:bodyPr>
          <a:lstStyle/>
          <a:p>
            <a:pPr marL="0" indent="0" algn="just">
              <a:buNone/>
            </a:pPr>
            <a:r>
              <a:rPr lang="as-IN" sz="3200" b="1" dirty="0">
                <a:latin typeface="Kalpurush" panose="02000600000000000000" pitchFamily="2" charset="0"/>
                <a:cs typeface="Kalpurush" panose="02000600000000000000" pitchFamily="2" charset="0"/>
              </a:rPr>
              <a:t>এটি এক ধরনের হার্ডওয়্যার, যা ইফেক্টরকে সংবেদনশীল তথ্য সরবরাহ করে। যেমন- বিভিন্ন ধরনের সেন্সর, ট্রান্সডিউসার, উচ্চ মানের অডিও ও ভিডিও ব্যবস্থা, রিয়ালিটি ইঞ্জিন ইত্যাদি।</a:t>
            </a:r>
            <a:endParaRPr lang="en-US" sz="3200" dirty="0">
              <a:latin typeface="Kalpurush" panose="02000600000000000000" pitchFamily="2" charset="0"/>
              <a:cs typeface="Kalpurush" panose="02000600000000000000" pitchFamily="2" charset="0"/>
            </a:endParaRPr>
          </a:p>
        </p:txBody>
      </p:sp>
      <p:sp>
        <p:nvSpPr>
          <p:cNvPr id="3" name="Slide Number Placeholder 2">
            <a:extLst>
              <a:ext uri="{FF2B5EF4-FFF2-40B4-BE49-F238E27FC236}">
                <a16:creationId xmlns:a16="http://schemas.microsoft.com/office/drawing/2014/main" id="{78397D35-4053-95C5-3C74-F3843874A196}"/>
              </a:ext>
            </a:extLst>
          </p:cNvPr>
          <p:cNvSpPr>
            <a:spLocks noGrp="1"/>
          </p:cNvSpPr>
          <p:nvPr>
            <p:ph type="sldNum" sz="quarter" idx="12"/>
          </p:nvPr>
        </p:nvSpPr>
        <p:spPr/>
        <p:txBody>
          <a:bodyPr/>
          <a:lstStyle/>
          <a:p>
            <a:fld id="{CBD12358-51D2-46B3-9BDE-DF29528B9454}" type="slidenum">
              <a:rPr lang="en-US" smtClean="0"/>
              <a:t>7</a:t>
            </a:fld>
            <a:endParaRPr lang="en-US" dirty="0"/>
          </a:p>
        </p:txBody>
      </p:sp>
      <p:pic>
        <p:nvPicPr>
          <p:cNvPr id="3074" name="Picture 2" descr="AI generated image">
            <a:extLst>
              <a:ext uri="{FF2B5EF4-FFF2-40B4-BE49-F238E27FC236}">
                <a16:creationId xmlns:a16="http://schemas.microsoft.com/office/drawing/2014/main" id="{406B0964-81D7-4C1F-825B-61BABC40F8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6728" y="854245"/>
            <a:ext cx="5011691" cy="3948502"/>
          </a:xfrm>
          <a:prstGeom prst="rect">
            <a:avLst/>
          </a:prstGeom>
          <a:solidFill>
            <a:srgbClr val="002060"/>
          </a:solidFill>
          <a:ln>
            <a:solidFill>
              <a:schemeClr val="bg1"/>
            </a:solidFill>
          </a:ln>
        </p:spPr>
      </p:pic>
    </p:spTree>
    <p:extLst>
      <p:ext uri="{BB962C8B-B14F-4D97-AF65-F5344CB8AC3E}">
        <p14:creationId xmlns:p14="http://schemas.microsoft.com/office/powerpoint/2010/main" val="294655721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44D03-6493-09E5-4088-7B5D884204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A3A6C-2872-B4F1-66AA-301ABAD859A3}"/>
              </a:ext>
            </a:extLst>
          </p:cNvPr>
          <p:cNvSpPr>
            <a:spLocks noGrp="1"/>
          </p:cNvSpPr>
          <p:nvPr>
            <p:ph type="title"/>
          </p:nvPr>
        </p:nvSpPr>
        <p:spPr>
          <a:xfrm>
            <a:off x="299656" y="338713"/>
            <a:ext cx="7933453" cy="1031063"/>
          </a:xfrm>
        </p:spPr>
        <p:style>
          <a:lnRef idx="0">
            <a:schemeClr val="accent1"/>
          </a:lnRef>
          <a:fillRef idx="3">
            <a:schemeClr val="accent1"/>
          </a:fillRef>
          <a:effectRef idx="3">
            <a:schemeClr val="accent1"/>
          </a:effectRef>
          <a:fontRef idx="minor">
            <a:schemeClr val="lt1"/>
          </a:fontRef>
        </p:style>
        <p:txBody>
          <a:bodyPr anchor="ctr" anchorCtr="0">
            <a:noAutofit/>
          </a:bodyPr>
          <a:lstStyle/>
          <a:p>
            <a:r>
              <a:rPr lang="as-IN" sz="4000" dirty="0">
                <a:latin typeface="Kalpurush" panose="02000600000000000000" pitchFamily="2" charset="0"/>
                <a:cs typeface="Kalpurush" panose="02000600000000000000" pitchFamily="2" charset="0"/>
              </a:rPr>
              <a:t>ডেটা গ্লোভ (</a:t>
            </a:r>
            <a:r>
              <a:rPr lang="en-US" sz="4000" dirty="0">
                <a:latin typeface="Kalpurush" panose="02000600000000000000" pitchFamily="2" charset="0"/>
                <a:cs typeface="Kalpurush" panose="02000600000000000000" pitchFamily="2" charset="0"/>
              </a:rPr>
              <a:t>Data Glove):</a:t>
            </a:r>
            <a:endParaRPr lang="en-US" dirty="0"/>
          </a:p>
        </p:txBody>
      </p:sp>
      <p:sp>
        <p:nvSpPr>
          <p:cNvPr id="10" name="Content Placeholder 9">
            <a:extLst>
              <a:ext uri="{FF2B5EF4-FFF2-40B4-BE49-F238E27FC236}">
                <a16:creationId xmlns:a16="http://schemas.microsoft.com/office/drawing/2014/main" id="{AA78E112-BCCF-BD8A-1E0A-31D61915A229}"/>
              </a:ext>
            </a:extLst>
          </p:cNvPr>
          <p:cNvSpPr>
            <a:spLocks noGrp="1"/>
          </p:cNvSpPr>
          <p:nvPr>
            <p:ph idx="14"/>
          </p:nvPr>
        </p:nvSpPr>
        <p:spPr>
          <a:xfrm>
            <a:off x="299656" y="1592494"/>
            <a:ext cx="7629830" cy="3865139"/>
          </a:xfrm>
        </p:spPr>
        <p:txBody>
          <a:bodyPr>
            <a:normAutofit fontScale="92500"/>
          </a:bodyPr>
          <a:lstStyle/>
          <a:p>
            <a:pPr marL="0" indent="0" algn="just">
              <a:buNone/>
            </a:pPr>
            <a:r>
              <a:rPr lang="as-IN" sz="3200" b="1" dirty="0">
                <a:latin typeface="Kalpurush" panose="02000600000000000000" pitchFamily="2" charset="0"/>
                <a:cs typeface="Kalpurush" panose="02000600000000000000" pitchFamily="2" charset="0"/>
              </a:rPr>
              <a:t>ভার্চুয়াল রিয়েলিটিতে (</a:t>
            </a:r>
            <a:r>
              <a:rPr lang="en-US" sz="3200" b="1" dirty="0">
                <a:latin typeface="Kalpurush" panose="02000600000000000000" pitchFamily="2" charset="0"/>
                <a:cs typeface="Kalpurush" panose="02000600000000000000" pitchFamily="2" charset="0"/>
              </a:rPr>
              <a:t>VR) </a:t>
            </a:r>
            <a:r>
              <a:rPr lang="as-IN" sz="3200" b="1" dirty="0">
                <a:latin typeface="Kalpurush" panose="02000600000000000000" pitchFamily="2" charset="0"/>
                <a:cs typeface="Kalpurush" panose="02000600000000000000" pitchFamily="2" charset="0"/>
              </a:rPr>
              <a:t>ডেটা গ্লাভস হলো এমন একটি বিশেষ ধরনের ইনপুট ডিভাইস, যা হাতে পরে কৃত্রিম বা ভার্চুয়াল পরিবেশের কোনো বস্তুকে স্পর্শ করা, নাড়ানো বা নিয়ন্ত্রণ করা যায়।</a:t>
            </a:r>
            <a:endParaRPr lang="en-US" sz="3200" b="1" dirty="0">
              <a:latin typeface="Kalpurush" panose="02000600000000000000" pitchFamily="2" charset="0"/>
              <a:cs typeface="Kalpurush" panose="02000600000000000000" pitchFamily="2" charset="0"/>
            </a:endParaRPr>
          </a:p>
          <a:p>
            <a:pPr marL="0" indent="0" algn="just">
              <a:buNone/>
            </a:pPr>
            <a:r>
              <a:rPr lang="as-IN" sz="3200" dirty="0">
                <a:latin typeface="Kalpurush" panose="02000600000000000000" pitchFamily="2" charset="0"/>
                <a:cs typeface="Kalpurush" panose="02000600000000000000" pitchFamily="2" charset="0"/>
              </a:rPr>
              <a:t>গ্লাভসের ভেতরে বিভিন্ন সেন্সর থাকে। এগুলো হাতের আঙুল ও কবজির সূক্ষ্ম নড়াচড়া নিখুঁতভাবে ধরে।</a:t>
            </a:r>
            <a:endParaRPr lang="en-US" sz="3200" dirty="0">
              <a:latin typeface="Kalpurush" panose="02000600000000000000" pitchFamily="2" charset="0"/>
              <a:cs typeface="Kalpurush" panose="02000600000000000000" pitchFamily="2" charset="0"/>
            </a:endParaRPr>
          </a:p>
          <a:p>
            <a:pPr marL="0" indent="0" algn="just">
              <a:buNone/>
            </a:pPr>
            <a:r>
              <a:rPr lang="as-IN" sz="3200" dirty="0">
                <a:latin typeface="Kalpurush" panose="02000600000000000000" pitchFamily="2" charset="0"/>
                <a:cs typeface="Kalpurush" panose="02000600000000000000" pitchFamily="2" charset="0"/>
              </a:rPr>
              <a:t>ভার্চুয়াল জগতের কোনো বস্তু ধরতে বা সরাতে পারেন।</a:t>
            </a:r>
            <a:endParaRPr lang="en-US" sz="3200" dirty="0">
              <a:latin typeface="Kalpurush" panose="02000600000000000000" pitchFamily="2" charset="0"/>
              <a:cs typeface="Kalpurush" panose="02000600000000000000" pitchFamily="2" charset="0"/>
            </a:endParaRPr>
          </a:p>
        </p:txBody>
      </p:sp>
      <p:sp>
        <p:nvSpPr>
          <p:cNvPr id="3" name="Slide Number Placeholder 2">
            <a:extLst>
              <a:ext uri="{FF2B5EF4-FFF2-40B4-BE49-F238E27FC236}">
                <a16:creationId xmlns:a16="http://schemas.microsoft.com/office/drawing/2014/main" id="{98035F12-6855-8C92-2A0B-80C95EECEFD3}"/>
              </a:ext>
            </a:extLst>
          </p:cNvPr>
          <p:cNvSpPr>
            <a:spLocks noGrp="1"/>
          </p:cNvSpPr>
          <p:nvPr>
            <p:ph type="sldNum" sz="quarter" idx="12"/>
          </p:nvPr>
        </p:nvSpPr>
        <p:spPr/>
        <p:txBody>
          <a:bodyPr/>
          <a:lstStyle/>
          <a:p>
            <a:fld id="{CBD12358-51D2-46B3-9BDE-DF29528B9454}" type="slidenum">
              <a:rPr lang="en-US" smtClean="0"/>
              <a:t>8</a:t>
            </a:fld>
            <a:endParaRPr lang="en-US" dirty="0"/>
          </a:p>
        </p:txBody>
      </p:sp>
      <p:pic>
        <p:nvPicPr>
          <p:cNvPr id="1026" name="Picture 2" descr="3,839 Vr Gloves Royalty-Free Images, Stock Photos &amp; Pictures | Shutterstock">
            <a:extLst>
              <a:ext uri="{FF2B5EF4-FFF2-40B4-BE49-F238E27FC236}">
                <a16:creationId xmlns:a16="http://schemas.microsoft.com/office/drawing/2014/main" id="{59462292-757B-4B05-F343-C62B5FE851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598"/>
          <a:stretch>
            <a:fillRect/>
          </a:stretch>
        </p:blipFill>
        <p:spPr bwMode="auto">
          <a:xfrm>
            <a:off x="8544639" y="1592494"/>
            <a:ext cx="4963780" cy="3359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08297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3CA44-0438-F43B-5AEB-C1A51DFD7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90022A-C1FB-FEFA-2E67-751D2347A762}"/>
              </a:ext>
            </a:extLst>
          </p:cNvPr>
          <p:cNvSpPr>
            <a:spLocks noGrp="1"/>
          </p:cNvSpPr>
          <p:nvPr>
            <p:ph type="title"/>
          </p:nvPr>
        </p:nvSpPr>
        <p:spPr>
          <a:xfrm>
            <a:off x="299656" y="854245"/>
            <a:ext cx="7933453" cy="1031063"/>
          </a:xfrm>
        </p:spPr>
        <p:style>
          <a:lnRef idx="0">
            <a:schemeClr val="accent1"/>
          </a:lnRef>
          <a:fillRef idx="3">
            <a:schemeClr val="accent1"/>
          </a:fillRef>
          <a:effectRef idx="3">
            <a:schemeClr val="accent1"/>
          </a:effectRef>
          <a:fontRef idx="minor">
            <a:schemeClr val="lt1"/>
          </a:fontRef>
        </p:style>
        <p:txBody>
          <a:bodyPr anchor="ctr" anchorCtr="0">
            <a:noAutofit/>
          </a:bodyPr>
          <a:lstStyle/>
          <a:p>
            <a:r>
              <a:rPr lang="as-IN" sz="4000" dirty="0">
                <a:latin typeface="Kalpurush" panose="02000600000000000000" pitchFamily="2" charset="0"/>
                <a:cs typeface="Kalpurush" panose="02000600000000000000" pitchFamily="2" charset="0"/>
              </a:rPr>
              <a:t>পূর্ণাঙ্গ বডি স্যুট (</a:t>
            </a:r>
            <a:r>
              <a:rPr lang="en-US" sz="4000" dirty="0">
                <a:latin typeface="Kalpurush" panose="02000600000000000000" pitchFamily="2" charset="0"/>
                <a:cs typeface="Kalpurush" panose="02000600000000000000" pitchFamily="2" charset="0"/>
              </a:rPr>
              <a:t>Body Suit): </a:t>
            </a:r>
          </a:p>
        </p:txBody>
      </p:sp>
      <p:sp>
        <p:nvSpPr>
          <p:cNvPr id="10" name="Content Placeholder 9">
            <a:extLst>
              <a:ext uri="{FF2B5EF4-FFF2-40B4-BE49-F238E27FC236}">
                <a16:creationId xmlns:a16="http://schemas.microsoft.com/office/drawing/2014/main" id="{11166552-883B-67D8-0F02-BC95633FDFDB}"/>
              </a:ext>
            </a:extLst>
          </p:cNvPr>
          <p:cNvSpPr>
            <a:spLocks noGrp="1"/>
          </p:cNvSpPr>
          <p:nvPr>
            <p:ph idx="14"/>
          </p:nvPr>
        </p:nvSpPr>
        <p:spPr>
          <a:xfrm>
            <a:off x="603279" y="2352782"/>
            <a:ext cx="7626322" cy="2856216"/>
          </a:xfrm>
        </p:spPr>
        <p:txBody>
          <a:bodyPr>
            <a:normAutofit/>
          </a:bodyPr>
          <a:lstStyle/>
          <a:p>
            <a:pPr marL="0" indent="0" algn="just">
              <a:buNone/>
            </a:pPr>
            <a:r>
              <a:rPr lang="as-IN" sz="3200" b="1" dirty="0">
                <a:latin typeface="Kalpurush" panose="02000600000000000000" pitchFamily="2" charset="0"/>
                <a:cs typeface="Kalpurush" panose="02000600000000000000" pitchFamily="2" charset="0"/>
              </a:rPr>
              <a:t>ভার্চুয়াল রিয়েলিটিতে (</a:t>
            </a:r>
            <a:r>
              <a:rPr lang="en-US" sz="3200" b="1" dirty="0">
                <a:latin typeface="Kalpurush" panose="02000600000000000000" pitchFamily="2" charset="0"/>
                <a:cs typeface="Kalpurush" panose="02000600000000000000" pitchFamily="2" charset="0"/>
              </a:rPr>
              <a:t>VR) </a:t>
            </a:r>
            <a:r>
              <a:rPr lang="as-IN" sz="3200" b="1" dirty="0">
                <a:latin typeface="Kalpurush" panose="02000600000000000000" pitchFamily="2" charset="0"/>
                <a:cs typeface="Kalpurush" panose="02000600000000000000" pitchFamily="2" charset="0"/>
              </a:rPr>
              <a:t>ব্যবহৃত পূর্ণাঙ্গ বডি সুট (</a:t>
            </a:r>
            <a:r>
              <a:rPr lang="en-US" sz="3200" b="1" dirty="0">
                <a:latin typeface="Kalpurush" panose="02000600000000000000" pitchFamily="2" charset="0"/>
                <a:cs typeface="Kalpurush" panose="02000600000000000000" pitchFamily="2" charset="0"/>
              </a:rPr>
              <a:t>Full-Body Suit) </a:t>
            </a:r>
            <a:r>
              <a:rPr lang="as-IN" sz="3200" b="1" dirty="0">
                <a:latin typeface="Kalpurush" panose="02000600000000000000" pitchFamily="2" charset="0"/>
                <a:cs typeface="Kalpurush" panose="02000600000000000000" pitchFamily="2" charset="0"/>
              </a:rPr>
              <a:t>হলো এমন একটি বিশেষ পোশাক, যা ব্যবহারকারীকে কৃত্রিম ত্রিমাত্রিক পরিবেশে পূর্ণাঙ্গ শারীরিক অনুভতি ও ট্র্যাকিং সুবিধা দেয়।</a:t>
            </a:r>
            <a:endParaRPr lang="en-US" sz="3200" dirty="0">
              <a:latin typeface="Kalpurush" panose="02000600000000000000" pitchFamily="2" charset="0"/>
              <a:cs typeface="Kalpurush" panose="02000600000000000000" pitchFamily="2" charset="0"/>
            </a:endParaRPr>
          </a:p>
        </p:txBody>
      </p:sp>
      <p:sp>
        <p:nvSpPr>
          <p:cNvPr id="3" name="Slide Number Placeholder 2">
            <a:extLst>
              <a:ext uri="{FF2B5EF4-FFF2-40B4-BE49-F238E27FC236}">
                <a16:creationId xmlns:a16="http://schemas.microsoft.com/office/drawing/2014/main" id="{1725403A-E2A7-846C-11D2-7CF220105662}"/>
              </a:ext>
            </a:extLst>
          </p:cNvPr>
          <p:cNvSpPr>
            <a:spLocks noGrp="1"/>
          </p:cNvSpPr>
          <p:nvPr>
            <p:ph type="sldNum" sz="quarter" idx="12"/>
          </p:nvPr>
        </p:nvSpPr>
        <p:spPr/>
        <p:txBody>
          <a:bodyPr/>
          <a:lstStyle/>
          <a:p>
            <a:fld id="{CBD12358-51D2-46B3-9BDE-DF29528B9454}" type="slidenum">
              <a:rPr lang="en-US" smtClean="0"/>
              <a:t>9</a:t>
            </a:fld>
            <a:endParaRPr lang="en-US" dirty="0"/>
          </a:p>
        </p:txBody>
      </p:sp>
      <p:pic>
        <p:nvPicPr>
          <p:cNvPr id="2050" name="Picture 2" descr="Virtual Reality Suit (VR Suit) | Teslasuit Blog">
            <a:extLst>
              <a:ext uri="{FF2B5EF4-FFF2-40B4-BE49-F238E27FC236}">
                <a16:creationId xmlns:a16="http://schemas.microsoft.com/office/drawing/2014/main" id="{7338A1E8-B2B7-86BB-3D78-963BF484CA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002" r="44785"/>
          <a:stretch>
            <a:fillRect/>
          </a:stretch>
        </p:blipFill>
        <p:spPr bwMode="auto">
          <a:xfrm>
            <a:off x="8568648" y="766709"/>
            <a:ext cx="4253501" cy="5161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29063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5ACD2-98F9-BC8D-6B2F-E60538DB34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399666A-07D8-1564-1E19-22F248D21BDA}"/>
              </a:ext>
            </a:extLst>
          </p:cNvPr>
          <p:cNvSpPr>
            <a:spLocks noGrp="1"/>
          </p:cNvSpPr>
          <p:nvPr>
            <p:ph type="title"/>
          </p:nvPr>
        </p:nvSpPr>
        <p:spPr>
          <a:xfrm>
            <a:off x="483930" y="274954"/>
            <a:ext cx="11125869" cy="1458930"/>
          </a:xfrm>
        </p:spPr>
        <p:style>
          <a:lnRef idx="0">
            <a:schemeClr val="accent1"/>
          </a:lnRef>
          <a:fillRef idx="3">
            <a:schemeClr val="accent1"/>
          </a:fillRef>
          <a:effectRef idx="3">
            <a:schemeClr val="accent1"/>
          </a:effectRef>
          <a:fontRef idx="minor">
            <a:schemeClr val="lt1"/>
          </a:fontRef>
        </p:style>
        <p:txBody>
          <a:bodyPr anchor="ctr">
            <a:normAutofit/>
          </a:bodyPr>
          <a:lstStyle/>
          <a:p>
            <a:pPr algn="ctr"/>
            <a:r>
              <a:rPr lang="as-IN" sz="4400" dirty="0">
                <a:latin typeface="Kalpurush" panose="02000600000000000000" pitchFamily="2" charset="0"/>
                <a:cs typeface="Kalpurush" panose="02000600000000000000" pitchFamily="2" charset="0"/>
              </a:rPr>
              <a:t>ভার্চুয়াল রিয়েলিটিতে যেসব বিষয়ের প্রতি গুরুত্ব দেওয়া হয়েছে সেগুলো হলো-</a:t>
            </a:r>
            <a:endParaRPr lang="en-US" sz="4400" dirty="0">
              <a:latin typeface="Kalpurush" panose="02000600000000000000" pitchFamily="2" charset="0"/>
              <a:cs typeface="Kalpurush" panose="02000600000000000000" pitchFamily="2" charset="0"/>
            </a:endParaRPr>
          </a:p>
        </p:txBody>
      </p:sp>
      <p:sp>
        <p:nvSpPr>
          <p:cNvPr id="6" name="Slide Number Placeholder 13">
            <a:extLst>
              <a:ext uri="{FF2B5EF4-FFF2-40B4-BE49-F238E27FC236}">
                <a16:creationId xmlns:a16="http://schemas.microsoft.com/office/drawing/2014/main" id="{64DB3AAB-F994-2D1A-1E1D-548196344BA5}"/>
              </a:ext>
            </a:extLst>
          </p:cNvPr>
          <p:cNvSpPr txBox="1">
            <a:spLocks/>
          </p:cNvSpPr>
          <p:nvPr/>
        </p:nvSpPr>
        <p:spPr>
          <a:xfrm>
            <a:off x="12677979" y="6585044"/>
            <a:ext cx="519379" cy="413523"/>
          </a:xfrm>
          <a:prstGeom prst="rect">
            <a:avLst/>
          </a:prstGeom>
        </p:spPr>
        <p:txBody>
          <a:bodyPr anchor="ctr"/>
          <a:lstStyle>
            <a:defPPr>
              <a:defRPr lang="zh-CN"/>
            </a:defPPr>
            <a:lvl1pPr marL="0" algn="ctr" defTabSz="914400" rtl="0" eaLnBrk="1" latinLnBrk="0" hangingPunct="1">
              <a:defRPr sz="1200" b="0" i="0" kern="1200">
                <a:solidFill>
                  <a:schemeClr val="tx1"/>
                </a:solidFill>
                <a:latin typeface="Abadi" panose="020B0604020104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35649">
              <a:defRPr/>
            </a:pPr>
            <a:fld id="{47FEACEE-25B4-4A2D-B147-27296E36371D}" type="slidenum">
              <a:rPr lang="en-US" altLang="zh-CN" sz="1359">
                <a:solidFill>
                  <a:schemeClr val="bg1"/>
                </a:solidFill>
              </a:rPr>
              <a:pPr defTabSz="1035649">
                <a:defRPr/>
              </a:pPr>
              <a:t>10</a:t>
            </a:fld>
            <a:endParaRPr lang="en-US" altLang="zh-CN" sz="1359" dirty="0">
              <a:solidFill>
                <a:schemeClr val="bg1"/>
              </a:solidFill>
            </a:endParaRPr>
          </a:p>
        </p:txBody>
      </p:sp>
      <p:sp>
        <p:nvSpPr>
          <p:cNvPr id="2" name="Slide Number Placeholder 1">
            <a:extLst>
              <a:ext uri="{FF2B5EF4-FFF2-40B4-BE49-F238E27FC236}">
                <a16:creationId xmlns:a16="http://schemas.microsoft.com/office/drawing/2014/main" id="{73A76D8F-F263-86D0-8D4D-1E847B938F90}"/>
              </a:ext>
            </a:extLst>
          </p:cNvPr>
          <p:cNvSpPr>
            <a:spLocks noGrp="1"/>
          </p:cNvSpPr>
          <p:nvPr>
            <p:ph type="sldNum" sz="quarter" idx="29"/>
          </p:nvPr>
        </p:nvSpPr>
        <p:spPr/>
        <p:txBody>
          <a:bodyPr/>
          <a:lstStyle/>
          <a:p>
            <a:fld id="{47FEACEE-25B4-4A2D-B147-27296E36371D}" type="slidenum">
              <a:rPr lang="en-US" altLang="zh-CN" noProof="0" smtClean="0"/>
              <a:pPr/>
              <a:t>10</a:t>
            </a:fld>
            <a:endParaRPr lang="en-US" altLang="zh-CN" noProof="0" dirty="0"/>
          </a:p>
        </p:txBody>
      </p:sp>
      <p:sp>
        <p:nvSpPr>
          <p:cNvPr id="8" name="Content Placeholder 7">
            <a:extLst>
              <a:ext uri="{FF2B5EF4-FFF2-40B4-BE49-F238E27FC236}">
                <a16:creationId xmlns:a16="http://schemas.microsoft.com/office/drawing/2014/main" id="{A5BE210B-6382-331A-669A-205457F33A56}"/>
              </a:ext>
            </a:extLst>
          </p:cNvPr>
          <p:cNvSpPr>
            <a:spLocks noGrp="1"/>
          </p:cNvSpPr>
          <p:nvPr>
            <p:ph idx="1"/>
          </p:nvPr>
        </p:nvSpPr>
        <p:spPr>
          <a:xfrm>
            <a:off x="432561" y="1890440"/>
            <a:ext cx="11125868" cy="4880229"/>
          </a:xfrm>
        </p:spPr>
        <p:txBody>
          <a:bodyPr>
            <a:normAutofit fontScale="92500" lnSpcReduction="10000"/>
          </a:bodyPr>
          <a:lstStyle/>
          <a:p>
            <a:pPr marL="0" indent="0" algn="just">
              <a:buNone/>
            </a:pPr>
            <a:r>
              <a:rPr lang="as-IN" sz="3200" dirty="0">
                <a:latin typeface="Kalpurush" panose="02000600000000000000" pitchFamily="2" charset="0"/>
                <a:cs typeface="Kalpurush" panose="02000600000000000000" pitchFamily="2" charset="0"/>
              </a:rPr>
              <a:t> </a:t>
            </a:r>
            <a:r>
              <a:rPr lang="en-US" sz="3200" dirty="0">
                <a:latin typeface="Kalpurush" panose="02000600000000000000" pitchFamily="2" charset="0"/>
                <a:cs typeface="Kalpurush" panose="02000600000000000000" pitchFamily="2" charset="0"/>
              </a:rPr>
              <a:t>১। </a:t>
            </a:r>
            <a:r>
              <a:rPr lang="as-IN" sz="3200" dirty="0">
                <a:latin typeface="Kalpurush" panose="02000600000000000000" pitchFamily="2" charset="0"/>
                <a:cs typeface="Kalpurush" panose="02000600000000000000" pitchFamily="2" charset="0"/>
              </a:rPr>
              <a:t>শব্দ: ভার্চুয়াল রিয়েলিটিতে ত্রিমাত্রিক শব্দ যোগ করা যায়। এতে মনে হয় কোনো বিশেষ স্থান থেকে শব্দ উৎসরিত হচ্ছে।</a:t>
            </a:r>
            <a:endParaRPr lang="en-US" sz="3200" dirty="0">
              <a:latin typeface="Kalpurush" panose="02000600000000000000" pitchFamily="2" charset="0"/>
              <a:cs typeface="Kalpurush" panose="02000600000000000000" pitchFamily="2" charset="0"/>
            </a:endParaRPr>
          </a:p>
          <a:p>
            <a:pPr marL="0" indent="0" algn="just">
              <a:buNone/>
            </a:pPr>
            <a:r>
              <a:rPr lang="en-US" sz="3200" dirty="0">
                <a:latin typeface="Kalpurush" panose="02000600000000000000" pitchFamily="2" charset="0"/>
                <a:cs typeface="Kalpurush" panose="02000600000000000000" pitchFamily="2" charset="0"/>
              </a:rPr>
              <a:t>২। </a:t>
            </a:r>
            <a:r>
              <a:rPr lang="as-IN" sz="3200" dirty="0">
                <a:latin typeface="Kalpurush" panose="02000600000000000000" pitchFamily="2" charset="0"/>
                <a:cs typeface="Kalpurush" panose="02000600000000000000" pitchFamily="2" charset="0"/>
              </a:rPr>
              <a:t>দৃষ্টি: এই পদ্ধতিতে বহুমাত্রিক ডিসপ্লে ব্যবহৃত হয়। এতে ছোট আকারের পর্দা থাকে, যা গগলস অথবা হেলমেটের মধ্যে রাখা সম্ভব।</a:t>
            </a:r>
            <a:r>
              <a:rPr lang="en-US" sz="3200" dirty="0">
                <a:latin typeface="Kalpurush" panose="02000600000000000000" pitchFamily="2" charset="0"/>
                <a:cs typeface="Kalpurush" panose="02000600000000000000" pitchFamily="2" charset="0"/>
              </a:rPr>
              <a:t> </a:t>
            </a:r>
          </a:p>
          <a:p>
            <a:pPr marL="0" indent="0" algn="just">
              <a:buNone/>
            </a:pPr>
            <a:r>
              <a:rPr lang="en-US" sz="3200" dirty="0">
                <a:latin typeface="Kalpurush" panose="02000600000000000000" pitchFamily="2" charset="0"/>
                <a:cs typeface="Kalpurush" panose="02000600000000000000" pitchFamily="2" charset="0"/>
              </a:rPr>
              <a:t>৩।</a:t>
            </a:r>
            <a:r>
              <a:rPr lang="as-IN" sz="3200" dirty="0">
                <a:latin typeface="Kalpurush" panose="02000600000000000000" pitchFamily="2" charset="0"/>
                <a:cs typeface="Kalpurush" panose="02000600000000000000" pitchFamily="2" charset="0"/>
              </a:rPr>
              <a:t> মস্তিষ্ক: মানুষের মস্তিষ্ক এবং আচরণের উপর পরিচালিত গবেষণা কম্পিউটার জেনারেটেড ওয়ার্ল্ডকে নতুন উপহার দিয়েছে। আর ভার্চুয়াল রিয়েলিটির প্রধান ধারণাগুলোর অন্যতম হলো পাঠ্যপুস্তক থেকে পড়ার চেয়ে মস্তিষ্ক ঐসব তথ্যকে ভালোভাবে বিশ্লেষণ করতে পারে; যা দেখা যায়, শোনা যায় এবং স্পর্শ করা যায়।</a:t>
            </a:r>
            <a:endParaRPr lang="en-US" sz="3200" dirty="0">
              <a:latin typeface="Kalpurush" panose="02000600000000000000" pitchFamily="2" charset="0"/>
              <a:cs typeface="Kalpurush" panose="02000600000000000000" pitchFamily="2" charset="0"/>
            </a:endParaRPr>
          </a:p>
          <a:p>
            <a:pPr marL="0" indent="0" algn="just">
              <a:buNone/>
            </a:pPr>
            <a:r>
              <a:rPr lang="as-IN" sz="3200" dirty="0">
                <a:latin typeface="Kalpurush" panose="02000600000000000000" pitchFamily="2" charset="0"/>
                <a:cs typeface="Kalpurush" panose="02000600000000000000" pitchFamily="2" charset="0"/>
              </a:rPr>
              <a:t>৪</a:t>
            </a:r>
            <a:r>
              <a:rPr lang="en-US" sz="3200" dirty="0">
                <a:latin typeface="Kalpurush" panose="02000600000000000000" pitchFamily="2" charset="0"/>
                <a:cs typeface="Kalpurush" panose="02000600000000000000" pitchFamily="2" charset="0"/>
              </a:rPr>
              <a:t>।</a:t>
            </a:r>
            <a:r>
              <a:rPr lang="as-IN" sz="3200" dirty="0">
                <a:latin typeface="Kalpurush" panose="02000600000000000000" pitchFamily="2" charset="0"/>
                <a:cs typeface="Kalpurush" panose="02000600000000000000" pitchFamily="2" charset="0"/>
              </a:rPr>
              <a:t> স্পর্শ: গ্লোভস কিংবা সংবেদনশীল ব্যবস্থা সংবলিত পুরো শরীরের পোশাক ভার্চুয়াল রিয়েলিটি জগতের একজন ব্যক্তিকে প্রকৃত অবস্থার কাছাকাছি যেতে সাহায্য করে।</a:t>
            </a:r>
            <a:endParaRPr lang="en-US" sz="32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2330412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4E8BA931-E6BA-7F29-4206-37FC76930B11}"/>
              </a:ext>
            </a:extLst>
          </p:cNvPr>
          <p:cNvSpPr>
            <a:spLocks noGrp="1"/>
          </p:cNvSpPr>
          <p:nvPr>
            <p:ph idx="14"/>
          </p:nvPr>
        </p:nvSpPr>
        <p:spPr>
          <a:xfrm>
            <a:off x="4108324" y="1799785"/>
            <a:ext cx="4068567" cy="4228329"/>
          </a:xfrm>
        </p:spPr>
        <p:txBody>
          <a:bodyPr>
            <a:normAutofit/>
          </a:bodyPr>
          <a:lstStyle/>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ডাক্তারদের</a:t>
            </a:r>
            <a:r>
              <a:rPr lang="en-US" sz="3600" dirty="0">
                <a:latin typeface="Kalpurush" panose="02000600000000000000" pitchFamily="2" charset="0"/>
                <a:cs typeface="Kalpurush" panose="02000600000000000000" pitchFamily="2" charset="0"/>
              </a:rPr>
              <a:t> </a:t>
            </a:r>
            <a:r>
              <a:rPr lang="en-US" sz="3600" dirty="0" err="1">
                <a:latin typeface="Kalpurush" panose="02000600000000000000" pitchFamily="2" charset="0"/>
                <a:cs typeface="Kalpurush" panose="02000600000000000000" pitchFamily="2" charset="0"/>
              </a:rPr>
              <a:t>প্রশিক্ষণে</a:t>
            </a:r>
            <a:endParaRPr lang="en-US" sz="3600" dirty="0">
              <a:latin typeface="Kalpurush" panose="02000600000000000000" pitchFamily="2" charset="0"/>
              <a:cs typeface="Kalpurush" panose="02000600000000000000" pitchFamily="2" charset="0"/>
            </a:endParaRPr>
          </a:p>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ড্রাইভিং</a:t>
            </a:r>
            <a:r>
              <a:rPr lang="en-US" sz="3600" dirty="0">
                <a:latin typeface="Kalpurush" panose="02000600000000000000" pitchFamily="2" charset="0"/>
                <a:cs typeface="Kalpurush" panose="02000600000000000000" pitchFamily="2" charset="0"/>
              </a:rPr>
              <a:t> </a:t>
            </a:r>
            <a:r>
              <a:rPr lang="en-US" sz="3600" dirty="0" err="1">
                <a:latin typeface="Kalpurush" panose="02000600000000000000" pitchFamily="2" charset="0"/>
                <a:cs typeface="Kalpurush" panose="02000600000000000000" pitchFamily="2" charset="0"/>
              </a:rPr>
              <a:t>প্রশিক্ষণে</a:t>
            </a:r>
            <a:r>
              <a:rPr lang="en-US" sz="3600" dirty="0">
                <a:latin typeface="Kalpurush" panose="02000600000000000000" pitchFamily="2" charset="0"/>
                <a:cs typeface="Kalpurush" panose="02000600000000000000" pitchFamily="2" charset="0"/>
              </a:rPr>
              <a:t> </a:t>
            </a:r>
          </a:p>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বিমান</a:t>
            </a:r>
            <a:r>
              <a:rPr lang="en-US" sz="3600" dirty="0">
                <a:latin typeface="Kalpurush" panose="02000600000000000000" pitchFamily="2" charset="0"/>
                <a:cs typeface="Kalpurush" panose="02000600000000000000" pitchFamily="2" charset="0"/>
              </a:rPr>
              <a:t> </a:t>
            </a:r>
            <a:r>
              <a:rPr lang="en-US" sz="3600" dirty="0" err="1">
                <a:latin typeface="Kalpurush" panose="02000600000000000000" pitchFamily="2" charset="0"/>
                <a:cs typeface="Kalpurush" panose="02000600000000000000" pitchFamily="2" charset="0"/>
              </a:rPr>
              <a:t>পরিচালনায়</a:t>
            </a:r>
            <a:endParaRPr lang="en-US" sz="3600" dirty="0">
              <a:latin typeface="Kalpurush" panose="02000600000000000000" pitchFamily="2" charset="0"/>
              <a:cs typeface="Kalpurush" panose="02000600000000000000" pitchFamily="2" charset="0"/>
            </a:endParaRPr>
          </a:p>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মহাশূন্য</a:t>
            </a:r>
            <a:r>
              <a:rPr lang="en-US" sz="3600" dirty="0">
                <a:latin typeface="Kalpurush" panose="02000600000000000000" pitchFamily="2" charset="0"/>
                <a:cs typeface="Kalpurush" panose="02000600000000000000" pitchFamily="2" charset="0"/>
              </a:rPr>
              <a:t> </a:t>
            </a:r>
            <a:r>
              <a:rPr lang="en-US" sz="3600" dirty="0" err="1">
                <a:latin typeface="Kalpurush" panose="02000600000000000000" pitchFamily="2" charset="0"/>
                <a:cs typeface="Kalpurush" panose="02000600000000000000" pitchFamily="2" charset="0"/>
              </a:rPr>
              <a:t>অভিযানে</a:t>
            </a:r>
            <a:endParaRPr lang="en-US" sz="3600" dirty="0">
              <a:latin typeface="Kalpurush" panose="02000600000000000000" pitchFamily="2" charset="0"/>
              <a:cs typeface="Kalpurush" panose="02000600000000000000" pitchFamily="2" charset="0"/>
            </a:endParaRPr>
          </a:p>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নগর</a:t>
            </a:r>
            <a:r>
              <a:rPr lang="en-US" sz="3600" dirty="0">
                <a:latin typeface="Kalpurush" panose="02000600000000000000" pitchFamily="2" charset="0"/>
                <a:cs typeface="Kalpurush" panose="02000600000000000000" pitchFamily="2" charset="0"/>
              </a:rPr>
              <a:t> </a:t>
            </a:r>
            <a:r>
              <a:rPr lang="en-US" sz="3600" dirty="0" err="1">
                <a:latin typeface="Kalpurush" panose="02000600000000000000" pitchFamily="2" charset="0"/>
                <a:cs typeface="Kalpurush" panose="02000600000000000000" pitchFamily="2" charset="0"/>
              </a:rPr>
              <a:t>পরিকল্পনায়</a:t>
            </a:r>
            <a:endParaRPr lang="en-US" sz="3600" dirty="0">
              <a:latin typeface="Kalpurush" panose="02000600000000000000" pitchFamily="2" charset="0"/>
              <a:cs typeface="Kalpurush" panose="02000600000000000000" pitchFamily="2" charset="0"/>
            </a:endParaRPr>
          </a:p>
        </p:txBody>
      </p:sp>
      <p:sp>
        <p:nvSpPr>
          <p:cNvPr id="5" name="Slide Number Placeholder 4">
            <a:extLst>
              <a:ext uri="{FF2B5EF4-FFF2-40B4-BE49-F238E27FC236}">
                <a16:creationId xmlns:a16="http://schemas.microsoft.com/office/drawing/2014/main" id="{D91B8B17-F7DE-31FA-36B6-8D0E42608370}"/>
              </a:ext>
            </a:extLst>
          </p:cNvPr>
          <p:cNvSpPr>
            <a:spLocks noGrp="1"/>
          </p:cNvSpPr>
          <p:nvPr>
            <p:ph type="sldNum" sz="quarter" idx="40"/>
          </p:nvPr>
        </p:nvSpPr>
        <p:spPr/>
        <p:txBody>
          <a:bodyPr/>
          <a:lstStyle/>
          <a:p>
            <a:fld id="{47FEACEE-25B4-4A2D-B147-27296E36371D}" type="slidenum">
              <a:rPr lang="en-US" altLang="zh-CN" noProof="0" smtClean="0"/>
              <a:pPr/>
              <a:t>11</a:t>
            </a:fld>
            <a:endParaRPr lang="en-US" altLang="zh-CN" noProof="0" dirty="0"/>
          </a:p>
        </p:txBody>
      </p:sp>
      <p:sp>
        <p:nvSpPr>
          <p:cNvPr id="9" name="Content Placeholder 7">
            <a:extLst>
              <a:ext uri="{FF2B5EF4-FFF2-40B4-BE49-F238E27FC236}">
                <a16:creationId xmlns:a16="http://schemas.microsoft.com/office/drawing/2014/main" id="{CA91C50B-FBAD-781D-2A61-C5E4A9AC1E92}"/>
              </a:ext>
            </a:extLst>
          </p:cNvPr>
          <p:cNvSpPr txBox="1">
            <a:spLocks/>
          </p:cNvSpPr>
          <p:nvPr/>
        </p:nvSpPr>
        <p:spPr>
          <a:xfrm>
            <a:off x="8486452" y="1799785"/>
            <a:ext cx="5095984" cy="4228329"/>
          </a:xfrm>
          <a:prstGeom prst="rect">
            <a:avLst/>
          </a:prstGeom>
        </p:spPr>
        <p:txBody>
          <a:bodyPr vert="horz" lIns="91440" tIns="45720" rIns="91440" bIns="45720" rtlCol="0">
            <a:normAutofit/>
          </a:bodyPr>
          <a:lstStyle>
            <a:lvl1pPr marL="579964" indent="-579964" algn="l" defTabSz="1035649" rtl="0" eaLnBrk="1" latinLnBrk="0" hangingPunct="1">
              <a:lnSpc>
                <a:spcPct val="90000"/>
              </a:lnSpc>
              <a:spcBef>
                <a:spcPts val="1699"/>
              </a:spcBef>
              <a:buFont typeface="+mj-lt"/>
              <a:buAutoNum type="arabicPeriod"/>
              <a:defRPr sz="2039" kern="1200">
                <a:solidFill>
                  <a:schemeClr val="bg1"/>
                </a:solidFill>
                <a:latin typeface="+mn-lt"/>
                <a:ea typeface="+mn-ea"/>
                <a:cs typeface="+mn-cs"/>
              </a:defRPr>
            </a:lvl1pPr>
            <a:lvl2pPr marL="1242779" indent="-579964" algn="l" defTabSz="1035649" rtl="0" eaLnBrk="1" latinLnBrk="0" hangingPunct="1">
              <a:lnSpc>
                <a:spcPct val="90000"/>
              </a:lnSpc>
              <a:spcBef>
                <a:spcPts val="1699"/>
              </a:spcBef>
              <a:buFont typeface="+mj-lt"/>
              <a:buAutoNum type="alphaLcPeriod"/>
              <a:defRPr sz="2039" kern="1200">
                <a:solidFill>
                  <a:schemeClr val="bg1"/>
                </a:solidFill>
                <a:latin typeface="+mn-lt"/>
                <a:ea typeface="+mn-ea"/>
                <a:cs typeface="+mn-cs"/>
              </a:defRPr>
            </a:lvl2pPr>
            <a:lvl3pPr marL="1864169" indent="-579964" algn="l" defTabSz="1035649" rtl="0" eaLnBrk="1" latinLnBrk="0" hangingPunct="1">
              <a:lnSpc>
                <a:spcPct val="90000"/>
              </a:lnSpc>
              <a:spcBef>
                <a:spcPts val="1699"/>
              </a:spcBef>
              <a:buFont typeface="+mj-lt"/>
              <a:buAutoNum type="romanLcPeriod"/>
              <a:defRPr sz="2039" kern="1200">
                <a:solidFill>
                  <a:schemeClr val="bg1"/>
                </a:solidFill>
                <a:latin typeface="+mn-lt"/>
                <a:ea typeface="+mn-ea"/>
                <a:cs typeface="+mn-cs"/>
              </a:defRPr>
            </a:lvl3pPr>
            <a:lvl4pPr marL="2485559" indent="-579964" algn="l" defTabSz="1035649" rtl="0" eaLnBrk="1" latinLnBrk="0" hangingPunct="1">
              <a:lnSpc>
                <a:spcPct val="90000"/>
              </a:lnSpc>
              <a:spcBef>
                <a:spcPts val="1699"/>
              </a:spcBef>
              <a:buFont typeface="+mj-lt"/>
              <a:buAutoNum type="arabicParenR"/>
              <a:defRPr sz="2039" kern="1200">
                <a:solidFill>
                  <a:schemeClr val="bg1"/>
                </a:solidFill>
                <a:latin typeface="+mn-lt"/>
                <a:ea typeface="+mn-ea"/>
                <a:cs typeface="+mn-cs"/>
              </a:defRPr>
            </a:lvl4pPr>
            <a:lvl5pPr marL="2071299" indent="-393547" algn="l" defTabSz="1035649" rtl="0" eaLnBrk="1" latinLnBrk="0" hangingPunct="1">
              <a:lnSpc>
                <a:spcPct val="90000"/>
              </a:lnSpc>
              <a:spcBef>
                <a:spcPts val="1699"/>
              </a:spcBef>
              <a:buFont typeface="Arial" panose="020B0604020202020204" pitchFamily="34" charset="0"/>
              <a:buChar char="•"/>
              <a:defRPr sz="2039" kern="1200">
                <a:solidFill>
                  <a:schemeClr val="bg1"/>
                </a:solidFill>
                <a:latin typeface="+mn-lt"/>
                <a:ea typeface="+mn-ea"/>
                <a:cs typeface="+mn-cs"/>
              </a:defRPr>
            </a:lvl5pPr>
            <a:lvl6pPr marL="2848036" indent="-258912" algn="l" defTabSz="1035649" rtl="0" eaLnBrk="1" latinLnBrk="0" hangingPunct="1">
              <a:lnSpc>
                <a:spcPct val="90000"/>
              </a:lnSpc>
              <a:spcBef>
                <a:spcPts val="566"/>
              </a:spcBef>
              <a:buFont typeface="Arial" panose="020B0604020202020204" pitchFamily="34" charset="0"/>
              <a:buChar char="•"/>
              <a:defRPr sz="2039" kern="1200">
                <a:solidFill>
                  <a:schemeClr val="tx1"/>
                </a:solidFill>
                <a:latin typeface="+mn-lt"/>
                <a:ea typeface="+mn-ea"/>
                <a:cs typeface="+mn-cs"/>
              </a:defRPr>
            </a:lvl6pPr>
            <a:lvl7pPr marL="3365861" indent="-258912" algn="l" defTabSz="1035649" rtl="0" eaLnBrk="1" latinLnBrk="0" hangingPunct="1">
              <a:lnSpc>
                <a:spcPct val="90000"/>
              </a:lnSpc>
              <a:spcBef>
                <a:spcPts val="566"/>
              </a:spcBef>
              <a:buFont typeface="Arial" panose="020B0604020202020204" pitchFamily="34" charset="0"/>
              <a:buChar char="•"/>
              <a:defRPr sz="2039" kern="1200">
                <a:solidFill>
                  <a:schemeClr val="tx1"/>
                </a:solidFill>
                <a:latin typeface="+mn-lt"/>
                <a:ea typeface="+mn-ea"/>
                <a:cs typeface="+mn-cs"/>
              </a:defRPr>
            </a:lvl7pPr>
            <a:lvl8pPr marL="3883685" indent="-258912" algn="l" defTabSz="1035649" rtl="0" eaLnBrk="1" latinLnBrk="0" hangingPunct="1">
              <a:lnSpc>
                <a:spcPct val="90000"/>
              </a:lnSpc>
              <a:spcBef>
                <a:spcPts val="566"/>
              </a:spcBef>
              <a:buFont typeface="Arial" panose="020B0604020202020204" pitchFamily="34" charset="0"/>
              <a:buChar char="•"/>
              <a:defRPr sz="2039" kern="1200">
                <a:solidFill>
                  <a:schemeClr val="tx1"/>
                </a:solidFill>
                <a:latin typeface="+mn-lt"/>
                <a:ea typeface="+mn-ea"/>
                <a:cs typeface="+mn-cs"/>
              </a:defRPr>
            </a:lvl8pPr>
            <a:lvl9pPr marL="4401510" indent="-258912" algn="l" defTabSz="1035649" rtl="0" eaLnBrk="1" latinLnBrk="0" hangingPunct="1">
              <a:lnSpc>
                <a:spcPct val="90000"/>
              </a:lnSpc>
              <a:spcBef>
                <a:spcPts val="566"/>
              </a:spcBef>
              <a:buFont typeface="Arial" panose="020B0604020202020204" pitchFamily="34" charset="0"/>
              <a:buChar char="•"/>
              <a:defRPr sz="2039" kern="1200">
                <a:solidFill>
                  <a:schemeClr val="tx1"/>
                </a:solidFill>
                <a:latin typeface="+mn-lt"/>
                <a:ea typeface="+mn-ea"/>
                <a:cs typeface="+mn-cs"/>
              </a:defRPr>
            </a:lvl9pPr>
          </a:lstStyle>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গেমস</a:t>
            </a:r>
            <a:r>
              <a:rPr lang="en-US" sz="3600" dirty="0">
                <a:latin typeface="Kalpurush" panose="02000600000000000000" pitchFamily="2" charset="0"/>
                <a:cs typeface="Kalpurush" panose="02000600000000000000" pitchFamily="2" charset="0"/>
              </a:rPr>
              <a:t> ও </a:t>
            </a:r>
            <a:r>
              <a:rPr lang="en-US" sz="3600" dirty="0" err="1">
                <a:latin typeface="Kalpurush" panose="02000600000000000000" pitchFamily="2" charset="0"/>
                <a:cs typeface="Kalpurush" panose="02000600000000000000" pitchFamily="2" charset="0"/>
              </a:rPr>
              <a:t>বিনোদন</a:t>
            </a:r>
            <a:r>
              <a:rPr lang="en-US" sz="3600" dirty="0">
                <a:latin typeface="Kalpurush" panose="02000600000000000000" pitchFamily="2" charset="0"/>
                <a:cs typeface="Kalpurush" panose="02000600000000000000" pitchFamily="2" charset="0"/>
              </a:rPr>
              <a:t> </a:t>
            </a:r>
          </a:p>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সামরিক</a:t>
            </a:r>
            <a:r>
              <a:rPr lang="en-US" sz="3600" dirty="0">
                <a:latin typeface="Kalpurush" panose="02000600000000000000" pitchFamily="2" charset="0"/>
                <a:cs typeface="Kalpurush" panose="02000600000000000000" pitchFamily="2" charset="0"/>
              </a:rPr>
              <a:t> </a:t>
            </a:r>
            <a:r>
              <a:rPr lang="en-US" sz="3600" dirty="0" err="1">
                <a:latin typeface="Kalpurush" panose="02000600000000000000" pitchFamily="2" charset="0"/>
                <a:cs typeface="Kalpurush" panose="02000600000000000000" pitchFamily="2" charset="0"/>
              </a:rPr>
              <a:t>বাহিনীতে</a:t>
            </a:r>
            <a:endParaRPr lang="en-US" sz="3600" dirty="0">
              <a:latin typeface="Kalpurush" panose="02000600000000000000" pitchFamily="2" charset="0"/>
              <a:cs typeface="Kalpurush" panose="02000600000000000000" pitchFamily="2" charset="0"/>
            </a:endParaRPr>
          </a:p>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বিনোদন</a:t>
            </a:r>
            <a:r>
              <a:rPr lang="en-US" sz="3600" dirty="0">
                <a:latin typeface="Kalpurush" panose="02000600000000000000" pitchFamily="2" charset="0"/>
                <a:cs typeface="Kalpurush" panose="02000600000000000000" pitchFamily="2" charset="0"/>
              </a:rPr>
              <a:t> ও </a:t>
            </a:r>
            <a:r>
              <a:rPr lang="en-US" sz="3600" dirty="0" err="1">
                <a:latin typeface="Kalpurush" panose="02000600000000000000" pitchFamily="2" charset="0"/>
                <a:cs typeface="Kalpurush" panose="02000600000000000000" pitchFamily="2" charset="0"/>
              </a:rPr>
              <a:t>মিডিয়ায়</a:t>
            </a:r>
            <a:endParaRPr lang="en-US" sz="3600" dirty="0">
              <a:latin typeface="Kalpurush" panose="02000600000000000000" pitchFamily="2" charset="0"/>
              <a:cs typeface="Kalpurush" panose="02000600000000000000" pitchFamily="2" charset="0"/>
            </a:endParaRPr>
          </a:p>
          <a:p>
            <a:pPr>
              <a:buFont typeface="Wingdings" panose="05000000000000000000" pitchFamily="2" charset="2"/>
              <a:buChar char="q"/>
            </a:pPr>
            <a:r>
              <a:rPr lang="en-US" sz="3600" dirty="0" err="1">
                <a:latin typeface="Kalpurush" panose="02000600000000000000" pitchFamily="2" charset="0"/>
                <a:cs typeface="Kalpurush" panose="02000600000000000000" pitchFamily="2" charset="0"/>
              </a:rPr>
              <a:t>ইতিহাস</a:t>
            </a:r>
            <a:r>
              <a:rPr lang="en-US" sz="3600" dirty="0">
                <a:latin typeface="Kalpurush" panose="02000600000000000000" pitchFamily="2" charset="0"/>
                <a:cs typeface="Kalpurush" panose="02000600000000000000" pitchFamily="2" charset="0"/>
              </a:rPr>
              <a:t> ও </a:t>
            </a:r>
            <a:r>
              <a:rPr lang="en-US" sz="3600" dirty="0" err="1">
                <a:latin typeface="Kalpurush" panose="02000600000000000000" pitchFamily="2" charset="0"/>
                <a:cs typeface="Kalpurush" panose="02000600000000000000" pitchFamily="2" charset="0"/>
              </a:rPr>
              <a:t>ঐতিহ্য</a:t>
            </a:r>
            <a:r>
              <a:rPr lang="en-US" sz="3600" dirty="0">
                <a:latin typeface="Kalpurush" panose="02000600000000000000" pitchFamily="2" charset="0"/>
                <a:cs typeface="Kalpurush" panose="02000600000000000000" pitchFamily="2" charset="0"/>
              </a:rPr>
              <a:t> </a:t>
            </a:r>
            <a:r>
              <a:rPr lang="en-US" sz="3600" dirty="0" err="1">
                <a:latin typeface="Kalpurush" panose="02000600000000000000" pitchFamily="2" charset="0"/>
                <a:cs typeface="Kalpurush" panose="02000600000000000000" pitchFamily="2" charset="0"/>
              </a:rPr>
              <a:t>রক্ষা</a:t>
            </a:r>
            <a:r>
              <a:rPr lang="en-US" sz="3600" dirty="0">
                <a:latin typeface="Kalpurush" panose="02000600000000000000" pitchFamily="2" charset="0"/>
                <a:cs typeface="Kalpurush" panose="02000600000000000000" pitchFamily="2" charset="0"/>
              </a:rPr>
              <a:t> </a:t>
            </a:r>
            <a:r>
              <a:rPr lang="en-US" sz="3600" dirty="0" err="1">
                <a:latin typeface="Kalpurush" panose="02000600000000000000" pitchFamily="2" charset="0"/>
                <a:cs typeface="Kalpurush" panose="02000600000000000000" pitchFamily="2" charset="0"/>
              </a:rPr>
              <a:t>ইত্যাদি</a:t>
            </a:r>
            <a:r>
              <a:rPr lang="en-US" sz="3600" dirty="0">
                <a:latin typeface="Kalpurush" panose="02000600000000000000" pitchFamily="2" charset="0"/>
                <a:cs typeface="Kalpurush" panose="02000600000000000000" pitchFamily="2" charset="0"/>
              </a:rPr>
              <a:t>   </a:t>
            </a:r>
          </a:p>
        </p:txBody>
      </p:sp>
      <p:sp>
        <p:nvSpPr>
          <p:cNvPr id="10" name="Title 1">
            <a:extLst>
              <a:ext uri="{FF2B5EF4-FFF2-40B4-BE49-F238E27FC236}">
                <a16:creationId xmlns:a16="http://schemas.microsoft.com/office/drawing/2014/main" id="{CD12327C-A525-3AAA-8B02-8A6558073032}"/>
              </a:ext>
            </a:extLst>
          </p:cNvPr>
          <p:cNvSpPr txBox="1">
            <a:spLocks/>
          </p:cNvSpPr>
          <p:nvPr/>
        </p:nvSpPr>
        <p:spPr>
          <a:xfrm>
            <a:off x="3728179" y="314354"/>
            <a:ext cx="9469179" cy="1031063"/>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chorCtr="0">
            <a:noAutofit/>
          </a:bodyPr>
          <a:lstStyle>
            <a:lvl1pPr algn="l" defTabSz="1035649" rtl="0" eaLnBrk="1" latinLnBrk="0" hangingPunct="1">
              <a:lnSpc>
                <a:spcPct val="90000"/>
              </a:lnSpc>
              <a:spcBef>
                <a:spcPct val="0"/>
              </a:spcBef>
              <a:buNone/>
              <a:defRPr sz="4077"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400" dirty="0" err="1">
                <a:latin typeface="Kalpurush" panose="02000600000000000000" pitchFamily="2" charset="0"/>
                <a:cs typeface="Kalpurush" panose="02000600000000000000" pitchFamily="2" charset="0"/>
              </a:rPr>
              <a:t>প্রাত্যহিক</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জীবনে</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ভার্চুয়াল</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রিয়েলিটির</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প্রভাবঃ</a:t>
            </a:r>
            <a:r>
              <a:rPr lang="en-US" sz="4400" dirty="0">
                <a:latin typeface="Kalpurush" panose="02000600000000000000" pitchFamily="2" charset="0"/>
                <a:cs typeface="Kalpurush" panose="02000600000000000000" pitchFamily="2" charset="0"/>
              </a:rPr>
              <a:t> </a:t>
            </a:r>
            <a:endParaRPr lang="en-US" sz="4400" dirty="0"/>
          </a:p>
        </p:txBody>
      </p:sp>
    </p:spTree>
    <p:extLst>
      <p:ext uri="{BB962C8B-B14F-4D97-AF65-F5344CB8AC3E}">
        <p14:creationId xmlns:p14="http://schemas.microsoft.com/office/powerpoint/2010/main" val="1372358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3D343-6B41-19AF-725D-0EECE3640BFA}"/>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84E57852-B409-FF9F-853E-A9A48E19A49C}"/>
              </a:ext>
            </a:extLst>
          </p:cNvPr>
          <p:cNvSpPr>
            <a:spLocks noGrp="1"/>
          </p:cNvSpPr>
          <p:nvPr>
            <p:ph idx="14"/>
          </p:nvPr>
        </p:nvSpPr>
        <p:spPr>
          <a:xfrm>
            <a:off x="4406275" y="1686769"/>
            <a:ext cx="8569656" cy="4210597"/>
          </a:xfrm>
        </p:spPr>
        <p:txBody>
          <a:bodyPr>
            <a:normAutofit/>
          </a:bodyPr>
          <a:lstStyle/>
          <a:p>
            <a:pPr>
              <a:buFont typeface="Wingdings" panose="05000000000000000000" pitchFamily="2" charset="2"/>
              <a:buChar char="q"/>
            </a:pPr>
            <a:r>
              <a:rPr lang="en-US" sz="4400" dirty="0" err="1">
                <a:latin typeface="Kalpurush" panose="02000600000000000000" pitchFamily="2" charset="0"/>
                <a:cs typeface="Kalpurush" panose="02000600000000000000" pitchFamily="2" charset="0"/>
              </a:rPr>
              <a:t>মনুষ্যত্বহীনতা</a:t>
            </a:r>
            <a:r>
              <a:rPr lang="en-US" sz="4400" dirty="0">
                <a:latin typeface="Kalpurush" panose="02000600000000000000" pitchFamily="2" charset="0"/>
                <a:cs typeface="Kalpurush" panose="02000600000000000000" pitchFamily="2" charset="0"/>
              </a:rPr>
              <a:t> </a:t>
            </a:r>
          </a:p>
          <a:p>
            <a:pPr>
              <a:buFont typeface="Wingdings" panose="05000000000000000000" pitchFamily="2" charset="2"/>
              <a:buChar char="q"/>
            </a:pPr>
            <a:r>
              <a:rPr lang="en-US" sz="4400" dirty="0" err="1">
                <a:latin typeface="Kalpurush" panose="02000600000000000000" pitchFamily="2" charset="0"/>
                <a:cs typeface="Kalpurush" panose="02000600000000000000" pitchFamily="2" charset="0"/>
              </a:rPr>
              <a:t>কল্পনা</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নির্ভর</a:t>
            </a:r>
            <a:r>
              <a:rPr lang="en-US" sz="4400" dirty="0">
                <a:latin typeface="Kalpurush" panose="02000600000000000000" pitchFamily="2" charset="0"/>
                <a:cs typeface="Kalpurush" panose="02000600000000000000" pitchFamily="2" charset="0"/>
              </a:rPr>
              <a:t> </a:t>
            </a:r>
          </a:p>
          <a:p>
            <a:pPr>
              <a:buFont typeface="Wingdings" panose="05000000000000000000" pitchFamily="2" charset="2"/>
              <a:buChar char="q"/>
            </a:pPr>
            <a:r>
              <a:rPr lang="en-US" sz="4400" dirty="0" err="1">
                <a:latin typeface="Kalpurush" panose="02000600000000000000" pitchFamily="2" charset="0"/>
                <a:cs typeface="Kalpurush" panose="02000600000000000000" pitchFamily="2" charset="0"/>
              </a:rPr>
              <a:t>স্বাস্থ্যের</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ক্ষতি</a:t>
            </a:r>
            <a:r>
              <a:rPr lang="en-US" sz="4400" dirty="0">
                <a:latin typeface="Kalpurush" panose="02000600000000000000" pitchFamily="2" charset="0"/>
                <a:cs typeface="Kalpurush" panose="02000600000000000000" pitchFamily="2" charset="0"/>
              </a:rPr>
              <a:t> </a:t>
            </a:r>
          </a:p>
          <a:p>
            <a:pPr>
              <a:buFont typeface="Wingdings" panose="05000000000000000000" pitchFamily="2" charset="2"/>
              <a:buChar char="q"/>
            </a:pPr>
            <a:r>
              <a:rPr lang="en-US" sz="4400" dirty="0" err="1">
                <a:latin typeface="Kalpurush" panose="02000600000000000000" pitchFamily="2" charset="0"/>
                <a:cs typeface="Kalpurush" panose="02000600000000000000" pitchFamily="2" charset="0"/>
              </a:rPr>
              <a:t>ব্যয়</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বৃদ্ধি</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ইত্যাদি</a:t>
            </a:r>
            <a:endParaRPr lang="en-US" sz="4400" dirty="0">
              <a:latin typeface="Kalpurush" panose="02000600000000000000" pitchFamily="2" charset="0"/>
              <a:cs typeface="Kalpurush" panose="02000600000000000000" pitchFamily="2" charset="0"/>
            </a:endParaRPr>
          </a:p>
        </p:txBody>
      </p:sp>
      <p:sp>
        <p:nvSpPr>
          <p:cNvPr id="5" name="Slide Number Placeholder 4">
            <a:extLst>
              <a:ext uri="{FF2B5EF4-FFF2-40B4-BE49-F238E27FC236}">
                <a16:creationId xmlns:a16="http://schemas.microsoft.com/office/drawing/2014/main" id="{7878AC0D-C349-7C08-8AFC-001A45E147B4}"/>
              </a:ext>
            </a:extLst>
          </p:cNvPr>
          <p:cNvSpPr>
            <a:spLocks noGrp="1"/>
          </p:cNvSpPr>
          <p:nvPr>
            <p:ph type="sldNum" sz="quarter" idx="40"/>
          </p:nvPr>
        </p:nvSpPr>
        <p:spPr/>
        <p:txBody>
          <a:bodyPr/>
          <a:lstStyle/>
          <a:p>
            <a:fld id="{47FEACEE-25B4-4A2D-B147-27296E36371D}" type="slidenum">
              <a:rPr lang="en-US" altLang="zh-CN" noProof="0" smtClean="0"/>
              <a:pPr/>
              <a:t>12</a:t>
            </a:fld>
            <a:endParaRPr lang="en-US" altLang="zh-CN" noProof="0" dirty="0"/>
          </a:p>
        </p:txBody>
      </p:sp>
      <p:sp>
        <p:nvSpPr>
          <p:cNvPr id="10" name="Title 1">
            <a:extLst>
              <a:ext uri="{FF2B5EF4-FFF2-40B4-BE49-F238E27FC236}">
                <a16:creationId xmlns:a16="http://schemas.microsoft.com/office/drawing/2014/main" id="{A16358E7-9AC5-501B-5F4A-F381E15A6922}"/>
              </a:ext>
            </a:extLst>
          </p:cNvPr>
          <p:cNvSpPr txBox="1">
            <a:spLocks/>
          </p:cNvSpPr>
          <p:nvPr/>
        </p:nvSpPr>
        <p:spPr>
          <a:xfrm>
            <a:off x="3728179" y="314354"/>
            <a:ext cx="9469179" cy="1031063"/>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chorCtr="0">
            <a:noAutofit/>
          </a:bodyPr>
          <a:lstStyle>
            <a:lvl1pPr algn="l" defTabSz="1035649" rtl="0" eaLnBrk="1" latinLnBrk="0" hangingPunct="1">
              <a:lnSpc>
                <a:spcPct val="90000"/>
              </a:lnSpc>
              <a:spcBef>
                <a:spcPct val="0"/>
              </a:spcBef>
              <a:buNone/>
              <a:defRPr sz="4077"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ভার্চুয়াল</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রিয়েলিটির</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নেতিবাচক</a:t>
            </a:r>
            <a:r>
              <a:rPr lang="en-US" sz="4400" dirty="0">
                <a:latin typeface="Kalpurush" panose="02000600000000000000" pitchFamily="2" charset="0"/>
                <a:cs typeface="Kalpurush" panose="02000600000000000000" pitchFamily="2" charset="0"/>
              </a:rPr>
              <a:t> </a:t>
            </a:r>
            <a:r>
              <a:rPr lang="en-US" sz="4400" dirty="0" err="1">
                <a:latin typeface="Kalpurush" panose="02000600000000000000" pitchFamily="2" charset="0"/>
                <a:cs typeface="Kalpurush" panose="02000600000000000000" pitchFamily="2" charset="0"/>
              </a:rPr>
              <a:t>প্রভাবঃ</a:t>
            </a:r>
            <a:r>
              <a:rPr lang="en-US" sz="4400" dirty="0">
                <a:latin typeface="Kalpurush" panose="02000600000000000000" pitchFamily="2" charset="0"/>
                <a:cs typeface="Kalpurush" panose="02000600000000000000" pitchFamily="2" charset="0"/>
              </a:rPr>
              <a:t> </a:t>
            </a:r>
            <a:endParaRPr lang="en-US" sz="4400" dirty="0"/>
          </a:p>
        </p:txBody>
      </p:sp>
    </p:spTree>
    <p:extLst>
      <p:ext uri="{BB962C8B-B14F-4D97-AF65-F5344CB8AC3E}">
        <p14:creationId xmlns:p14="http://schemas.microsoft.com/office/powerpoint/2010/main" val="299003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7CD4F-E5CF-C0C1-A770-9A8C8AD2F1BA}"/>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1E1F8128-9EF9-3D6C-229D-BF3B3A206F4F}"/>
              </a:ext>
            </a:extLst>
          </p:cNvPr>
          <p:cNvSpPr>
            <a:spLocks noGrp="1"/>
          </p:cNvSpPr>
          <p:nvPr>
            <p:ph idx="14"/>
          </p:nvPr>
        </p:nvSpPr>
        <p:spPr>
          <a:xfrm>
            <a:off x="3728178" y="1561673"/>
            <a:ext cx="9689869" cy="4900772"/>
          </a:xfrm>
        </p:spPr>
        <p:txBody>
          <a:bodyPr>
            <a:normAutofit lnSpcReduction="10000"/>
          </a:bodyPr>
          <a:lstStyle/>
          <a:p>
            <a:pPr marL="0" indent="0" algn="just">
              <a:lnSpc>
                <a:spcPct val="110000"/>
              </a:lnSpc>
              <a:buNone/>
            </a:pPr>
            <a:r>
              <a:rPr lang="as-IN" sz="2800" dirty="0">
                <a:latin typeface="Kalpurush" panose="02000600000000000000" pitchFamily="2" charset="0"/>
                <a:cs typeface="Kalpurush" panose="02000600000000000000" pitchFamily="2" charset="0"/>
              </a:rPr>
              <a:t>অগমেন্টেড রিয়ালিটির ধারণাকে আরও বাস্তব রূপ দেয়। এখানে সিমুলেটেড কোনো জায়গায় বসে মানুষের কল্পনার জায়গা বানিয়ে দেওয়া হয়। ভার্চুয়াল রিয়ালিটিতে কেউ মনে মনে তার নিজের থেকে অন্য এক জগতে চলে যায়। পক্ষান্তরে অগমেন্টেড রিয়ালিটিতে কেউ একজন ঘরে বসে থাকলে তার মনে হবে তিনি ঘরেই বসে আছেন কোথাও যান নি। কিন্তু এখানে সে ফ্যান্টাসি দেখতে পাওয়া যাবে তা মনে হবে তার ঘরের ভিতরই ঘটছে। যেমন- অগমেন্টেড রিয়ালিটির মাধ্যমে ডাইনোসরদের ভিডিও দেখলে মনে হবে যে ডাইনোসরই ঘরের ভিতর বসে আছে। হয়তো ঘরের দেওয়াল ফেঁড়ে ডাইনোসরদের প্রবেশ করালো। অগমেন্টেড রিয়ালিটিতে ভার্চুয়াল রিয়ালিটির মতো মনে হবে না যে কেউ একজন ডাইনোসরদের দুনিয়ায় চলে গেছে, বরং মনে হবে যে ডাইনোসরই ঘরে চলে এসেছে।</a:t>
            </a:r>
            <a:endParaRPr lang="en-US" sz="2800" dirty="0">
              <a:latin typeface="Kalpurush" panose="02000600000000000000" pitchFamily="2" charset="0"/>
              <a:cs typeface="Kalpurush" panose="02000600000000000000" pitchFamily="2" charset="0"/>
            </a:endParaRPr>
          </a:p>
        </p:txBody>
      </p:sp>
      <p:sp>
        <p:nvSpPr>
          <p:cNvPr id="5" name="Slide Number Placeholder 4">
            <a:extLst>
              <a:ext uri="{FF2B5EF4-FFF2-40B4-BE49-F238E27FC236}">
                <a16:creationId xmlns:a16="http://schemas.microsoft.com/office/drawing/2014/main" id="{2A7CD833-122E-B903-31CD-3EA444896F4C}"/>
              </a:ext>
            </a:extLst>
          </p:cNvPr>
          <p:cNvSpPr>
            <a:spLocks noGrp="1"/>
          </p:cNvSpPr>
          <p:nvPr>
            <p:ph type="sldNum" sz="quarter" idx="40"/>
          </p:nvPr>
        </p:nvSpPr>
        <p:spPr/>
        <p:txBody>
          <a:bodyPr/>
          <a:lstStyle/>
          <a:p>
            <a:fld id="{47FEACEE-25B4-4A2D-B147-27296E36371D}" type="slidenum">
              <a:rPr lang="en-US" altLang="zh-CN" noProof="0" smtClean="0"/>
              <a:pPr/>
              <a:t>13</a:t>
            </a:fld>
            <a:endParaRPr lang="en-US" altLang="zh-CN" noProof="0" dirty="0"/>
          </a:p>
        </p:txBody>
      </p:sp>
      <p:sp>
        <p:nvSpPr>
          <p:cNvPr id="10" name="Title 1">
            <a:extLst>
              <a:ext uri="{FF2B5EF4-FFF2-40B4-BE49-F238E27FC236}">
                <a16:creationId xmlns:a16="http://schemas.microsoft.com/office/drawing/2014/main" id="{F954E405-F90D-DCD6-FEE8-A0738B5110C9}"/>
              </a:ext>
            </a:extLst>
          </p:cNvPr>
          <p:cNvSpPr txBox="1">
            <a:spLocks/>
          </p:cNvSpPr>
          <p:nvPr/>
        </p:nvSpPr>
        <p:spPr>
          <a:xfrm>
            <a:off x="3728179" y="314354"/>
            <a:ext cx="9689870" cy="1031063"/>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chorCtr="0">
            <a:noAutofit/>
          </a:bodyPr>
          <a:lstStyle>
            <a:lvl1pPr algn="l" defTabSz="1035649" rtl="0" eaLnBrk="1" latinLnBrk="0" hangingPunct="1">
              <a:lnSpc>
                <a:spcPct val="90000"/>
              </a:lnSpc>
              <a:spcBef>
                <a:spcPct val="0"/>
              </a:spcBef>
              <a:buNone/>
              <a:defRPr sz="4077"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400" dirty="0">
                <a:latin typeface="Kalpurush" panose="02000600000000000000" pitchFamily="2" charset="0"/>
                <a:cs typeface="Kalpurush" panose="02000600000000000000" pitchFamily="2" charset="0"/>
              </a:rPr>
              <a:t> </a:t>
            </a:r>
            <a:r>
              <a:rPr lang="as-IN" sz="4400" dirty="0">
                <a:latin typeface="Kalpurush" panose="02000600000000000000" pitchFamily="2" charset="0"/>
                <a:cs typeface="Kalpurush" panose="02000600000000000000" pitchFamily="2" charset="0"/>
              </a:rPr>
              <a:t>অগমেন্টেড রিয়ালিটি</a:t>
            </a:r>
            <a:r>
              <a:rPr lang="en-US" sz="4400" dirty="0">
                <a:latin typeface="Kalpurush" panose="02000600000000000000" pitchFamily="2" charset="0"/>
                <a:cs typeface="Kalpurush" panose="02000600000000000000" pitchFamily="2" charset="0"/>
              </a:rPr>
              <a:t>ঃ </a:t>
            </a:r>
            <a:endParaRPr lang="en-US" sz="4400" dirty="0"/>
          </a:p>
        </p:txBody>
      </p:sp>
    </p:spTree>
    <p:extLst>
      <p:ext uri="{BB962C8B-B14F-4D97-AF65-F5344CB8AC3E}">
        <p14:creationId xmlns:p14="http://schemas.microsoft.com/office/powerpoint/2010/main" val="2810968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AD2C8D04-263D-9589-1CFF-A5968D7C33D7}"/>
              </a:ext>
            </a:extLst>
          </p:cNvPr>
          <p:cNvSpPr>
            <a:spLocks noGrp="1"/>
          </p:cNvSpPr>
          <p:nvPr>
            <p:ph type="title"/>
          </p:nvPr>
        </p:nvSpPr>
        <p:spPr>
          <a:xfrm>
            <a:off x="7595285" y="1956183"/>
            <a:ext cx="4137804" cy="2381893"/>
          </a:xfrm>
        </p:spPr>
        <p:txBody>
          <a:bodyPr/>
          <a:lstStyle/>
          <a:p>
            <a:r>
              <a:rPr lang="en-US" dirty="0"/>
              <a:t>Thank you</a:t>
            </a:r>
          </a:p>
        </p:txBody>
      </p:sp>
    </p:spTree>
    <p:extLst>
      <p:ext uri="{BB962C8B-B14F-4D97-AF65-F5344CB8AC3E}">
        <p14:creationId xmlns:p14="http://schemas.microsoft.com/office/powerpoint/2010/main" val="529279411"/>
      </p:ext>
    </p:extLst>
  </p:cSld>
  <p:clrMapOvr>
    <a:masterClrMapping/>
  </p:clrMapOvr>
</p:sld>
</file>

<file path=ppt/theme/theme1.xml><?xml version="1.0" encoding="utf-8"?>
<a:theme xmlns:a="http://schemas.openxmlformats.org/drawingml/2006/main" name="Custom">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Custom 16">
      <a:majorFont>
        <a:latin typeface="Posterama"/>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TM9027928_win32_EF_v4" id="{FA821E7E-D625-4DCD-A30E-3216B54C8383}" vid="{DE28BE6C-8054-44B2-A92D-A1CAFC256BD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9897CAE-455D-42C9-A951-0C21BC1225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009351-EDD4-484E-ACD6-D50CCB137637}">
  <ds:schemaRefs>
    <ds:schemaRef ds:uri="http://schemas.microsoft.com/sharepoint/v3/contenttype/forms"/>
  </ds:schemaRefs>
</ds:datastoreItem>
</file>

<file path=customXml/itemProps3.xml><?xml version="1.0" encoding="utf-8"?>
<ds:datastoreItem xmlns:ds="http://schemas.openxmlformats.org/officeDocument/2006/customXml" ds:itemID="{C8DB3C62-858A-4A01-AFEF-21E0BB8CE26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Depth</Template>
  <TotalTime>345</TotalTime>
  <Words>741</Words>
  <Application>Microsoft Office PowerPoint</Application>
  <PresentationFormat>Custom</PresentationFormat>
  <Paragraphs>88</Paragraphs>
  <Slides>14</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等线</vt:lpstr>
      <vt:lpstr>Abadi</vt:lpstr>
      <vt:lpstr>Arial</vt:lpstr>
      <vt:lpstr>Calibri</vt:lpstr>
      <vt:lpstr>Kalpurush</vt:lpstr>
      <vt:lpstr>Posterama</vt:lpstr>
      <vt:lpstr>Posterama Text SemiBold</vt:lpstr>
      <vt:lpstr>Wingdings</vt:lpstr>
      <vt:lpstr>Custom</vt:lpstr>
      <vt:lpstr>ভার্চুয়াল রিয়েলিটি</vt:lpstr>
      <vt:lpstr>আলোচ্যসূচি:</vt:lpstr>
      <vt:lpstr>ভার্চুয়াল রিয়েলিটির ইতিহাসঃ  </vt:lpstr>
      <vt:lpstr>ব্যবহৃত সফটওয়্যার সমূহঃ</vt:lpstr>
      <vt:lpstr>ভার্চুয়াল রিয়েলিটি তৈরির উপাদান সমূহ:</vt:lpstr>
      <vt:lpstr>ইফেক্টর বা হেড মাউন্টেড ডিসপ্লে(HMD): </vt:lpstr>
      <vt:lpstr>রিয়ালিটি সিমুলেটর (Reality Simulator):</vt:lpstr>
      <vt:lpstr>ডেটা গ্লোভ (Data Glove):</vt:lpstr>
      <vt:lpstr>পূর্ণাঙ্গ বডি স্যুট (Body Suit): </vt:lpstr>
      <vt:lpstr>ভার্চুয়াল রিয়েলিটিতে যেসব বিষয়ের প্রতি গুরুত্ব দেওয়া হয়েছে সেগুলো হলো-</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ALPHA TECH</dc:creator>
  <cp:lastModifiedBy>ALPHA TECH</cp:lastModifiedBy>
  <cp:revision>10</cp:revision>
  <dcterms:created xsi:type="dcterms:W3CDTF">2026-10-01T05:19:02Z</dcterms:created>
  <dcterms:modified xsi:type="dcterms:W3CDTF">2026-10-07T04:50:38Z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