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BE05F-64BE-ED73-4325-BABDF97B2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395EE7-B827-D164-F530-CF209CDA4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27B60-6985-4888-819A-5E90E52DFD8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73758D-643C-033C-ABF0-935FD191D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952D41-94F9-6B38-DCE1-383F334B3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B5678-B73A-484D-8AB8-5637FD00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9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FCD091-6EF5-3049-8BEA-1AA5FFB38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111AF-726B-7DF1-E315-C6CD37D07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DCD82-6A98-CCC4-9D6F-3DAF11C05C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27B60-6985-4888-819A-5E90E52DFD8D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B1F1C-E218-FD22-150C-A894C5F84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883AF-CBA6-D289-8E6D-30946A670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B5678-B73A-484D-8AB8-5637FD0015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0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2DC1BF-99ED-120B-F6A3-737B01B00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6E8156-739F-A5C4-EC39-2448E8F873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67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B0B9DE-48FE-145C-D3DA-67B535EAB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EB4072-56A2-CB74-9ECA-9CECF05F7C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6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F7A338-F8D0-ACF6-C9A8-A7E2CA7B1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A83B28-8E32-EF41-0093-ED9DC6224B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25346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6A83EA-238D-240E-C17D-0C4E5DB40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D65DE1-C31A-5CA2-9A6E-C76C9504CF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484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4BDE03-F283-1824-E408-7D6697B3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652AF4-7EEB-F0FE-0BAA-A297B8F01B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7729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65D1A8-3B2B-F790-E3DF-DE3405E93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C8C5A1-EA6D-9BFF-FFD2-BA2E649770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5577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BFFF82-0B9F-833E-870A-0FA463CB9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1E5889-B522-4083-E138-E0858BC457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884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D68764-D72C-B6AD-111F-55FFCE45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6A23CA-A23A-D872-9DC9-0D491209B0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6862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46BC3B-CBB5-8852-DE19-8685287D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B3CB98-31E8-715C-A3DB-5BF0F2DFDC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731390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5D687BC-7BEE-D82B-BC45-5D902BE7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C60A03-164A-A7D6-DCE5-5E7A769AED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47990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FE66F0-2C1A-9182-1F36-F579AE421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29E395-2CEB-8F85-4CF5-82ADE4AE8F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3494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2631D7-D498-23D8-F7AB-CC1541928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896581-A4A6-6CCC-3479-6752DA29AA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9392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C167BC-6822-8BBD-781A-A10A473D0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8C24DF-D7F0-4F88-AECA-57F6722FD8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759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CF7D33-8791-91F5-AA2C-00F0E7F28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2D996-A0CC-DA8B-EACA-E87B836083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8269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8BF7AA-3012-F235-46D9-BB16E12E0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403416-E1CD-B034-CFA0-51D295B594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8158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8801719048183</dc:creator>
  <cp:lastModifiedBy>8801719048183</cp:lastModifiedBy>
  <cp:revision>1</cp:revision>
  <dcterms:created xsi:type="dcterms:W3CDTF">2026-10-14T06:01:42Z</dcterms:created>
  <dcterms:modified xsi:type="dcterms:W3CDTF">2026-10-14T06:01:42Z</dcterms:modified>
</cp:coreProperties>
</file>