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  <p:sldId id="260" r:id="rId6"/>
    <p:sldId id="265" r:id="rId7"/>
    <p:sldId id="262" r:id="rId8"/>
    <p:sldId id="263" r:id="rId9"/>
    <p:sldId id="264" r:id="rId10"/>
    <p:sldId id="266" r:id="rId11"/>
    <p:sldId id="267" r:id="rId12"/>
    <p:sldId id="270" r:id="rId13"/>
    <p:sldId id="271" r:id="rId14"/>
    <p:sldId id="272" r:id="rId15"/>
    <p:sldId id="273" r:id="rId16"/>
    <p:sldId id="274" r:id="rId17"/>
    <p:sldId id="269" r:id="rId18"/>
    <p:sldId id="275" r:id="rId19"/>
    <p:sldId id="277" r:id="rId20"/>
    <p:sldId id="276" r:id="rId21"/>
    <p:sldId id="27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64872"/>
    <a:srgbClr val="F8FAF5"/>
    <a:srgbClr val="064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252" y="-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B1A83A-CD8E-499A-9569-4DB2E4D78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D9C017D-121F-40E2-BDBC-07305A66C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934137F-9616-46D9-9AB5-98A714DA9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0F03C-8A91-4E9A-95B0-A2E37A1E937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FAF1938-9B14-4BCC-89B8-1C3E8BEF6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8F3BF16-583D-44E5-A664-CA4272F0A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1D7B2-04DE-49DC-87DD-162178005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78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7DD9A9B-63FB-4E59-BBE1-E3E79C0D7B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7AA318B-8EC0-496E-9268-039771DD74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169" y="156754"/>
            <a:ext cx="1081825" cy="1280159"/>
          </a:xfrm>
          <a:prstGeom prst="flowChartMagneticDisk">
            <a:avLst/>
          </a:prstGeom>
        </p:spPr>
      </p:pic>
    </p:spTree>
    <p:extLst>
      <p:ext uri="{BB962C8B-B14F-4D97-AF65-F5344CB8AC3E}">
        <p14:creationId xmlns:p14="http://schemas.microsoft.com/office/powerpoint/2010/main" val="2402857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7DD9A9B-63FB-4E59-BBE1-E3E79C0D7B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D8F59A2-06F6-4024-A2F1-5F4F9708A9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52" y="91440"/>
            <a:ext cx="1081825" cy="1280159"/>
          </a:xfrm>
          <a:prstGeom prst="flowChartMagneticDisk">
            <a:avLst/>
          </a:prstGeom>
        </p:spPr>
      </p:pic>
    </p:spTree>
    <p:extLst>
      <p:ext uri="{BB962C8B-B14F-4D97-AF65-F5344CB8AC3E}">
        <p14:creationId xmlns:p14="http://schemas.microsoft.com/office/powerpoint/2010/main" val="3001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84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EBA9F93-8491-4E56-812A-6E8043BDE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1937D09-B1D9-4386-8F9D-708482940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1E2F08C-40C4-4529-9018-F73A690961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0F03C-8A91-4E9A-95B0-A2E37A1E937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6C095D9-03F9-4736-96D4-919A9E02FF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169A08E-647E-4F4E-93E2-45D46195BE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1D7B2-04DE-49DC-87DD-162178005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48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0" y="1"/>
            <a:ext cx="4569567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49ACC46-3D5A-4524-B16D-3F6FD40170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1" t="35341" r="5929" b="31419"/>
          <a:stretch/>
        </p:blipFill>
        <p:spPr>
          <a:xfrm>
            <a:off x="1465943" y="1397000"/>
            <a:ext cx="9260114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60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55495E3-1113-4E2B-80DB-FBAA298121AB}"/>
              </a:ext>
            </a:extLst>
          </p:cNvPr>
          <p:cNvSpPr txBox="1"/>
          <p:nvPr/>
        </p:nvSpPr>
        <p:spPr>
          <a:xfrm>
            <a:off x="6899128" y="326326"/>
            <a:ext cx="1999532" cy="1201043"/>
          </a:xfrm>
          <a:prstGeom prst="horizontalScroll">
            <a:avLst>
              <a:gd name="adj" fmla="val 18277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400" b="1" dirty="0">
                <a:latin typeface="NikoshBAN" pitchFamily="2" charset="0"/>
                <a:cs typeface="NikoshBAN" pitchFamily="2" charset="0"/>
              </a:rPr>
              <a:t>প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ি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চ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ি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ত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ি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E1A415B-E25F-4BF4-9596-DF0345ECD28A}"/>
              </a:ext>
            </a:extLst>
          </p:cNvPr>
          <p:cNvSpPr txBox="1"/>
          <p:nvPr/>
        </p:nvSpPr>
        <p:spPr>
          <a:xfrm>
            <a:off x="6524960" y="1483827"/>
            <a:ext cx="27478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আব্দুল্লাহ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C92926D-8446-4EAD-A1EA-E91A5ADBB723}"/>
              </a:ext>
            </a:extLst>
          </p:cNvPr>
          <p:cNvSpPr txBox="1"/>
          <p:nvPr/>
        </p:nvSpPr>
        <p:spPr>
          <a:xfrm>
            <a:off x="6727740" y="2418530"/>
            <a:ext cx="23423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3600" b="1" dirty="0">
                <a:latin typeface="NikoshBAN" pitchFamily="2" charset="0"/>
                <a:cs typeface="NikoshBAN" pitchFamily="2" charset="0"/>
              </a:rPr>
              <a:t>প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্</a:t>
            </a:r>
            <a:r>
              <a:rPr lang="as-IN" sz="36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ভ</a:t>
            </a:r>
            <a:r>
              <a:rPr lang="as-IN" sz="36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ষ</a:t>
            </a:r>
            <a:r>
              <a:rPr lang="as-IN" sz="36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আরবী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64B0667-B4B3-4AF2-88A2-C4C496F07434}"/>
              </a:ext>
            </a:extLst>
          </p:cNvPr>
          <p:cNvSpPr txBox="1"/>
          <p:nvPr/>
        </p:nvSpPr>
        <p:spPr>
          <a:xfrm>
            <a:off x="6239626" y="3168567"/>
            <a:ext cx="33185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কাজলা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আলিম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তাড়াইল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কিশোরগঞ্জ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6E5C7AF-604D-406D-B44E-BFB819ECCC9A}"/>
              </a:ext>
            </a:extLst>
          </p:cNvPr>
          <p:cNvSpPr txBox="1"/>
          <p:nvPr/>
        </p:nvSpPr>
        <p:spPr>
          <a:xfrm>
            <a:off x="6239626" y="4596286"/>
            <a:ext cx="42831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৫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PDF] নবম-দশম শ্রেণির তথ্য ও যোগাযোগ প্রযুক্তি by এনসিটিবি বই">
            <a:extLst>
              <a:ext uri="{FF2B5EF4-FFF2-40B4-BE49-F238E27FC236}">
                <a16:creationId xmlns:a16="http://schemas.microsoft.com/office/drawing/2014/main" xmlns="" id="{EFCD99C6-7B99-45E9-BABF-E24E564B8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867" y="1248229"/>
            <a:ext cx="3692915" cy="466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77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ফটোশপ শিখুন খুব সহজে পার্ট/পার্ট ধারাবাহিক ভাবে ইনকাম করুন ৫০/৬০ হাজার টাকা  মাসে-Part-03 | Techtunes | টেকটিউনস">
            <a:extLst>
              <a:ext uri="{FF2B5EF4-FFF2-40B4-BE49-F238E27FC236}">
                <a16:creationId xmlns:a16="http://schemas.microsoft.com/office/drawing/2014/main" xmlns="" id="{53582F5C-1D58-4C81-BE0A-25DFA90D9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10" b="89498" l="6957" r="90000">
                        <a14:foregroundMark x1="34348" y1="62100" x2="56522" y2="60274"/>
                        <a14:foregroundMark x1="56522" y1="60274" x2="57826" y2="60274"/>
                        <a14:foregroundMark x1="69130" y1="57078" x2="69130" y2="57078"/>
                        <a14:foregroundMark x1="44348" y1="57534" x2="44348" y2="57534"/>
                        <a14:foregroundMark x1="39565" y1="57078" x2="39565" y2="57078"/>
                        <a14:foregroundMark x1="33478" y1="58447" x2="33478" y2="58447"/>
                        <a14:foregroundMark x1="22609" y1="61644" x2="22609" y2="61644"/>
                        <a14:foregroundMark x1="22609" y1="61644" x2="7391" y2="50228"/>
                        <a14:foregroundMark x1="65217" y1="71689" x2="65217" y2="71689"/>
                        <a14:foregroundMark x1="69565" y1="67123" x2="53913" y2="84932"/>
                        <a14:foregroundMark x1="53913" y1="84932" x2="51739" y2="89041"/>
                        <a14:foregroundMark x1="23913" y1="65297" x2="17391" y2="87671"/>
                        <a14:foregroundMark x1="17391" y1="87671" x2="17391" y2="87671"/>
                        <a14:foregroundMark x1="56957" y1="10046" x2="79130" y2="8676"/>
                        <a14:foregroundMark x1="79130" y1="8676" x2="79565" y2="9132"/>
                        <a14:foregroundMark x1="62174" y1="6849" x2="70000" y2="41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95" y="1813492"/>
            <a:ext cx="3506010" cy="33383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1E03E79-9E79-4411-AB2E-F96096403BAF}"/>
              </a:ext>
            </a:extLst>
          </p:cNvPr>
          <p:cNvSpPr txBox="1"/>
          <p:nvPr/>
        </p:nvSpPr>
        <p:spPr>
          <a:xfrm>
            <a:off x="1536690" y="435429"/>
            <a:ext cx="91186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আমাদের আজকের বিষয় ?</a:t>
            </a:r>
            <a:endParaRPr lang="en-US" sz="8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8" name="Picture 4" descr="কম খরচে পাসপোর্ট সাইজ ছবি প্রিন্ট করুন।যারা এখনো জানেন না বা যারা জানেন  তাদের সবার জন্য।সাথে Software Free. | Techtunes | টেকটিউনস">
            <a:extLst>
              <a:ext uri="{FF2B5EF4-FFF2-40B4-BE49-F238E27FC236}">
                <a16:creationId xmlns:a16="http://schemas.microsoft.com/office/drawing/2014/main" xmlns="" id="{09D7272D-46CF-4D73-9142-828B3A61B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934" y="1780381"/>
            <a:ext cx="4660006" cy="33714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676" y="2980327"/>
            <a:ext cx="1085850" cy="971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9451595" y="3240314"/>
            <a:ext cx="679305" cy="48577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4217762" y="3240314"/>
            <a:ext cx="679305" cy="48577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64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dobe Photoshop 7.0 Download">
            <a:extLst>
              <a:ext uri="{FF2B5EF4-FFF2-40B4-BE49-F238E27FC236}">
                <a16:creationId xmlns:a16="http://schemas.microsoft.com/office/drawing/2014/main" xmlns="" id="{B13D608F-4EBC-484F-84E9-C0762C8F7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362" y="3193145"/>
            <a:ext cx="5982046" cy="333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hotoshop on the web: a tool accessible for sharing">
            <a:extLst>
              <a:ext uri="{FF2B5EF4-FFF2-40B4-BE49-F238E27FC236}">
                <a16:creationId xmlns:a16="http://schemas.microsoft.com/office/drawing/2014/main" xmlns="" id="{D002E107-CC90-43CF-8D00-025C34BAE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09" y="3193146"/>
            <a:ext cx="4991669" cy="332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A66368B-9EFB-4559-B2C9-DED8B02E9CF0}"/>
              </a:ext>
            </a:extLst>
          </p:cNvPr>
          <p:cNvSpPr txBox="1"/>
          <p:nvPr/>
        </p:nvSpPr>
        <p:spPr>
          <a:xfrm>
            <a:off x="808318" y="486584"/>
            <a:ext cx="4665060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8000" b="1" dirty="0" err="1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80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D414114-B389-47DE-BC1E-E1ABDF2D7857}"/>
              </a:ext>
            </a:extLst>
          </p:cNvPr>
          <p:cNvSpPr txBox="1"/>
          <p:nvPr/>
        </p:nvSpPr>
        <p:spPr>
          <a:xfrm>
            <a:off x="5473378" y="1782957"/>
            <a:ext cx="5352747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8000" b="1" dirty="0" err="1">
                <a:latin typeface="NikoshBAN" pitchFamily="2" charset="0"/>
                <a:cs typeface="NikoshBAN" pitchFamily="2" charset="0"/>
              </a:rPr>
              <a:t>এড</a:t>
            </a:r>
            <a:r>
              <a:rPr lang="as-IN" sz="8000" b="1" dirty="0">
                <a:latin typeface="NikoshBAN" pitchFamily="2" charset="0"/>
                <a:cs typeface="NikoshBAN" pitchFamily="2" charset="0"/>
              </a:rPr>
              <a:t>ো</a:t>
            </a:r>
            <a:r>
              <a:rPr lang="en-US" sz="8000" b="1" dirty="0" err="1"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8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8000" b="1" dirty="0">
                <a:latin typeface="NikoshBAN" pitchFamily="2" charset="0"/>
                <a:cs typeface="NikoshBAN" pitchFamily="2" charset="0"/>
              </a:rPr>
              <a:t>ফ</a:t>
            </a:r>
            <a:r>
              <a:rPr lang="en-US" sz="8000" b="1" dirty="0" err="1">
                <a:latin typeface="NikoshBAN" pitchFamily="2" charset="0"/>
                <a:cs typeface="NikoshBAN" pitchFamily="2" charset="0"/>
              </a:rPr>
              <a:t>টোশপ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68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1084E7C-C0B2-4CAC-9820-B80C2D0F22C6}"/>
              </a:ext>
            </a:extLst>
          </p:cNvPr>
          <p:cNvSpPr txBox="1"/>
          <p:nvPr/>
        </p:nvSpPr>
        <p:spPr>
          <a:xfrm>
            <a:off x="4566574" y="481611"/>
            <a:ext cx="3058851" cy="13234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8000" b="1" dirty="0">
                <a:latin typeface="NikoshBAN" pitchFamily="2" charset="0"/>
                <a:cs typeface="NikoshBAN" pitchFamily="2" charset="0"/>
              </a:rPr>
              <a:t>শ</a:t>
            </a:r>
            <a:r>
              <a:rPr lang="as-IN" sz="8000" b="1" dirty="0">
                <a:latin typeface="NikoshBAN" pitchFamily="2" charset="0"/>
                <a:cs typeface="NikoshBAN" pitchFamily="2" charset="0"/>
              </a:rPr>
              <a:t>ি</a:t>
            </a:r>
            <a:r>
              <a:rPr lang="en-US" sz="8000" b="1" dirty="0" err="1">
                <a:latin typeface="NikoshBAN" pitchFamily="2" charset="0"/>
                <a:cs typeface="NikoshBAN" pitchFamily="2" charset="0"/>
              </a:rPr>
              <a:t>খনফল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CCEF51A-4C05-43F5-8B37-41B6F7992156}"/>
              </a:ext>
            </a:extLst>
          </p:cNvPr>
          <p:cNvSpPr txBox="1"/>
          <p:nvPr/>
        </p:nvSpPr>
        <p:spPr>
          <a:xfrm>
            <a:off x="759283" y="2124057"/>
            <a:ext cx="59137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as-IN" sz="4000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্থ</a:t>
            </a:r>
            <a:r>
              <a:rPr lang="as-IN" sz="4000" dirty="0">
                <a:latin typeface="NikoshBAN" pitchFamily="2" charset="0"/>
                <a:cs typeface="NikoshBAN" pitchFamily="2" charset="0"/>
              </a:rPr>
              <a:t>ী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র</a:t>
            </a:r>
            <a:r>
              <a:rPr lang="as-IN" sz="4000" dirty="0">
                <a:latin typeface="NikoshBAN" pitchFamily="2" charset="0"/>
                <a:cs typeface="NikoshBAN" pitchFamily="2" charset="0"/>
              </a:rPr>
              <a:t>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……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4971589-7F31-4F3A-81A2-52F43DBCB0A6}"/>
              </a:ext>
            </a:extLst>
          </p:cNvPr>
          <p:cNvSpPr txBox="1"/>
          <p:nvPr/>
        </p:nvSpPr>
        <p:spPr>
          <a:xfrm>
            <a:off x="759283" y="2948057"/>
            <a:ext cx="67345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এড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ো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ব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ি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ফ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টোশপ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1EA9109-C253-4B3F-BC94-C17C04E65127}"/>
              </a:ext>
            </a:extLst>
          </p:cNvPr>
          <p:cNvSpPr txBox="1"/>
          <p:nvPr/>
        </p:nvSpPr>
        <p:spPr>
          <a:xfrm>
            <a:off x="773797" y="3772057"/>
            <a:ext cx="101990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এড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ো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ব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ি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ফ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টোশপ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চ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ল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ু 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স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্কিন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ও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dirty="0" smtClean="0">
                <a:latin typeface="NikoshBAN" pitchFamily="2" charset="0"/>
                <a:cs typeface="NikoshBAN" pitchFamily="2" charset="0"/>
              </a:rPr>
              <a:t>ব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ি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ভ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ি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ন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্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ন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ট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ু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ল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স ব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্ণ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ন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া 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ত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ে </a:t>
            </a:r>
            <a:r>
              <a:rPr lang="as-IN" sz="4000" b="1" dirty="0">
                <a:latin typeface="NikoshBAN" pitchFamily="2" charset="0"/>
                <a:cs typeface="NikoshBAN" pitchFamily="2" charset="0"/>
              </a:rPr>
              <a:t>প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ারবে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174788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:\New Photoshop Image\0000000000000000.jpg">
            <a:extLst>
              <a:ext uri="{FF2B5EF4-FFF2-40B4-BE49-F238E27FC236}">
                <a16:creationId xmlns:a16="http://schemas.microsoft.com/office/drawing/2014/main" xmlns="" id="{4F03FC37-E309-4281-B1DD-16BB72473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31565" y="4833257"/>
            <a:ext cx="3681463" cy="20392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704CDEA-C585-41EC-80F8-8808449A2D87}"/>
              </a:ext>
            </a:extLst>
          </p:cNvPr>
          <p:cNvSpPr/>
          <p:nvPr/>
        </p:nvSpPr>
        <p:spPr>
          <a:xfrm>
            <a:off x="478971" y="1344228"/>
            <a:ext cx="11234057" cy="4371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as-IN" sz="3600" b="1" dirty="0">
                <a:latin typeface="NikoshBAN" pitchFamily="2" charset="0"/>
                <a:cs typeface="NikoshBAN" pitchFamily="2" charset="0"/>
              </a:rPr>
              <a:t>একটি গ্রাফিক্স সম্পাদনাকারী সফটওয়্যার। এডোবির সবথেকে জনপ্রিয় সফটওয়্যার এটি।এই সফটওয়্যারটি তৈরি করেছে এডোবি </a:t>
            </a:r>
            <a:r>
              <a:rPr lang="as-IN" sz="3600" b="1" dirty="0" smtClean="0">
                <a:latin typeface="NikoshBAN" pitchFamily="2" charset="0"/>
                <a:cs typeface="NikoshBAN" pitchFamily="2" charset="0"/>
              </a:rPr>
              <a:t>। ব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র্ত</a:t>
            </a:r>
            <a:r>
              <a:rPr lang="as-IN" sz="3600" b="1" dirty="0" smtClean="0">
                <a:latin typeface="NikoshBAN" pitchFamily="2" charset="0"/>
                <a:cs typeface="NikoshBAN" pitchFamily="2" charset="0"/>
              </a:rPr>
              <a:t>মানে</a:t>
            </a:r>
            <a:r>
              <a:rPr lang="as-IN" sz="3600" b="1" dirty="0">
                <a:latin typeface="NikoshBAN" pitchFamily="2" charset="0"/>
                <a:cs typeface="NikoshBAN" pitchFamily="2" charset="0"/>
              </a:rPr>
              <a:t> এই সফটওয়্যারটি ম্যাক </a:t>
            </a:r>
            <a:r>
              <a:rPr lang="as-IN" sz="3600" b="1" dirty="0" smtClean="0">
                <a:latin typeface="NikoshBAN" pitchFamily="2" charset="0"/>
                <a:cs typeface="NikoshBAN" pitchFamily="2" charset="0"/>
              </a:rPr>
              <a:t>ওএস </a:t>
            </a:r>
            <a:r>
              <a:rPr lang="as-IN" sz="3600" b="1" dirty="0">
                <a:latin typeface="NikoshBAN" pitchFamily="2" charset="0"/>
                <a:cs typeface="NikoshBAN" pitchFamily="2" charset="0"/>
              </a:rPr>
              <a:t>এবং উইন্ডোজ অপারেটিং সিস্টেমের জন্য পাওয়া যায়। থমাস নল (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Thomas Knoll) </a:t>
            </a:r>
            <a:r>
              <a:rPr lang="as-IN" sz="3600" b="1" dirty="0">
                <a:latin typeface="NikoshBAN" pitchFamily="2" charset="0"/>
                <a:cs typeface="NikoshBAN" pitchFamily="2" charset="0"/>
              </a:rPr>
              <a:t>এবং জন নল (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John Knoll) </a:t>
            </a:r>
            <a:r>
              <a:rPr lang="as-IN" sz="3600" b="1" dirty="0">
                <a:latin typeface="NikoshBAN" pitchFamily="2" charset="0"/>
                <a:cs typeface="NikoshBAN" pitchFamily="2" charset="0"/>
              </a:rPr>
              <a:t>নামের দুই ভাই ১৯৮৭ সালে ফটোশপ তৈরির কাজ আরম্ভ করেন। এই </a:t>
            </a:r>
            <a:r>
              <a:rPr lang="as-IN" sz="3600" b="1" dirty="0" smtClean="0">
                <a:latin typeface="NikoshBAN" pitchFamily="2" charset="0"/>
                <a:cs typeface="NikoshBAN" pitchFamily="2" charset="0"/>
              </a:rPr>
              <a:t>সফটওয়্যারটি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latin typeface="NikoshBAN" pitchFamily="2" charset="0"/>
                <a:cs typeface="NikoshBAN" pitchFamily="2" charset="0"/>
              </a:rPr>
              <a:t>ব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র্ত</a:t>
            </a:r>
            <a:r>
              <a:rPr lang="as-IN" sz="3600" b="1" dirty="0">
                <a:latin typeface="NikoshBAN" pitchFamily="2" charset="0"/>
                <a:cs typeface="NikoshBAN" pitchFamily="2" charset="0"/>
              </a:rPr>
              <a:t>মানে </a:t>
            </a:r>
            <a:r>
              <a:rPr lang="as-IN" sz="3600" b="1" dirty="0" smtClean="0">
                <a:latin typeface="NikoshBAN" pitchFamily="2" charset="0"/>
                <a:cs typeface="NikoshBAN" pitchFamily="2" charset="0"/>
              </a:rPr>
              <a:t>সি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সি ভার্সন চলমান রয়েছে</a:t>
            </a:r>
            <a:r>
              <a:rPr lang="as-IN" sz="36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as-IN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454118" y="207024"/>
            <a:ext cx="9283764" cy="11428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68107" y="71257"/>
            <a:ext cx="825578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kern="1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এডোবি</a:t>
            </a:r>
            <a:r>
              <a:rPr lang="en-US" sz="9600" kern="1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kern="1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ফটোশপ</a:t>
            </a:r>
            <a:r>
              <a:rPr lang="en-US" sz="9600" kern="1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kern="1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9600" kern="1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8000" kern="1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93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9A1528E-0986-42A8-848B-7639ACCA15AF}"/>
              </a:ext>
            </a:extLst>
          </p:cNvPr>
          <p:cNvSpPr/>
          <p:nvPr/>
        </p:nvSpPr>
        <p:spPr>
          <a:xfrm>
            <a:off x="2740136" y="382920"/>
            <a:ext cx="6652783" cy="92333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5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এডোবি</a:t>
            </a:r>
            <a:r>
              <a:rPr lang="en-US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ফটোশপ</a:t>
            </a:r>
            <a:r>
              <a:rPr lang="en-US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খোলার</a:t>
            </a:r>
            <a:r>
              <a:rPr lang="en-US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নিয়ম</a:t>
            </a:r>
            <a:endParaRPr lang="en-US" sz="5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rrow: Left-Right-Up 2">
            <a:extLst>
              <a:ext uri="{FF2B5EF4-FFF2-40B4-BE49-F238E27FC236}">
                <a16:creationId xmlns:a16="http://schemas.microsoft.com/office/drawing/2014/main" xmlns="" id="{1BB8A430-7BA5-4D51-9EE6-3ED12DBC2DD5}"/>
              </a:ext>
            </a:extLst>
          </p:cNvPr>
          <p:cNvSpPr/>
          <p:nvPr/>
        </p:nvSpPr>
        <p:spPr>
          <a:xfrm>
            <a:off x="522513" y="4053564"/>
            <a:ext cx="2510971" cy="1748971"/>
          </a:xfrm>
          <a:prstGeom prst="leftRightUpArrow">
            <a:avLst>
              <a:gd name="adj1" fmla="val 39938"/>
              <a:gd name="adj2" fmla="val 33299"/>
              <a:gd name="adj3" fmla="val 20851"/>
            </a:avLst>
          </a:prstGeom>
          <a:solidFill>
            <a:srgbClr val="064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CF0A273-FC89-4A8F-9150-0D65F5721EBF}"/>
              </a:ext>
            </a:extLst>
          </p:cNvPr>
          <p:cNvSpPr txBox="1"/>
          <p:nvPr/>
        </p:nvSpPr>
        <p:spPr>
          <a:xfrm>
            <a:off x="1018658" y="4884507"/>
            <a:ext cx="1492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Start </a:t>
            </a:r>
          </a:p>
        </p:txBody>
      </p:sp>
      <p:sp>
        <p:nvSpPr>
          <p:cNvPr id="5" name="Arrow: Left-Right-Up 4">
            <a:extLst>
              <a:ext uri="{FF2B5EF4-FFF2-40B4-BE49-F238E27FC236}">
                <a16:creationId xmlns:a16="http://schemas.microsoft.com/office/drawing/2014/main" xmlns="" id="{B149EA99-8A84-4B9B-A87B-15E7E561BED5}"/>
              </a:ext>
            </a:extLst>
          </p:cNvPr>
          <p:cNvSpPr/>
          <p:nvPr/>
        </p:nvSpPr>
        <p:spPr>
          <a:xfrm>
            <a:off x="522513" y="2388083"/>
            <a:ext cx="2510971" cy="1748971"/>
          </a:xfrm>
          <a:prstGeom prst="leftRightUpArrow">
            <a:avLst>
              <a:gd name="adj1" fmla="val 39938"/>
              <a:gd name="adj2" fmla="val 33299"/>
              <a:gd name="adj3" fmla="val 2085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4D8FD15-466B-4731-AC2C-F7DAF624DC06}"/>
              </a:ext>
            </a:extLst>
          </p:cNvPr>
          <p:cNvSpPr txBox="1"/>
          <p:nvPr/>
        </p:nvSpPr>
        <p:spPr>
          <a:xfrm>
            <a:off x="742886" y="3320624"/>
            <a:ext cx="21900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All </a:t>
            </a:r>
            <a:r>
              <a:rPr lang="en-US" sz="2000" b="1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Programme</a:t>
            </a:r>
            <a:r>
              <a:rPr lang="en-US" sz="20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sp>
        <p:nvSpPr>
          <p:cNvPr id="7" name="Arrow: Left-Right-Up 6">
            <a:extLst>
              <a:ext uri="{FF2B5EF4-FFF2-40B4-BE49-F238E27FC236}">
                <a16:creationId xmlns:a16="http://schemas.microsoft.com/office/drawing/2014/main" xmlns="" id="{20F2F16B-398C-4917-9635-705CD2925E92}"/>
              </a:ext>
            </a:extLst>
          </p:cNvPr>
          <p:cNvSpPr/>
          <p:nvPr/>
        </p:nvSpPr>
        <p:spPr>
          <a:xfrm>
            <a:off x="522513" y="639112"/>
            <a:ext cx="2510971" cy="1748971"/>
          </a:xfrm>
          <a:prstGeom prst="leftRightUpArrow">
            <a:avLst>
              <a:gd name="adj1" fmla="val 44917"/>
              <a:gd name="adj2" fmla="val 32469"/>
              <a:gd name="adj3" fmla="val 2085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9AD8E05-D262-4CDA-9FF3-1920CABCCCEA}"/>
              </a:ext>
            </a:extLst>
          </p:cNvPr>
          <p:cNvSpPr txBox="1"/>
          <p:nvPr/>
        </p:nvSpPr>
        <p:spPr>
          <a:xfrm>
            <a:off x="597744" y="1626250"/>
            <a:ext cx="2467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Adobe Photoshop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09BB11B-60C8-4DB9-ACC6-9C1944CA5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r="66667"/>
          <a:stretch>
            <a:fillRect/>
          </a:stretch>
        </p:blipFill>
        <p:spPr bwMode="auto">
          <a:xfrm>
            <a:off x="3429054" y="1826305"/>
            <a:ext cx="4038600" cy="38222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35DBEA3-183B-4B2B-B599-78A26C5A8AFD}"/>
              </a:ext>
            </a:extLst>
          </p:cNvPr>
          <p:cNvSpPr/>
          <p:nvPr/>
        </p:nvSpPr>
        <p:spPr>
          <a:xfrm>
            <a:off x="3841706" y="4835687"/>
            <a:ext cx="1752600" cy="304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4CC2647-D3F7-41FB-9AEC-9F725B924D9C}"/>
              </a:ext>
            </a:extLst>
          </p:cNvPr>
          <p:cNvSpPr/>
          <p:nvPr/>
        </p:nvSpPr>
        <p:spPr>
          <a:xfrm>
            <a:off x="4146506" y="3845087"/>
            <a:ext cx="2209800" cy="304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F287F2E0-6EDC-4C2C-B61A-A84CB19CEECA}"/>
              </a:ext>
            </a:extLst>
          </p:cNvPr>
          <p:cNvSpPr/>
          <p:nvPr/>
        </p:nvSpPr>
        <p:spPr>
          <a:xfrm>
            <a:off x="3460706" y="5292887"/>
            <a:ext cx="609600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E:\New Photoshop Image\0000000000000000.jpg">
            <a:extLst>
              <a:ext uri="{FF2B5EF4-FFF2-40B4-BE49-F238E27FC236}">
                <a16:creationId xmlns:a16="http://schemas.microsoft.com/office/drawing/2014/main" xmlns="" id="{04C9908E-B07D-49D5-BE10-DD72E65CA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9657" y="1943939"/>
            <a:ext cx="3838170" cy="319654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655" y="5559587"/>
            <a:ext cx="877887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41DEC27-D4DA-4B40-BDB5-2F6C01AEB9DB}"/>
              </a:ext>
            </a:extLst>
          </p:cNvPr>
          <p:cNvSpPr txBox="1"/>
          <p:nvPr/>
        </p:nvSpPr>
        <p:spPr>
          <a:xfrm>
            <a:off x="848734" y="6190344"/>
            <a:ext cx="1819729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CLICK ON</a:t>
            </a:r>
          </a:p>
        </p:txBody>
      </p:sp>
    </p:spTree>
    <p:extLst>
      <p:ext uri="{BB962C8B-B14F-4D97-AF65-F5344CB8AC3E}">
        <p14:creationId xmlns:p14="http://schemas.microsoft.com/office/powerpoint/2010/main" val="257284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6" presetClass="entr" presetSubtype="37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5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0"/>
                            </p:stCondLst>
                            <p:childTnLst>
                              <p:par>
                                <p:cTn id="5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0"/>
                            </p:stCondLst>
                            <p:childTnLst>
                              <p:par>
                                <p:cTn id="5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7000"/>
                            </p:stCondLst>
                            <p:childTnLst>
                              <p:par>
                                <p:cTn id="5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7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80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  <p:bldP spid="7" grpId="0" animBg="1"/>
      <p:bldP spid="8" grpId="0"/>
      <p:bldP spid="11" grpId="0" animBg="1"/>
      <p:bldP spid="12" grpId="0" animBg="1"/>
      <p:bldP spid="13" grpId="0" animBg="1"/>
      <p:bldP spid="13" grpId="1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15FBE4D-F1A5-45D8-9729-8F2D80EEEA89}"/>
              </a:ext>
            </a:extLst>
          </p:cNvPr>
          <p:cNvSpPr txBox="1"/>
          <p:nvPr/>
        </p:nvSpPr>
        <p:spPr>
          <a:xfrm>
            <a:off x="8127999" y="2191657"/>
            <a:ext cx="3918858" cy="280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sz="20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1. </a:t>
            </a:r>
            <a:r>
              <a:rPr lang="as-IN" sz="20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মেনু বার (</a:t>
            </a:r>
            <a:r>
              <a:rPr lang="en-US" sz="20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Menu bar).</a:t>
            </a:r>
          </a:p>
          <a:p>
            <a:pPr fontAlgn="base">
              <a:lnSpc>
                <a:spcPct val="150000"/>
              </a:lnSpc>
            </a:pPr>
            <a:r>
              <a:rPr lang="en-US" sz="20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2. </a:t>
            </a:r>
            <a:r>
              <a:rPr lang="as-IN" sz="20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অপশন বার (</a:t>
            </a:r>
            <a:r>
              <a:rPr lang="en-US" sz="20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Options bar).</a:t>
            </a:r>
          </a:p>
          <a:p>
            <a:pPr fontAlgn="base">
              <a:lnSpc>
                <a:spcPct val="150000"/>
              </a:lnSpc>
            </a:pPr>
            <a:r>
              <a:rPr lang="en-US" sz="2000" b="1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3. </a:t>
            </a:r>
            <a:r>
              <a:rPr lang="as-IN" sz="2000" b="1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টুল প্যালেট (</a:t>
            </a:r>
            <a:r>
              <a:rPr lang="en-US" sz="2000" b="1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Tools Palette).</a:t>
            </a:r>
          </a:p>
          <a:p>
            <a:pPr fontAlgn="base">
              <a:lnSpc>
                <a:spcPct val="150000"/>
              </a:lnSpc>
            </a:pPr>
            <a:r>
              <a:rPr lang="en-US" sz="2000" b="1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4. </a:t>
            </a:r>
            <a:r>
              <a:rPr lang="as-IN" sz="2000" b="1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প্যানেলস  (</a:t>
            </a:r>
            <a:r>
              <a:rPr lang="en-US" sz="2000" b="1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Panels).</a:t>
            </a:r>
          </a:p>
          <a:p>
            <a:pPr fontAlgn="base">
              <a:lnSpc>
                <a:spcPct val="150000"/>
              </a:lnSpc>
            </a:pPr>
            <a:r>
              <a:rPr lang="en-US" sz="2000" b="1" dirty="0">
                <a:solidFill>
                  <a:srgbClr val="06487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5. </a:t>
            </a:r>
            <a:r>
              <a:rPr lang="as-IN" sz="2000" b="1" dirty="0">
                <a:solidFill>
                  <a:srgbClr val="06487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ডকুমেন্ট উইন্ডো (</a:t>
            </a:r>
            <a:r>
              <a:rPr lang="en-US" sz="2000" b="1" dirty="0">
                <a:solidFill>
                  <a:srgbClr val="06487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Document window).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A64280FA-51A1-445B-853D-23BACC32A67E}"/>
              </a:ext>
            </a:extLst>
          </p:cNvPr>
          <p:cNvGrpSpPr/>
          <p:nvPr/>
        </p:nvGrpSpPr>
        <p:grpSpPr>
          <a:xfrm>
            <a:off x="654960" y="1358201"/>
            <a:ext cx="7211783" cy="4811931"/>
            <a:chOff x="292100" y="1646035"/>
            <a:chExt cx="7233115" cy="500513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59F1FEBB-5246-4AC8-BD1F-D6554179E192}"/>
                </a:ext>
              </a:extLst>
            </p:cNvPr>
            <p:cNvGrpSpPr/>
            <p:nvPr/>
          </p:nvGrpSpPr>
          <p:grpSpPr>
            <a:xfrm>
              <a:off x="292100" y="1646035"/>
              <a:ext cx="7233115" cy="5005135"/>
              <a:chOff x="292100" y="1607935"/>
              <a:chExt cx="7233115" cy="5005135"/>
            </a:xfrm>
          </p:grpSpPr>
          <p:pic>
            <p:nvPicPr>
              <p:cNvPr id="3074" name="Picture 2" descr="Photoshop Workspace - এডোবি ফটোশপ পরিচিতি">
                <a:extLst>
                  <a:ext uri="{FF2B5EF4-FFF2-40B4-BE49-F238E27FC236}">
                    <a16:creationId xmlns:a16="http://schemas.microsoft.com/office/drawing/2014/main" xmlns="" id="{DE7B3737-CC8C-49CF-AA99-079A26DE3E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100" y="1607935"/>
                <a:ext cx="7233115" cy="50051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xmlns="" id="{D23CB598-7CA5-44DF-A885-E7D8B2C62E29}"/>
                  </a:ext>
                </a:extLst>
              </p:cNvPr>
              <p:cNvSpPr/>
              <p:nvPr/>
            </p:nvSpPr>
            <p:spPr>
              <a:xfrm>
                <a:off x="2293257" y="4038269"/>
                <a:ext cx="1973943" cy="782288"/>
              </a:xfrm>
              <a:prstGeom prst="rect">
                <a:avLst/>
              </a:prstGeom>
              <a:solidFill>
                <a:srgbClr val="F8FA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D0A8802B-121A-4482-A7DB-35A4B131DC0C}"/>
                </a:ext>
              </a:extLst>
            </p:cNvPr>
            <p:cNvSpPr/>
            <p:nvPr/>
          </p:nvSpPr>
          <p:spPr>
            <a:xfrm>
              <a:off x="6427788" y="2946399"/>
              <a:ext cx="666750" cy="266701"/>
            </a:xfrm>
            <a:prstGeom prst="rect">
              <a:avLst/>
            </a:prstGeom>
            <a:solidFill>
              <a:srgbClr val="F8FA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0F80035-B2D2-451A-863E-D9CBFFBF1F4B}"/>
              </a:ext>
            </a:extLst>
          </p:cNvPr>
          <p:cNvSpPr txBox="1"/>
          <p:nvPr/>
        </p:nvSpPr>
        <p:spPr>
          <a:xfrm>
            <a:off x="3004457" y="415226"/>
            <a:ext cx="615264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এডোবি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ফটোশপ</a:t>
            </a:r>
            <a:r>
              <a:rPr lang="bn-BD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স্ক্রীন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প</a:t>
            </a:r>
            <a:r>
              <a:rPr lang="bn-BD" sz="3200" b="1" dirty="0">
                <a:latin typeface="Nikosh" panose="02000000000000000000" pitchFamily="2" charset="0"/>
                <a:cs typeface="Nikosh" panose="02000000000000000000" pitchFamily="2" charset="0"/>
              </a:rPr>
              <a:t>রিচিতি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60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 descr="Purple mesh">
            <a:extLst>
              <a:ext uri="{FF2B5EF4-FFF2-40B4-BE49-F238E27FC236}">
                <a16:creationId xmlns:a16="http://schemas.microsoft.com/office/drawing/2014/main" xmlns="" id="{C797D0C3-8BED-4D61-A9F7-3B9DFEE5D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029" y="87084"/>
            <a:ext cx="6477000" cy="604540"/>
          </a:xfrm>
          <a:prstGeom prst="roundRect">
            <a:avLst>
              <a:gd name="adj" fmla="val 41024"/>
            </a:avLst>
          </a:prstGeom>
          <a:solidFill>
            <a:schemeClr val="accent2">
              <a:lumMod val="50000"/>
            </a:schemeClr>
          </a:solidFill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 err="1">
                <a:latin typeface="Nikosh" panose="02000000000000000000" pitchFamily="2" charset="0"/>
                <a:cs typeface="Nikosh" panose="02000000000000000000" pitchFamily="2" charset="0"/>
              </a:rPr>
              <a:t>এডোবি</a:t>
            </a:r>
            <a:r>
              <a:rPr lang="en-US" sz="2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b="1" dirty="0" err="1">
                <a:latin typeface="Nikosh" panose="02000000000000000000" pitchFamily="2" charset="0"/>
                <a:cs typeface="Nikosh" panose="02000000000000000000" pitchFamily="2" charset="0"/>
              </a:rPr>
              <a:t>ফটোশপ</a:t>
            </a:r>
            <a:r>
              <a:rPr lang="bn-BD" sz="2400" b="1" dirty="0">
                <a:latin typeface="Nikosh" panose="02000000000000000000" pitchFamily="2" charset="0"/>
                <a:cs typeface="Nikosh" panose="02000000000000000000" pitchFamily="2" charset="0"/>
              </a:rPr>
              <a:t> বিভিন্ন টুলবার পরিচিতি</a:t>
            </a:r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098" name="Picture 2" descr="ফটোশপ টুলবক্স">
            <a:extLst>
              <a:ext uri="{FF2B5EF4-FFF2-40B4-BE49-F238E27FC236}">
                <a16:creationId xmlns:a16="http://schemas.microsoft.com/office/drawing/2014/main" xmlns="" id="{5FDCF713-8E9F-4511-AAAA-1BF94E0D9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281" y="744117"/>
            <a:ext cx="6477000" cy="591778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cross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xmlns="" id="{015919BD-AF63-4456-A3C8-E7B6FD352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5" y="1274153"/>
            <a:ext cx="3215466" cy="1970039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499172F5-BEA1-462E-BA49-968D32320F7B}"/>
              </a:ext>
            </a:extLst>
          </p:cNvPr>
          <p:cNvSpPr/>
          <p:nvPr/>
        </p:nvSpPr>
        <p:spPr>
          <a:xfrm>
            <a:off x="1140493" y="3233988"/>
            <a:ext cx="2172929" cy="477290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Aft>
                <a:spcPts val="1500"/>
              </a:spcAft>
            </a:pPr>
            <a:r>
              <a:rPr lang="bn-BD" sz="2000" b="1" i="0" dirty="0">
                <a:solidFill>
                  <a:srgbClr val="003366"/>
                </a:solidFill>
                <a:effectLst/>
                <a:latin typeface="Kalpurush" panose="02000600000000000000" pitchFamily="2" charset="0"/>
                <a:cs typeface="Kalpurush" panose="02000600000000000000" pitchFamily="2" charset="0"/>
              </a:rPr>
              <a:t>ব্রাশ</a:t>
            </a:r>
            <a:endParaRPr lang="bn-BD" sz="2000" b="1" i="0" dirty="0">
              <a:effectLst/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xmlns="" id="{459558B2-2EA1-4885-99FF-D16DD968D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691" y="4207309"/>
            <a:ext cx="3215465" cy="179254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4F1BE4B6-994E-468A-AB4B-463BA79E6DB3}"/>
              </a:ext>
            </a:extLst>
          </p:cNvPr>
          <p:cNvSpPr/>
          <p:nvPr/>
        </p:nvSpPr>
        <p:spPr>
          <a:xfrm>
            <a:off x="4076154" y="6025886"/>
            <a:ext cx="2639641" cy="476514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/>
            <a:r>
              <a:rPr lang="bn-BD" sz="24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সিলেকশন টুল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3F5CF992-DB30-4718-87A9-514162ED8BAF}"/>
              </a:ext>
            </a:extLst>
          </p:cNvPr>
          <p:cNvSpPr/>
          <p:nvPr/>
        </p:nvSpPr>
        <p:spPr>
          <a:xfrm>
            <a:off x="3758381" y="303015"/>
            <a:ext cx="4675238" cy="74725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কিছু টুলসের চিহ্নিত চিত্র</a:t>
            </a:r>
            <a:endParaRPr lang="en-US" sz="4000" b="1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xmlns="" id="{FC7F33F9-8843-4749-AF66-7A535D3900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780" y="1254716"/>
            <a:ext cx="2556387" cy="2043634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FD2CA8F1-F759-4271-9605-04F55386F786}"/>
              </a:ext>
            </a:extLst>
          </p:cNvPr>
          <p:cNvSpPr/>
          <p:nvPr/>
        </p:nvSpPr>
        <p:spPr>
          <a:xfrm>
            <a:off x="4076154" y="3238298"/>
            <a:ext cx="2556387" cy="52110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Aft>
                <a:spcPts val="1500"/>
              </a:spcAft>
            </a:pPr>
            <a:r>
              <a:rPr lang="as-IN" sz="2400" b="1" i="0" dirty="0">
                <a:solidFill>
                  <a:srgbClr val="000080"/>
                </a:solidFill>
                <a:effectLst/>
                <a:latin typeface="Kalpurush" panose="02000600000000000000" pitchFamily="2" charset="0"/>
                <a:cs typeface="Kalpurush" panose="02000600000000000000" pitchFamily="2" charset="0"/>
              </a:rPr>
              <a:t>লেয়ার স্টাইল</a:t>
            </a:r>
            <a:endParaRPr lang="as-IN" sz="2400" b="1" i="0" dirty="0">
              <a:effectLst/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xmlns="" id="{F1961B21-CE18-49C7-90D8-C846D0A2C8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054" y="1254716"/>
            <a:ext cx="2805610" cy="1970039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43E3163E-B26A-4FEB-8DFC-78AD9F3E55D2}"/>
              </a:ext>
            </a:extLst>
          </p:cNvPr>
          <p:cNvSpPr/>
          <p:nvPr/>
        </p:nvSpPr>
        <p:spPr>
          <a:xfrm>
            <a:off x="7661665" y="3190169"/>
            <a:ext cx="2556387" cy="52110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Aft>
                <a:spcPts val="1500"/>
              </a:spcAft>
            </a:pPr>
            <a:r>
              <a:rPr lang="as-IN" sz="2400" b="1" i="0" dirty="0">
                <a:solidFill>
                  <a:srgbClr val="000080"/>
                </a:solidFill>
                <a:effectLst/>
                <a:latin typeface="Kalpurush" panose="02000600000000000000" pitchFamily="2" charset="0"/>
                <a:cs typeface="Kalpurush" panose="02000600000000000000" pitchFamily="2" charset="0"/>
              </a:rPr>
              <a:t>ট্রান্সফর্ম টুল</a:t>
            </a:r>
            <a:endParaRPr lang="as-IN" sz="2400" b="1" i="0" dirty="0">
              <a:effectLst/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72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tennis ball with a hole in the center&#10;&#10;AI-generated content may be incorrect.">
            <a:extLst>
              <a:ext uri="{FF2B5EF4-FFF2-40B4-BE49-F238E27FC236}">
                <a16:creationId xmlns:a16="http://schemas.microsoft.com/office/drawing/2014/main" xmlns="" id="{AC08DC57-B987-4607-8777-30BE1B709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43" y="1108092"/>
            <a:ext cx="3205523" cy="257915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9509D67C-3C3E-42D1-987F-A874FD359BD3}"/>
              </a:ext>
            </a:extLst>
          </p:cNvPr>
          <p:cNvSpPr/>
          <p:nvPr/>
        </p:nvSpPr>
        <p:spPr>
          <a:xfrm>
            <a:off x="760210" y="3687248"/>
            <a:ext cx="2556387" cy="52110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Aft>
                <a:spcPts val="1500"/>
              </a:spcAft>
            </a:pPr>
            <a:r>
              <a:rPr lang="as-IN" sz="2400" b="1" i="0" dirty="0">
                <a:solidFill>
                  <a:srgbClr val="000080"/>
                </a:solidFill>
                <a:effectLst/>
                <a:latin typeface="Kalpurush" panose="02000600000000000000" pitchFamily="2" charset="0"/>
                <a:cs typeface="Kalpurush" panose="02000600000000000000" pitchFamily="2" charset="0"/>
              </a:rPr>
              <a:t>মাস্কিং</a:t>
            </a:r>
            <a:endParaRPr lang="as-IN" sz="2400" b="1" i="0" dirty="0">
              <a:effectLst/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xmlns="" id="{D9CDB353-6393-4B84-B07B-CB4AA2FDD5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885" y="1108092"/>
            <a:ext cx="3241960" cy="256501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01C5894C-32D3-4451-9A1B-4F83DCB7726B}"/>
              </a:ext>
            </a:extLst>
          </p:cNvPr>
          <p:cNvSpPr/>
          <p:nvPr/>
        </p:nvSpPr>
        <p:spPr>
          <a:xfrm>
            <a:off x="4424909" y="3633261"/>
            <a:ext cx="2556387" cy="521109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Aft>
                <a:spcPts val="1500"/>
              </a:spcAft>
            </a:pPr>
            <a:r>
              <a:rPr lang="as-IN" sz="2400" b="1" i="0" dirty="0">
                <a:solidFill>
                  <a:srgbClr val="000080"/>
                </a:solidFill>
                <a:effectLst/>
                <a:latin typeface="Kalpurush" panose="02000600000000000000" pitchFamily="2" charset="0"/>
                <a:cs typeface="Kalpurush" panose="02000600000000000000" pitchFamily="2" charset="0"/>
              </a:rPr>
              <a:t>ফিল্টার</a:t>
            </a:r>
            <a:endParaRPr lang="as-IN" sz="2400" b="1" i="0" dirty="0">
              <a:effectLst/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xmlns="" id="{30B04F12-DFA8-499B-9A54-CC8A4A650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231" y="4226529"/>
            <a:ext cx="2749742" cy="193081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1BDC3AC1-4208-4EE4-8724-EA0972E49731}"/>
              </a:ext>
            </a:extLst>
          </p:cNvPr>
          <p:cNvSpPr/>
          <p:nvPr/>
        </p:nvSpPr>
        <p:spPr>
          <a:xfrm>
            <a:off x="4424909" y="6124913"/>
            <a:ext cx="2556387" cy="52110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ব্লেন্ডিং</a:t>
            </a:r>
            <a:endParaRPr lang="en-US" sz="2800" b="1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xmlns="" id="{0BC6B39D-D217-41AF-ABD8-CDF82C1EE2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915" y="1108092"/>
            <a:ext cx="3351703" cy="2594501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E5B65B01-E800-4AF7-997F-A4BD424100AD}"/>
              </a:ext>
            </a:extLst>
          </p:cNvPr>
          <p:cNvSpPr/>
          <p:nvPr/>
        </p:nvSpPr>
        <p:spPr>
          <a:xfrm>
            <a:off x="8470572" y="3705420"/>
            <a:ext cx="2556387" cy="52110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Aft>
                <a:spcPts val="1500"/>
              </a:spcAft>
            </a:pPr>
            <a:r>
              <a:rPr lang="as-IN" sz="2400" b="1" i="0" dirty="0">
                <a:solidFill>
                  <a:srgbClr val="000080"/>
                </a:solidFill>
                <a:effectLst/>
                <a:latin typeface="Kalpurush" panose="02000600000000000000" pitchFamily="2" charset="0"/>
                <a:cs typeface="Kalpurush" panose="02000600000000000000" pitchFamily="2" charset="0"/>
              </a:rPr>
              <a:t>লেয়ার</a:t>
            </a:r>
            <a:endParaRPr lang="as-IN" sz="2400" b="1" i="0" dirty="0">
              <a:effectLst/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0D4373CA-6241-41AA-BFEC-87535ADA02E6}"/>
              </a:ext>
            </a:extLst>
          </p:cNvPr>
          <p:cNvSpPr/>
          <p:nvPr/>
        </p:nvSpPr>
        <p:spPr>
          <a:xfrm>
            <a:off x="4047801" y="215602"/>
            <a:ext cx="4675238" cy="74725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কিছু টুলসের চিহ্নিত চিত্র</a:t>
            </a:r>
            <a:endParaRPr lang="en-US" sz="4000" b="1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3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2CE3145F-01F8-4487-93FB-01ED994D972E}"/>
              </a:ext>
            </a:extLst>
          </p:cNvPr>
          <p:cNvSpPr/>
          <p:nvPr/>
        </p:nvSpPr>
        <p:spPr>
          <a:xfrm>
            <a:off x="1555482" y="355138"/>
            <a:ext cx="8799871" cy="825910"/>
          </a:xfrm>
          <a:prstGeom prst="roundRect">
            <a:avLst>
              <a:gd name="adj" fmla="val 4875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ফটোশপ দিয়ে আমরা যে যে কাজ গুলো করে থাকি</a:t>
            </a:r>
            <a:endParaRPr lang="en-US" sz="3600" dirty="0">
              <a:ln w="38100">
                <a:noFill/>
              </a:ln>
              <a:solidFill>
                <a:srgbClr val="00206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902756A-765B-4690-9F0E-1FB062FA408F}"/>
              </a:ext>
            </a:extLst>
          </p:cNvPr>
          <p:cNvSpPr/>
          <p:nvPr/>
        </p:nvSpPr>
        <p:spPr>
          <a:xfrm>
            <a:off x="955251" y="1382080"/>
            <a:ext cx="4322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bn-BD" sz="28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ইনফোগ্রাফিক্স তৈরি করি</a:t>
            </a:r>
            <a:endParaRPr lang="en-US" sz="280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6D3DE50-4A1C-4126-8B0F-9BBAF9C083E3}"/>
              </a:ext>
            </a:extLst>
          </p:cNvPr>
          <p:cNvSpPr/>
          <p:nvPr/>
        </p:nvSpPr>
        <p:spPr>
          <a:xfrm>
            <a:off x="955251" y="2072015"/>
            <a:ext cx="107445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bn-BD" sz="2800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লোগো, ব্যানার, পোস্টার, লিফলেট</a:t>
            </a:r>
            <a:r>
              <a:rPr lang="bn-BD" sz="2800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  <a:r>
              <a:rPr lang="bn-IN" sz="2800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বিজনেস </a:t>
            </a:r>
            <a:r>
              <a:rPr lang="bn-BD" sz="2800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কার্ড ইত্যাদি ডিজাইন করি</a:t>
            </a:r>
            <a:endParaRPr lang="en-US" sz="2800" dirty="0">
              <a:solidFill>
                <a:srgbClr val="00206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A3F2047-6720-4720-AEDF-E9D6DDEAFEBD}"/>
              </a:ext>
            </a:extLst>
          </p:cNvPr>
          <p:cNvSpPr/>
          <p:nvPr/>
        </p:nvSpPr>
        <p:spPr>
          <a:xfrm>
            <a:off x="955251" y="3192837"/>
            <a:ext cx="10526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bn-BD" sz="28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ব্যবসা কিংবা ইভেন্টের জন্য </a:t>
            </a:r>
            <a:r>
              <a:rPr lang="bn-BD" sz="28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বিভিন্ন </a:t>
            </a:r>
            <a:r>
              <a:rPr lang="bn-BD" sz="28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প্রমোশনাল কন্টেন্ট তৈরি করি</a:t>
            </a:r>
            <a:endParaRPr lang="en-US" sz="280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89D755E-2707-4519-BE18-5DABB64F717B}"/>
              </a:ext>
            </a:extLst>
          </p:cNvPr>
          <p:cNvSpPr/>
          <p:nvPr/>
        </p:nvSpPr>
        <p:spPr>
          <a:xfrm>
            <a:off x="955251" y="3882772"/>
            <a:ext cx="102314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bn-BD" sz="2800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সোশ্যাল মিডিয়া, ব্লগ, কিংবা </a:t>
            </a:r>
            <a:r>
              <a:rPr lang="bn-BD" sz="2800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ওয়েবসাইটের </a:t>
            </a:r>
            <a:r>
              <a:rPr lang="bn-BD" sz="2800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জন্য বিভিন্ন কন্টেন্ট তৈরি করি</a:t>
            </a:r>
            <a:endParaRPr lang="en-US" sz="2800" dirty="0">
              <a:solidFill>
                <a:srgbClr val="00206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AD9CA4D-7F21-4D5D-A6D9-CEE11FB028B6}"/>
              </a:ext>
            </a:extLst>
          </p:cNvPr>
          <p:cNvSpPr/>
          <p:nvPr/>
        </p:nvSpPr>
        <p:spPr>
          <a:xfrm>
            <a:off x="955251" y="5003594"/>
            <a:ext cx="101298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bn-BD" sz="28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ফটোশপের সাহায্যে আমরা </a:t>
            </a:r>
            <a:r>
              <a:rPr lang="bn-BD" sz="28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প্রফেশনাল </a:t>
            </a:r>
            <a:r>
              <a:rPr lang="bn-BD" sz="28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ফটো এডিটিং করি</a:t>
            </a:r>
            <a:endParaRPr lang="en-US" sz="280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A2C60E2-092E-4AEC-B271-68D29595394F}"/>
              </a:ext>
            </a:extLst>
          </p:cNvPr>
          <p:cNvSpPr/>
          <p:nvPr/>
        </p:nvSpPr>
        <p:spPr>
          <a:xfrm>
            <a:off x="955251" y="5693529"/>
            <a:ext cx="98118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bn-BD" sz="3200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গ্রাফিক ডিজাইনিং </a:t>
            </a:r>
            <a:r>
              <a:rPr lang="bn-BD" sz="3200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ও</a:t>
            </a:r>
            <a:r>
              <a:rPr lang="bn-IN" sz="3200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ওয়েব </a:t>
            </a:r>
            <a:r>
              <a:rPr lang="bn-BD" sz="3200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ডিজাইনিং করি </a:t>
            </a:r>
            <a:endParaRPr lang="en-US" sz="3200" dirty="0">
              <a:solidFill>
                <a:srgbClr val="00206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44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B93CCFE-161A-49D5-86A3-22063AB7D48D}"/>
              </a:ext>
            </a:extLst>
          </p:cNvPr>
          <p:cNvSpPr/>
          <p:nvPr/>
        </p:nvSpPr>
        <p:spPr>
          <a:xfrm>
            <a:off x="2192024" y="239927"/>
            <a:ext cx="78806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ফটোশপ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প্রোগ্রামে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নতুন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ফাইল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তৈরি</a:t>
            </a:r>
            <a:endParaRPr lang="en-US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F1CAFFE-4B98-40D1-B541-52C3A757CE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4796" y="984032"/>
            <a:ext cx="7741837" cy="53233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28D5863-547B-48F2-936F-1B57DE65C6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0313" y="1434681"/>
            <a:ext cx="2444975" cy="3200400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25B8FF9F-A285-487A-BFA3-36B4989CA40C}"/>
              </a:ext>
            </a:extLst>
          </p:cNvPr>
          <p:cNvSpPr/>
          <p:nvPr/>
        </p:nvSpPr>
        <p:spPr>
          <a:xfrm>
            <a:off x="6655387" y="4657706"/>
            <a:ext cx="3056987" cy="1403334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টুলবক্স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প্যালেট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  <a:p>
            <a:pPr algn="ctr"/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photoshope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৬৯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টুলস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2F750C1-A8FE-488E-A6B2-03E363B0D9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4796" y="1308488"/>
            <a:ext cx="4478500" cy="274392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4C5535F-68C3-4203-8D51-1222BE511A27}"/>
              </a:ext>
            </a:extLst>
          </p:cNvPr>
          <p:cNvSpPr/>
          <p:nvPr/>
        </p:nvSpPr>
        <p:spPr>
          <a:xfrm>
            <a:off x="2205368" y="1085746"/>
            <a:ext cx="275971" cy="1459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EC15ABB2-FBB5-40AD-A3D4-449EF9B2F6C9}"/>
              </a:ext>
            </a:extLst>
          </p:cNvPr>
          <p:cNvSpPr/>
          <p:nvPr/>
        </p:nvSpPr>
        <p:spPr>
          <a:xfrm>
            <a:off x="2244796" y="1419040"/>
            <a:ext cx="2049648" cy="9446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20AA6D77-32D1-4748-8B5B-528BA6FAA68E}"/>
              </a:ext>
            </a:extLst>
          </p:cNvPr>
          <p:cNvSpPr/>
          <p:nvPr/>
        </p:nvSpPr>
        <p:spPr>
          <a:xfrm>
            <a:off x="8619743" y="4187609"/>
            <a:ext cx="1157591" cy="447472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টুলবক্স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74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13A6D2F-D2D6-4975-8F1C-3DF001A85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724" y="846402"/>
            <a:ext cx="8726038" cy="544175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D404D72-BB8E-4F58-872D-861C2960D5E5}"/>
              </a:ext>
            </a:extLst>
          </p:cNvPr>
          <p:cNvSpPr/>
          <p:nvPr/>
        </p:nvSpPr>
        <p:spPr>
          <a:xfrm>
            <a:off x="1769099" y="169120"/>
            <a:ext cx="78806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ফটোশপ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প্রোগ্রামে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নতুন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ফাইল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তৈরি</a:t>
            </a:r>
            <a:endParaRPr lang="en-US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047E3235-5FD9-46A9-B634-545F2B7FC01C}"/>
              </a:ext>
            </a:extLst>
          </p:cNvPr>
          <p:cNvGrpSpPr/>
          <p:nvPr/>
        </p:nvGrpSpPr>
        <p:grpSpPr>
          <a:xfrm>
            <a:off x="4514825" y="1730370"/>
            <a:ext cx="2138947" cy="872790"/>
            <a:chOff x="3295649" y="2035175"/>
            <a:chExt cx="2138947" cy="872790"/>
          </a:xfrm>
          <a:solidFill>
            <a:schemeClr val="accent2"/>
          </a:solidFill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7C4AF6D2-3FAD-45FF-B6AE-55B26450732C}"/>
                </a:ext>
              </a:extLst>
            </p:cNvPr>
            <p:cNvSpPr txBox="1"/>
            <p:nvPr/>
          </p:nvSpPr>
          <p:spPr>
            <a:xfrm>
              <a:off x="3295649" y="2035175"/>
              <a:ext cx="2138947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highlight>
                    <a:srgbClr val="00FF00"/>
                  </a:highlight>
                  <a:latin typeface="Nikosh"/>
                  <a:cs typeface="Times New Roman" panose="02020603050405020304" pitchFamily="18" charset="0"/>
                </a:rPr>
                <a:t>1. File Name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xmlns="" id="{BE6EDFE7-7B6F-469B-B884-35F5455B9223}"/>
                </a:ext>
              </a:extLst>
            </p:cNvPr>
            <p:cNvCxnSpPr>
              <a:cxnSpLocks/>
            </p:cNvCxnSpPr>
            <p:nvPr/>
          </p:nvCxnSpPr>
          <p:spPr>
            <a:xfrm>
              <a:off x="4365123" y="2374027"/>
              <a:ext cx="0" cy="5339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D42E767-019D-4CAD-8A39-FFDAF29BB9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0547" y="3262610"/>
            <a:ext cx="1619250" cy="360997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9CCA09EA-1A80-40C9-9528-400C4A46B68F}"/>
              </a:ext>
            </a:extLst>
          </p:cNvPr>
          <p:cNvGrpSpPr/>
          <p:nvPr/>
        </p:nvGrpSpPr>
        <p:grpSpPr>
          <a:xfrm>
            <a:off x="1944567" y="2780642"/>
            <a:ext cx="2536922" cy="369332"/>
            <a:chOff x="725391" y="2828261"/>
            <a:chExt cx="2536922" cy="36933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927718A8-B222-4BF6-B8EB-0FE5E91E86B8}"/>
                </a:ext>
              </a:extLst>
            </p:cNvPr>
            <p:cNvSpPr txBox="1"/>
            <p:nvPr/>
          </p:nvSpPr>
          <p:spPr>
            <a:xfrm>
              <a:off x="725391" y="2828261"/>
              <a:ext cx="2311732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highlight>
                    <a:srgbClr val="00FF00"/>
                  </a:highlight>
                  <a:latin typeface="Nikosh"/>
                  <a:cs typeface="Times New Roman" panose="02020603050405020304" pitchFamily="18" charset="0"/>
                </a:rPr>
                <a:t>2. Preset Sizes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xmlns="" id="{E3689522-2CFC-42C5-9F43-5AA5966BA8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0528" y="3012926"/>
              <a:ext cx="661785" cy="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E360B031-9EE0-4EA8-AADC-15EA9F401C38}"/>
              </a:ext>
            </a:extLst>
          </p:cNvPr>
          <p:cNvGrpSpPr/>
          <p:nvPr/>
        </p:nvGrpSpPr>
        <p:grpSpPr>
          <a:xfrm>
            <a:off x="6933081" y="3542984"/>
            <a:ext cx="3216086" cy="646331"/>
            <a:chOff x="461477" y="3215644"/>
            <a:chExt cx="2728046" cy="64633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F3482198-40D8-46CB-87D8-517DC6BA79A3}"/>
                </a:ext>
              </a:extLst>
            </p:cNvPr>
            <p:cNvSpPr txBox="1"/>
            <p:nvPr/>
          </p:nvSpPr>
          <p:spPr>
            <a:xfrm>
              <a:off x="877791" y="3215644"/>
              <a:ext cx="23117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highlight>
                    <a:srgbClr val="00FF00"/>
                  </a:highlight>
                  <a:latin typeface="Nikosh"/>
                  <a:cs typeface="Times New Roman" panose="02020603050405020304" pitchFamily="18" charset="0"/>
                </a:rPr>
                <a:t>3. Preset Sizes</a:t>
              </a:r>
            </a:p>
            <a:p>
              <a:pPr algn="ctr"/>
              <a:r>
                <a:rPr lang="en-US" dirty="0">
                  <a:highlight>
                    <a:srgbClr val="00FF00"/>
                  </a:highlight>
                  <a:latin typeface="Nikosh"/>
                  <a:cs typeface="Times New Roman" panose="02020603050405020304" pitchFamily="18" charset="0"/>
                </a:rPr>
                <a:t> 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xmlns="" id="{D1A36807-59E4-4833-9332-D3810ECB2E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1477" y="3380854"/>
              <a:ext cx="98698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AF68272E-2120-4C1E-A9D9-20BFC410AF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5605" y="3471302"/>
            <a:ext cx="718145" cy="101167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682F1227-1A6F-4CE9-846D-E2E4ABD00AB5}"/>
              </a:ext>
            </a:extLst>
          </p:cNvPr>
          <p:cNvGrpSpPr/>
          <p:nvPr/>
        </p:nvGrpSpPr>
        <p:grpSpPr>
          <a:xfrm>
            <a:off x="2171685" y="3760195"/>
            <a:ext cx="3049352" cy="369332"/>
            <a:chOff x="981118" y="3220407"/>
            <a:chExt cx="3049352" cy="3693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807BFB94-F2D2-4D4D-B27B-73B3B3CB81B3}"/>
                </a:ext>
              </a:extLst>
            </p:cNvPr>
            <p:cNvSpPr txBox="1"/>
            <p:nvPr/>
          </p:nvSpPr>
          <p:spPr>
            <a:xfrm>
              <a:off x="981118" y="3220407"/>
              <a:ext cx="2322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highlight>
                    <a:srgbClr val="00FF00"/>
                  </a:highlight>
                  <a:latin typeface="Nikosh"/>
                  <a:cs typeface="Times New Roman" panose="02020603050405020304" pitchFamily="18" charset="0"/>
                </a:rPr>
                <a:t>4. Resolution 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xmlns="" id="{30F5E01E-DA5A-4818-818B-C3E102812CF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34" y="3386021"/>
              <a:ext cx="12872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684AFDE1-7C15-47C2-81A8-462D4BD47E65}"/>
              </a:ext>
            </a:extLst>
          </p:cNvPr>
          <p:cNvGrpSpPr/>
          <p:nvPr/>
        </p:nvGrpSpPr>
        <p:grpSpPr>
          <a:xfrm>
            <a:off x="2171685" y="4129528"/>
            <a:ext cx="2727951" cy="418462"/>
            <a:chOff x="981118" y="3171277"/>
            <a:chExt cx="2727951" cy="41846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11852AE7-B097-478D-98FD-37F6167EDF52}"/>
                </a:ext>
              </a:extLst>
            </p:cNvPr>
            <p:cNvSpPr txBox="1"/>
            <p:nvPr/>
          </p:nvSpPr>
          <p:spPr>
            <a:xfrm>
              <a:off x="981118" y="3220407"/>
              <a:ext cx="22370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highlight>
                    <a:srgbClr val="00FF00"/>
                  </a:highlight>
                  <a:latin typeface="Nikosh"/>
                  <a:cs typeface="Times New Roman" panose="02020603050405020304" pitchFamily="18" charset="0"/>
                </a:rPr>
                <a:t>5. Color Mode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xmlns="" id="{859D6BE8-E566-450B-9B25-905C7C0A92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87049" y="3171277"/>
              <a:ext cx="922020" cy="2367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EDE61433-BB7C-4A15-8712-3C34B942ADCD}"/>
              </a:ext>
            </a:extLst>
          </p:cNvPr>
          <p:cNvGrpSpPr/>
          <p:nvPr/>
        </p:nvGrpSpPr>
        <p:grpSpPr>
          <a:xfrm>
            <a:off x="4026658" y="4363324"/>
            <a:ext cx="2138947" cy="1220442"/>
            <a:chOff x="3295649" y="1184065"/>
            <a:chExt cx="2138947" cy="122044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120C6328-A035-4E31-8DE4-E593789A5539}"/>
                </a:ext>
              </a:extLst>
            </p:cNvPr>
            <p:cNvSpPr txBox="1"/>
            <p:nvPr/>
          </p:nvSpPr>
          <p:spPr>
            <a:xfrm>
              <a:off x="3295649" y="2035175"/>
              <a:ext cx="21389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highlight>
                    <a:srgbClr val="00FF00"/>
                  </a:highlight>
                  <a:latin typeface="Nikosh"/>
                  <a:cs typeface="Times New Roman" panose="02020603050405020304" pitchFamily="18" charset="0"/>
                </a:rPr>
                <a:t>6. File Name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xmlns="" id="{F22B11D9-6B44-4AF0-8226-5CC12BF5C6DC}"/>
                </a:ext>
              </a:extLst>
            </p:cNvPr>
            <p:cNvCxnSpPr>
              <a:cxnSpLocks/>
              <a:stCxn id="22" idx="0"/>
            </p:cNvCxnSpPr>
            <p:nvPr/>
          </p:nvCxnSpPr>
          <p:spPr>
            <a:xfrm flipV="1">
              <a:off x="4365123" y="1184065"/>
              <a:ext cx="0" cy="8511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EA1C277D-E9C7-4850-9A1D-CD79F1D824AA}"/>
              </a:ext>
            </a:extLst>
          </p:cNvPr>
          <p:cNvGrpSpPr/>
          <p:nvPr/>
        </p:nvGrpSpPr>
        <p:grpSpPr>
          <a:xfrm>
            <a:off x="7142900" y="2436824"/>
            <a:ext cx="1563753" cy="369332"/>
            <a:chOff x="4593035" y="981332"/>
            <a:chExt cx="2138947" cy="36933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061A2CC6-8676-4DFA-8497-012FAD77BA7E}"/>
                </a:ext>
              </a:extLst>
            </p:cNvPr>
            <p:cNvSpPr txBox="1"/>
            <p:nvPr/>
          </p:nvSpPr>
          <p:spPr>
            <a:xfrm>
              <a:off x="4593035" y="981332"/>
              <a:ext cx="2138947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highlight>
                    <a:srgbClr val="00FF00"/>
                  </a:highlight>
                  <a:latin typeface="Nikosh"/>
                  <a:cs typeface="Times New Roman" panose="02020603050405020304" pitchFamily="18" charset="0"/>
                </a:rPr>
                <a:t>7. Click Ok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xmlns="" id="{D0F0BBE9-DF3C-4E1F-A67D-3C9007BB9C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93035" y="1211768"/>
              <a:ext cx="501694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169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A0CF3B0-F539-4218-A01B-BA4786E53F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0410" y="1009803"/>
            <a:ext cx="9243353" cy="544601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19DD8317-1890-4D6F-87C0-70C203E9C318}"/>
              </a:ext>
            </a:extLst>
          </p:cNvPr>
          <p:cNvGrpSpPr/>
          <p:nvPr/>
        </p:nvGrpSpPr>
        <p:grpSpPr>
          <a:xfrm>
            <a:off x="2577290" y="1338789"/>
            <a:ext cx="2989048" cy="1761531"/>
            <a:chOff x="72572" y="1504541"/>
            <a:chExt cx="3210370" cy="17834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936A6161-100C-4270-86EE-2459C0C6B901}"/>
                </a:ext>
              </a:extLst>
            </p:cNvPr>
            <p:cNvSpPr/>
            <p:nvPr/>
          </p:nvSpPr>
          <p:spPr>
            <a:xfrm>
              <a:off x="72572" y="2164080"/>
              <a:ext cx="2213428" cy="14478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6AC41467-838B-44C9-8D42-C2E81040765F}"/>
                </a:ext>
              </a:extLst>
            </p:cNvPr>
            <p:cNvSpPr txBox="1"/>
            <p:nvPr/>
          </p:nvSpPr>
          <p:spPr>
            <a:xfrm>
              <a:off x="2238647" y="1504541"/>
              <a:ext cx="1044295" cy="17834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File save </a:t>
              </a:r>
              <a:r>
                <a:rPr lang="en-US" sz="1600" dirty="0" err="1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করতে</a:t>
              </a:r>
              <a:r>
                <a:rPr lang="en-US" sz="1600" dirty="0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এখানে</a:t>
              </a:r>
              <a:r>
                <a:rPr lang="en-US" sz="1600" dirty="0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ক্লিক</a:t>
              </a:r>
              <a:r>
                <a:rPr lang="en-US" sz="1600" dirty="0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করতে</a:t>
              </a:r>
              <a:r>
                <a:rPr lang="en-US" sz="1600" dirty="0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হবে</a:t>
              </a:r>
              <a:r>
                <a:rPr lang="en-US" sz="1600" dirty="0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xmlns="" id="{B647B8F4-AC74-45F4-88A0-F35C64D9FF93}"/>
                </a:ext>
              </a:extLst>
            </p:cNvPr>
            <p:cNvCxnSpPr>
              <a:cxnSpLocks/>
            </p:cNvCxnSpPr>
            <p:nvPr/>
          </p:nvCxnSpPr>
          <p:spPr>
            <a:xfrm>
              <a:off x="2286000" y="2202180"/>
              <a:ext cx="238125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343AFCAE-5ECD-49F3-96BC-9DF5DAC23A6E}"/>
              </a:ext>
            </a:extLst>
          </p:cNvPr>
          <p:cNvGrpSpPr/>
          <p:nvPr/>
        </p:nvGrpSpPr>
        <p:grpSpPr>
          <a:xfrm>
            <a:off x="2577290" y="2046699"/>
            <a:ext cx="2980260" cy="3380187"/>
            <a:chOff x="72572" y="2294891"/>
            <a:chExt cx="3200931" cy="3721448"/>
          </a:xfrm>
          <a:noFill/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68DB00CF-1E50-4B87-8B7D-BE53E5640DF3}"/>
                </a:ext>
              </a:extLst>
            </p:cNvPr>
            <p:cNvSpPr/>
            <p:nvPr/>
          </p:nvSpPr>
          <p:spPr>
            <a:xfrm>
              <a:off x="72572" y="2294891"/>
              <a:ext cx="2213428" cy="144780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8E88D943-5481-4329-9DE5-8A008A038653}"/>
                </a:ext>
              </a:extLst>
            </p:cNvPr>
            <p:cNvSpPr txBox="1"/>
            <p:nvPr/>
          </p:nvSpPr>
          <p:spPr>
            <a:xfrm>
              <a:off x="184690" y="4875530"/>
              <a:ext cx="3088813" cy="114080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একই</a:t>
              </a:r>
              <a:r>
                <a:rPr lang="en-US" dirty="0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1800" dirty="0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File </a:t>
              </a:r>
              <a:r>
                <a:rPr lang="en-US" sz="1800" dirty="0" err="1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একাধিক</a:t>
              </a:r>
              <a:r>
                <a:rPr lang="en-US" sz="1800" dirty="0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dirty="0" err="1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স্থানে</a:t>
              </a:r>
              <a:r>
                <a:rPr lang="en-US" sz="1800" dirty="0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 save </a:t>
              </a:r>
              <a:r>
                <a:rPr lang="en-US" sz="1800" dirty="0" err="1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করতে</a:t>
              </a:r>
              <a:r>
                <a:rPr lang="en-US" sz="1800" dirty="0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 save as </a:t>
              </a:r>
              <a:r>
                <a:rPr lang="en-US" sz="1800" dirty="0" err="1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এখানে</a:t>
              </a:r>
              <a:r>
                <a:rPr lang="en-US" sz="1800" dirty="0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dirty="0" err="1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ক্লিক</a:t>
              </a:r>
              <a:r>
                <a:rPr lang="en-US" sz="1800" dirty="0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dirty="0" err="1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করতে</a:t>
              </a:r>
              <a:r>
                <a:rPr lang="en-US" sz="1800" dirty="0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800" dirty="0" err="1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হবে</a:t>
              </a:r>
              <a:r>
                <a:rPr lang="en-US" sz="1800" dirty="0">
                  <a:solidFill>
                    <a:schemeClr val="bg1"/>
                  </a:solidFill>
                  <a:highlight>
                    <a:srgbClr val="00206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xmlns="" id="{5DF6B4E8-862D-43E1-906A-8D3DEF1ADA98}"/>
                </a:ext>
              </a:extLst>
            </p:cNvPr>
            <p:cNvCxnSpPr>
              <a:stCxn id="8" idx="2"/>
              <a:endCxn id="9" idx="0"/>
            </p:cNvCxnSpPr>
            <p:nvPr/>
          </p:nvCxnSpPr>
          <p:spPr>
            <a:xfrm>
              <a:off x="1179286" y="2439671"/>
              <a:ext cx="549810" cy="2435859"/>
            </a:xfrm>
            <a:prstGeom prst="straightConnector1">
              <a:avLst/>
            </a:prstGeom>
            <a:grpFill/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123E8F3-1076-4CBC-8D58-7F9B9B8F8312}"/>
              </a:ext>
            </a:extLst>
          </p:cNvPr>
          <p:cNvSpPr/>
          <p:nvPr/>
        </p:nvSpPr>
        <p:spPr>
          <a:xfrm>
            <a:off x="2091744" y="314067"/>
            <a:ext cx="78806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ফটোশপ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প্রোগ্রামে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নতুন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ফাইল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তৈরি</a:t>
            </a:r>
            <a:endParaRPr lang="en-US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58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5D3A5E50-07DB-4ADB-9B55-9CE8999BB7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8507" y="812799"/>
            <a:ext cx="9476410" cy="548761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CE7EDE13-CE33-48AA-A0AC-C5A7A6712D57}"/>
              </a:ext>
            </a:extLst>
          </p:cNvPr>
          <p:cNvGrpSpPr/>
          <p:nvPr/>
        </p:nvGrpSpPr>
        <p:grpSpPr>
          <a:xfrm>
            <a:off x="1168507" y="3909060"/>
            <a:ext cx="2393277" cy="463137"/>
            <a:chOff x="678180" y="3909060"/>
            <a:chExt cx="2514600" cy="50292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4411F341-CD4D-4934-A8E0-FD4E3CD3B4A1}"/>
                </a:ext>
              </a:extLst>
            </p:cNvPr>
            <p:cNvSpPr txBox="1"/>
            <p:nvPr/>
          </p:nvSpPr>
          <p:spPr>
            <a:xfrm>
              <a:off x="678180" y="3909060"/>
              <a:ext cx="2514600" cy="3676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File name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xmlns="" id="{E35E9509-4E99-4636-8F59-D4BF19CA2FA2}"/>
                </a:ext>
              </a:extLst>
            </p:cNvPr>
            <p:cNvCxnSpPr>
              <a:cxnSpLocks/>
            </p:cNvCxnSpPr>
            <p:nvPr/>
          </p:nvCxnSpPr>
          <p:spPr>
            <a:xfrm>
              <a:off x="1935480" y="4156174"/>
              <a:ext cx="0" cy="25580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93B2B39E-06E2-4974-A251-EC8D66902B04}"/>
              </a:ext>
            </a:extLst>
          </p:cNvPr>
          <p:cNvGrpSpPr/>
          <p:nvPr/>
        </p:nvGrpSpPr>
        <p:grpSpPr>
          <a:xfrm>
            <a:off x="906213" y="4617723"/>
            <a:ext cx="2393277" cy="644479"/>
            <a:chOff x="571500" y="3576857"/>
            <a:chExt cx="2514600" cy="69983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ED429A6D-7BAD-46EF-9E98-22134650478E}"/>
                </a:ext>
              </a:extLst>
            </p:cNvPr>
            <p:cNvSpPr txBox="1"/>
            <p:nvPr/>
          </p:nvSpPr>
          <p:spPr>
            <a:xfrm>
              <a:off x="571500" y="3909060"/>
              <a:ext cx="2514600" cy="3676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File Format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xmlns="" id="{1F5D8367-4431-47DF-9D1F-C524CA7E1B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5480" y="3576857"/>
              <a:ext cx="0" cy="38119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449E804C-7A4F-4ABB-9BC4-FFBAB2720737}"/>
              </a:ext>
            </a:extLst>
          </p:cNvPr>
          <p:cNvSpPr/>
          <p:nvPr/>
        </p:nvSpPr>
        <p:spPr>
          <a:xfrm>
            <a:off x="2163514" y="2049780"/>
            <a:ext cx="5050686" cy="17122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Bent 20">
            <a:extLst>
              <a:ext uri="{FF2B5EF4-FFF2-40B4-BE49-F238E27FC236}">
                <a16:creationId xmlns:a16="http://schemas.microsoft.com/office/drawing/2014/main" xmlns="" id="{7A5895B2-4B3F-4159-98E0-56DAE7D4EA5B}"/>
              </a:ext>
            </a:extLst>
          </p:cNvPr>
          <p:cNvSpPr/>
          <p:nvPr/>
        </p:nvSpPr>
        <p:spPr>
          <a:xfrm flipH="1">
            <a:off x="7282102" y="2905882"/>
            <a:ext cx="773620" cy="1168751"/>
          </a:xfrm>
          <a:prstGeom prst="bentArrow">
            <a:avLst>
              <a:gd name="adj1" fmla="val 26956"/>
              <a:gd name="adj2" fmla="val 31128"/>
              <a:gd name="adj3" fmla="val 43863"/>
              <a:gd name="adj4" fmla="val 51541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7954B980-F3E3-46DB-A211-7166E94876AA}"/>
              </a:ext>
            </a:extLst>
          </p:cNvPr>
          <p:cNvGrpSpPr/>
          <p:nvPr/>
        </p:nvGrpSpPr>
        <p:grpSpPr>
          <a:xfrm>
            <a:off x="3767851" y="992475"/>
            <a:ext cx="1996819" cy="973668"/>
            <a:chOff x="3277524" y="992474"/>
            <a:chExt cx="2098044" cy="105730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A51BDFCE-DEB7-451D-BBAF-57B753A089F7}"/>
                </a:ext>
              </a:extLst>
            </p:cNvPr>
            <p:cNvSpPr txBox="1"/>
            <p:nvPr/>
          </p:nvSpPr>
          <p:spPr>
            <a:xfrm>
              <a:off x="3277524" y="992474"/>
              <a:ext cx="2098044" cy="7018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যে</a:t>
              </a:r>
              <a:r>
                <a:rPr lang="en-US" sz="1800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1800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কোনো</a:t>
              </a:r>
              <a:r>
                <a:rPr lang="en-US" sz="1800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1800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একটা</a:t>
              </a:r>
              <a:r>
                <a:rPr lang="en-US" sz="1800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1800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অবস্থানে</a:t>
              </a:r>
              <a:r>
                <a:rPr lang="en-US" sz="1800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Save </a:t>
              </a:r>
              <a:r>
                <a:rPr lang="en-US" sz="1800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1800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1800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হবে</a:t>
              </a:r>
              <a:endParaRPr lang="en-US" sz="1800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xmlns="" id="{BABAFD75-A527-4D41-8A5E-FD98B518F074}"/>
                </a:ext>
              </a:extLst>
            </p:cNvPr>
            <p:cNvCxnSpPr/>
            <p:nvPr/>
          </p:nvCxnSpPr>
          <p:spPr>
            <a:xfrm>
              <a:off x="4326546" y="1635193"/>
              <a:ext cx="0" cy="41458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840B3DAE-73AF-46E1-BB94-7A0491F6CE55}"/>
              </a:ext>
            </a:extLst>
          </p:cNvPr>
          <p:cNvSpPr/>
          <p:nvPr/>
        </p:nvSpPr>
        <p:spPr>
          <a:xfrm>
            <a:off x="3503784" y="166468"/>
            <a:ext cx="51844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ফটোশপ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প্রোগ্রামে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ফাইল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তৈরি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26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9D41AA96-F1B5-4A00-B63B-E538A5641758}"/>
              </a:ext>
            </a:extLst>
          </p:cNvPr>
          <p:cNvSpPr/>
          <p:nvPr/>
        </p:nvSpPr>
        <p:spPr>
          <a:xfrm>
            <a:off x="1156154" y="2642009"/>
            <a:ext cx="98298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3600" b="1" dirty="0">
                <a:latin typeface="NikoshBAN" pitchFamily="2" charset="0"/>
                <a:cs typeface="NikoshBAN" pitchFamily="2" charset="0"/>
              </a:rPr>
              <a:t>windows 7 এ photoshop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ওপেন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খোলার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গুলো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ধারাবাহিক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80BB5647-8589-4B1E-B2CB-063441DD62CD}"/>
              </a:ext>
            </a:extLst>
          </p:cNvPr>
          <p:cNvGrpSpPr/>
          <p:nvPr/>
        </p:nvGrpSpPr>
        <p:grpSpPr>
          <a:xfrm>
            <a:off x="1156154" y="395214"/>
            <a:ext cx="6147999" cy="1563757"/>
            <a:chOff x="6044001" y="159026"/>
            <a:chExt cx="6147999" cy="1563757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B54BA0B8-324A-471A-B060-025A6DBF3429}"/>
                </a:ext>
              </a:extLst>
            </p:cNvPr>
            <p:cNvSpPr/>
            <p:nvPr/>
          </p:nvSpPr>
          <p:spPr>
            <a:xfrm>
              <a:off x="7167406" y="159026"/>
              <a:ext cx="5024594" cy="1563757"/>
            </a:xfrm>
            <a:custGeom>
              <a:avLst/>
              <a:gdLst>
                <a:gd name="connsiteX0" fmla="*/ 143382 w 5024594"/>
                <a:gd name="connsiteY0" fmla="*/ 0 h 1563757"/>
                <a:gd name="connsiteX1" fmla="*/ 4763963 w 5024594"/>
                <a:gd name="connsiteY1" fmla="*/ 0 h 1563757"/>
                <a:gd name="connsiteX2" fmla="*/ 5024594 w 5024594"/>
                <a:gd name="connsiteY2" fmla="*/ 260631 h 1563757"/>
                <a:gd name="connsiteX3" fmla="*/ 5024594 w 5024594"/>
                <a:gd name="connsiteY3" fmla="*/ 1303126 h 1563757"/>
                <a:gd name="connsiteX4" fmla="*/ 4763963 w 5024594"/>
                <a:gd name="connsiteY4" fmla="*/ 1563757 h 1563757"/>
                <a:gd name="connsiteX5" fmla="*/ 143382 w 5024594"/>
                <a:gd name="connsiteY5" fmla="*/ 1563757 h 1563757"/>
                <a:gd name="connsiteX6" fmla="*/ 41933 w 5024594"/>
                <a:gd name="connsiteY6" fmla="*/ 1543275 h 1563757"/>
                <a:gd name="connsiteX7" fmla="*/ 0 w 5024594"/>
                <a:gd name="connsiteY7" fmla="*/ 1520515 h 1563757"/>
                <a:gd name="connsiteX8" fmla="*/ 43666 w 5024594"/>
                <a:gd name="connsiteY8" fmla="*/ 1514131 h 1563757"/>
                <a:gd name="connsiteX9" fmla="*/ 681196 w 5024594"/>
                <a:gd name="connsiteY9" fmla="*/ 764835 h 1563757"/>
                <a:gd name="connsiteX10" fmla="*/ 193542 w 5024594"/>
                <a:gd name="connsiteY10" fmla="*/ 60105 h 1563757"/>
                <a:gd name="connsiteX11" fmla="*/ 50914 w 5024594"/>
                <a:gd name="connsiteY11" fmla="*/ 17694 h 1563757"/>
                <a:gd name="connsiteX12" fmla="*/ 90856 w 5024594"/>
                <a:gd name="connsiteY12" fmla="*/ 5295 h 1563757"/>
                <a:gd name="connsiteX13" fmla="*/ 143382 w 5024594"/>
                <a:gd name="connsiteY13" fmla="*/ 0 h 1563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24594" h="1563757">
                  <a:moveTo>
                    <a:pt x="143382" y="0"/>
                  </a:moveTo>
                  <a:lnTo>
                    <a:pt x="4763963" y="0"/>
                  </a:lnTo>
                  <a:cubicBezTo>
                    <a:pt x="4907906" y="0"/>
                    <a:pt x="5024594" y="116688"/>
                    <a:pt x="5024594" y="260631"/>
                  </a:cubicBezTo>
                  <a:lnTo>
                    <a:pt x="5024594" y="1303126"/>
                  </a:lnTo>
                  <a:cubicBezTo>
                    <a:pt x="5024594" y="1447069"/>
                    <a:pt x="4907906" y="1563757"/>
                    <a:pt x="4763963" y="1563757"/>
                  </a:cubicBezTo>
                  <a:lnTo>
                    <a:pt x="143382" y="1563757"/>
                  </a:lnTo>
                  <a:cubicBezTo>
                    <a:pt x="107397" y="1563757"/>
                    <a:pt x="73114" y="1556464"/>
                    <a:pt x="41933" y="1543275"/>
                  </a:cubicBezTo>
                  <a:lnTo>
                    <a:pt x="0" y="1520515"/>
                  </a:lnTo>
                  <a:lnTo>
                    <a:pt x="43666" y="1514131"/>
                  </a:lnTo>
                  <a:cubicBezTo>
                    <a:pt x="407504" y="1442813"/>
                    <a:pt x="681196" y="1134441"/>
                    <a:pt x="681196" y="764835"/>
                  </a:cubicBezTo>
                  <a:cubicBezTo>
                    <a:pt x="681196" y="448030"/>
                    <a:pt x="480116" y="176213"/>
                    <a:pt x="193542" y="60105"/>
                  </a:cubicBezTo>
                  <a:lnTo>
                    <a:pt x="50914" y="17694"/>
                  </a:lnTo>
                  <a:lnTo>
                    <a:pt x="90856" y="5295"/>
                  </a:lnTo>
                  <a:cubicBezTo>
                    <a:pt x="107822" y="1823"/>
                    <a:pt x="125390" y="0"/>
                    <a:pt x="143382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E3D36BBF-B29F-4F98-A355-9137D2290F5E}"/>
                </a:ext>
              </a:extLst>
            </p:cNvPr>
            <p:cNvSpPr/>
            <p:nvPr/>
          </p:nvSpPr>
          <p:spPr>
            <a:xfrm>
              <a:off x="6044001" y="159026"/>
              <a:ext cx="1596889" cy="152966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05AB9322-6581-49EF-B09B-B4124447B67E}"/>
              </a:ext>
            </a:extLst>
          </p:cNvPr>
          <p:cNvGrpSpPr/>
          <p:nvPr/>
        </p:nvGrpSpPr>
        <p:grpSpPr>
          <a:xfrm>
            <a:off x="1228724" y="459173"/>
            <a:ext cx="6001011" cy="1405611"/>
            <a:chOff x="6102350" y="199125"/>
            <a:chExt cx="6001011" cy="140561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DD5328A4-35E8-470C-9DDD-E8DF48E93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2350" y="207736"/>
              <a:ext cx="1479550" cy="1397000"/>
            </a:xfrm>
            <a:prstGeom prst="ellipse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4A326AD1-BD5F-4CD4-91E6-4D9584F8E6C4}"/>
                </a:ext>
              </a:extLst>
            </p:cNvPr>
            <p:cNvSpPr txBox="1"/>
            <p:nvPr/>
          </p:nvSpPr>
          <p:spPr>
            <a:xfrm>
              <a:off x="7786154" y="199125"/>
              <a:ext cx="43172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একক</a:t>
              </a:r>
              <a:r>
                <a:rPr lang="en-US" sz="6000" b="1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6000" b="1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কাজ</a:t>
              </a:r>
              <a:endParaRPr lang="en-US" sz="60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355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12494148-153D-4250-928D-A813852BE7BE}"/>
              </a:ext>
            </a:extLst>
          </p:cNvPr>
          <p:cNvSpPr/>
          <p:nvPr/>
        </p:nvSpPr>
        <p:spPr>
          <a:xfrm>
            <a:off x="2096405" y="188685"/>
            <a:ext cx="5262338" cy="1621658"/>
          </a:xfrm>
          <a:custGeom>
            <a:avLst/>
            <a:gdLst>
              <a:gd name="connsiteX0" fmla="*/ 143382 w 5024594"/>
              <a:gd name="connsiteY0" fmla="*/ 0 h 1563757"/>
              <a:gd name="connsiteX1" fmla="*/ 4763963 w 5024594"/>
              <a:gd name="connsiteY1" fmla="*/ 0 h 1563757"/>
              <a:gd name="connsiteX2" fmla="*/ 5024594 w 5024594"/>
              <a:gd name="connsiteY2" fmla="*/ 260631 h 1563757"/>
              <a:gd name="connsiteX3" fmla="*/ 5024594 w 5024594"/>
              <a:gd name="connsiteY3" fmla="*/ 1303126 h 1563757"/>
              <a:gd name="connsiteX4" fmla="*/ 4763963 w 5024594"/>
              <a:gd name="connsiteY4" fmla="*/ 1563757 h 1563757"/>
              <a:gd name="connsiteX5" fmla="*/ 143382 w 5024594"/>
              <a:gd name="connsiteY5" fmla="*/ 1563757 h 1563757"/>
              <a:gd name="connsiteX6" fmla="*/ 41933 w 5024594"/>
              <a:gd name="connsiteY6" fmla="*/ 1543275 h 1563757"/>
              <a:gd name="connsiteX7" fmla="*/ 0 w 5024594"/>
              <a:gd name="connsiteY7" fmla="*/ 1520515 h 1563757"/>
              <a:gd name="connsiteX8" fmla="*/ 43666 w 5024594"/>
              <a:gd name="connsiteY8" fmla="*/ 1514131 h 1563757"/>
              <a:gd name="connsiteX9" fmla="*/ 681196 w 5024594"/>
              <a:gd name="connsiteY9" fmla="*/ 764835 h 1563757"/>
              <a:gd name="connsiteX10" fmla="*/ 193542 w 5024594"/>
              <a:gd name="connsiteY10" fmla="*/ 60105 h 1563757"/>
              <a:gd name="connsiteX11" fmla="*/ 50914 w 5024594"/>
              <a:gd name="connsiteY11" fmla="*/ 17694 h 1563757"/>
              <a:gd name="connsiteX12" fmla="*/ 90856 w 5024594"/>
              <a:gd name="connsiteY12" fmla="*/ 5295 h 1563757"/>
              <a:gd name="connsiteX13" fmla="*/ 143382 w 5024594"/>
              <a:gd name="connsiteY13" fmla="*/ 0 h 1563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24594" h="1563757">
                <a:moveTo>
                  <a:pt x="143382" y="0"/>
                </a:moveTo>
                <a:lnTo>
                  <a:pt x="4763963" y="0"/>
                </a:lnTo>
                <a:cubicBezTo>
                  <a:pt x="4907906" y="0"/>
                  <a:pt x="5024594" y="116688"/>
                  <a:pt x="5024594" y="260631"/>
                </a:cubicBezTo>
                <a:lnTo>
                  <a:pt x="5024594" y="1303126"/>
                </a:lnTo>
                <a:cubicBezTo>
                  <a:pt x="5024594" y="1447069"/>
                  <a:pt x="4907906" y="1563757"/>
                  <a:pt x="4763963" y="1563757"/>
                </a:cubicBezTo>
                <a:lnTo>
                  <a:pt x="143382" y="1563757"/>
                </a:lnTo>
                <a:cubicBezTo>
                  <a:pt x="107397" y="1563757"/>
                  <a:pt x="73114" y="1556464"/>
                  <a:pt x="41933" y="1543275"/>
                </a:cubicBezTo>
                <a:lnTo>
                  <a:pt x="0" y="1520515"/>
                </a:lnTo>
                <a:lnTo>
                  <a:pt x="43666" y="1514131"/>
                </a:lnTo>
                <a:cubicBezTo>
                  <a:pt x="407504" y="1442813"/>
                  <a:pt x="681196" y="1134441"/>
                  <a:pt x="681196" y="764835"/>
                </a:cubicBezTo>
                <a:cubicBezTo>
                  <a:pt x="681196" y="448030"/>
                  <a:pt x="480116" y="176213"/>
                  <a:pt x="193542" y="60105"/>
                </a:cubicBezTo>
                <a:lnTo>
                  <a:pt x="50914" y="17694"/>
                </a:lnTo>
                <a:lnTo>
                  <a:pt x="90856" y="5295"/>
                </a:lnTo>
                <a:cubicBezTo>
                  <a:pt x="107822" y="1823"/>
                  <a:pt x="125390" y="0"/>
                  <a:pt x="14338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2F294788-094D-4939-BAFE-8DA67A8ADE5D}"/>
              </a:ext>
            </a:extLst>
          </p:cNvPr>
          <p:cNvSpPr/>
          <p:nvPr/>
        </p:nvSpPr>
        <p:spPr>
          <a:xfrm>
            <a:off x="1066101" y="217080"/>
            <a:ext cx="1596889" cy="152966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0E9D8C8-7824-4C56-B393-2C48B7FEED0B}"/>
              </a:ext>
            </a:extLst>
          </p:cNvPr>
          <p:cNvSpPr txBox="1"/>
          <p:nvPr/>
        </p:nvSpPr>
        <p:spPr>
          <a:xfrm>
            <a:off x="2903295" y="502136"/>
            <a:ext cx="41424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</a:t>
            </a:r>
            <a:r>
              <a:rPr lang="as-IN" sz="48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ো</a:t>
            </a:r>
            <a:r>
              <a:rPr lang="en-US" sz="48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ড়</a:t>
            </a:r>
            <a:r>
              <a:rPr lang="as-IN" sz="48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en-US" sz="48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য় </a:t>
            </a:r>
            <a:r>
              <a:rPr lang="en-US" sz="4800" b="1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endParaRPr lang="en-US" sz="4800" b="1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5F3B61E-CEB4-4917-909A-BE36036B0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86" y="244361"/>
            <a:ext cx="1530876" cy="1462087"/>
          </a:xfrm>
          <a:prstGeom prst="flowChartConnector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72C97BC-8CDA-474E-BB94-5E011007176E}"/>
              </a:ext>
            </a:extLst>
          </p:cNvPr>
          <p:cNvSpPr/>
          <p:nvPr/>
        </p:nvSpPr>
        <p:spPr>
          <a:xfrm>
            <a:off x="1103086" y="2031181"/>
            <a:ext cx="103737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একটি ছবি সংগ্রহ করে সেটির রঙ পরিবর্তন করো (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Hue/Saturation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বা 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Color Balance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ব্যবহার করে)।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একটি ফুল অথবা ফলের ছবি নিয়ে ব্যাকগ্রাউন্ড রিমুভ করো এবং অন্য একটি ব্যাকগ্রাউন্ডে বসাও।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77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8673B78F-2C5F-4EAB-81C6-DA6666AA5F6B}"/>
              </a:ext>
            </a:extLst>
          </p:cNvPr>
          <p:cNvSpPr/>
          <p:nvPr/>
        </p:nvSpPr>
        <p:spPr>
          <a:xfrm>
            <a:off x="2117978" y="549019"/>
            <a:ext cx="5024594" cy="1563757"/>
          </a:xfrm>
          <a:custGeom>
            <a:avLst/>
            <a:gdLst>
              <a:gd name="connsiteX0" fmla="*/ 143382 w 5024594"/>
              <a:gd name="connsiteY0" fmla="*/ 0 h 1563757"/>
              <a:gd name="connsiteX1" fmla="*/ 4763963 w 5024594"/>
              <a:gd name="connsiteY1" fmla="*/ 0 h 1563757"/>
              <a:gd name="connsiteX2" fmla="*/ 5024594 w 5024594"/>
              <a:gd name="connsiteY2" fmla="*/ 260631 h 1563757"/>
              <a:gd name="connsiteX3" fmla="*/ 5024594 w 5024594"/>
              <a:gd name="connsiteY3" fmla="*/ 1303126 h 1563757"/>
              <a:gd name="connsiteX4" fmla="*/ 4763963 w 5024594"/>
              <a:gd name="connsiteY4" fmla="*/ 1563757 h 1563757"/>
              <a:gd name="connsiteX5" fmla="*/ 143382 w 5024594"/>
              <a:gd name="connsiteY5" fmla="*/ 1563757 h 1563757"/>
              <a:gd name="connsiteX6" fmla="*/ 41933 w 5024594"/>
              <a:gd name="connsiteY6" fmla="*/ 1543275 h 1563757"/>
              <a:gd name="connsiteX7" fmla="*/ 0 w 5024594"/>
              <a:gd name="connsiteY7" fmla="*/ 1520515 h 1563757"/>
              <a:gd name="connsiteX8" fmla="*/ 43666 w 5024594"/>
              <a:gd name="connsiteY8" fmla="*/ 1514131 h 1563757"/>
              <a:gd name="connsiteX9" fmla="*/ 681196 w 5024594"/>
              <a:gd name="connsiteY9" fmla="*/ 764835 h 1563757"/>
              <a:gd name="connsiteX10" fmla="*/ 193542 w 5024594"/>
              <a:gd name="connsiteY10" fmla="*/ 60105 h 1563757"/>
              <a:gd name="connsiteX11" fmla="*/ 50914 w 5024594"/>
              <a:gd name="connsiteY11" fmla="*/ 17694 h 1563757"/>
              <a:gd name="connsiteX12" fmla="*/ 90856 w 5024594"/>
              <a:gd name="connsiteY12" fmla="*/ 5295 h 1563757"/>
              <a:gd name="connsiteX13" fmla="*/ 143382 w 5024594"/>
              <a:gd name="connsiteY13" fmla="*/ 0 h 1563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24594" h="1563757">
                <a:moveTo>
                  <a:pt x="143382" y="0"/>
                </a:moveTo>
                <a:lnTo>
                  <a:pt x="4763963" y="0"/>
                </a:lnTo>
                <a:cubicBezTo>
                  <a:pt x="4907906" y="0"/>
                  <a:pt x="5024594" y="116688"/>
                  <a:pt x="5024594" y="260631"/>
                </a:cubicBezTo>
                <a:lnTo>
                  <a:pt x="5024594" y="1303126"/>
                </a:lnTo>
                <a:cubicBezTo>
                  <a:pt x="5024594" y="1447069"/>
                  <a:pt x="4907906" y="1563757"/>
                  <a:pt x="4763963" y="1563757"/>
                </a:cubicBezTo>
                <a:lnTo>
                  <a:pt x="143382" y="1563757"/>
                </a:lnTo>
                <a:cubicBezTo>
                  <a:pt x="107397" y="1563757"/>
                  <a:pt x="73114" y="1556464"/>
                  <a:pt x="41933" y="1543275"/>
                </a:cubicBezTo>
                <a:lnTo>
                  <a:pt x="0" y="1520515"/>
                </a:lnTo>
                <a:lnTo>
                  <a:pt x="43666" y="1514131"/>
                </a:lnTo>
                <a:cubicBezTo>
                  <a:pt x="407504" y="1442813"/>
                  <a:pt x="681196" y="1134441"/>
                  <a:pt x="681196" y="764835"/>
                </a:cubicBezTo>
                <a:cubicBezTo>
                  <a:pt x="681196" y="448030"/>
                  <a:pt x="480116" y="176213"/>
                  <a:pt x="193542" y="60105"/>
                </a:cubicBezTo>
                <a:lnTo>
                  <a:pt x="50914" y="17694"/>
                </a:lnTo>
                <a:lnTo>
                  <a:pt x="90856" y="5295"/>
                </a:lnTo>
                <a:cubicBezTo>
                  <a:pt x="107822" y="1823"/>
                  <a:pt x="125390" y="0"/>
                  <a:pt x="14338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388636F7-B12C-4FE7-AC93-F159DFC74387}"/>
              </a:ext>
            </a:extLst>
          </p:cNvPr>
          <p:cNvSpPr/>
          <p:nvPr/>
        </p:nvSpPr>
        <p:spPr>
          <a:xfrm>
            <a:off x="994572" y="549824"/>
            <a:ext cx="1596889" cy="152966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66CFA0E-49C5-42A2-A4A6-DE5B0AAD86C0}"/>
              </a:ext>
            </a:extLst>
          </p:cNvPr>
          <p:cNvSpPr txBox="1"/>
          <p:nvPr/>
        </p:nvSpPr>
        <p:spPr>
          <a:xfrm>
            <a:off x="2751240" y="850370"/>
            <a:ext cx="43636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দলীয়</a:t>
            </a:r>
            <a:r>
              <a:rPr lang="en-US" sz="60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6000" b="1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endParaRPr lang="en-US" sz="6000" b="1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0F0FD04-D928-4525-B827-9147502CD7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35" y="571244"/>
            <a:ext cx="1526964" cy="1471507"/>
          </a:xfrm>
          <a:prstGeom prst="flowChartConnector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87DF8E3-3B36-4F09-B162-C7C578D3F263}"/>
              </a:ext>
            </a:extLst>
          </p:cNvPr>
          <p:cNvSpPr/>
          <p:nvPr/>
        </p:nvSpPr>
        <p:spPr>
          <a:xfrm>
            <a:off x="1029535" y="2706312"/>
            <a:ext cx="103111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পোস্টার ডিজাইন: একটি পরিবেশ সচেতনতামূলক পোস্টার ডিজাইন করো। (যেমন: "গাছ লাগাও, পরিবেশ বাঁচাও</a:t>
            </a:r>
            <a:r>
              <a:rPr lang="as-IN" sz="2400" dirty="0" smtClean="0">
                <a:latin typeface="Nikosh" panose="02000000000000000000" pitchFamily="2" charset="0"/>
                <a:cs typeface="Nikosh" panose="02000000000000000000" pitchFamily="2" charset="0"/>
              </a:rPr>
              <a:t>")</a:t>
            </a:r>
            <a:endParaRPr lang="bn-IN" sz="24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as-IN" sz="24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টেক্সট, ছবি এবং গ্রাফিক্স ব্যবহার করো।</a:t>
            </a:r>
            <a:endParaRPr lang="en-US" sz="240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21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B4F3A0A1-1535-4456-822A-77A0D79D0D53}"/>
              </a:ext>
            </a:extLst>
          </p:cNvPr>
          <p:cNvSpPr/>
          <p:nvPr/>
        </p:nvSpPr>
        <p:spPr>
          <a:xfrm>
            <a:off x="2058450" y="543593"/>
            <a:ext cx="5024594" cy="1563757"/>
          </a:xfrm>
          <a:custGeom>
            <a:avLst/>
            <a:gdLst>
              <a:gd name="connsiteX0" fmla="*/ 143382 w 5024594"/>
              <a:gd name="connsiteY0" fmla="*/ 0 h 1563757"/>
              <a:gd name="connsiteX1" fmla="*/ 4763963 w 5024594"/>
              <a:gd name="connsiteY1" fmla="*/ 0 h 1563757"/>
              <a:gd name="connsiteX2" fmla="*/ 5024594 w 5024594"/>
              <a:gd name="connsiteY2" fmla="*/ 260631 h 1563757"/>
              <a:gd name="connsiteX3" fmla="*/ 5024594 w 5024594"/>
              <a:gd name="connsiteY3" fmla="*/ 1303126 h 1563757"/>
              <a:gd name="connsiteX4" fmla="*/ 4763963 w 5024594"/>
              <a:gd name="connsiteY4" fmla="*/ 1563757 h 1563757"/>
              <a:gd name="connsiteX5" fmla="*/ 143382 w 5024594"/>
              <a:gd name="connsiteY5" fmla="*/ 1563757 h 1563757"/>
              <a:gd name="connsiteX6" fmla="*/ 41933 w 5024594"/>
              <a:gd name="connsiteY6" fmla="*/ 1543275 h 1563757"/>
              <a:gd name="connsiteX7" fmla="*/ 0 w 5024594"/>
              <a:gd name="connsiteY7" fmla="*/ 1520515 h 1563757"/>
              <a:gd name="connsiteX8" fmla="*/ 43666 w 5024594"/>
              <a:gd name="connsiteY8" fmla="*/ 1514131 h 1563757"/>
              <a:gd name="connsiteX9" fmla="*/ 681196 w 5024594"/>
              <a:gd name="connsiteY9" fmla="*/ 764835 h 1563757"/>
              <a:gd name="connsiteX10" fmla="*/ 193542 w 5024594"/>
              <a:gd name="connsiteY10" fmla="*/ 60105 h 1563757"/>
              <a:gd name="connsiteX11" fmla="*/ 50914 w 5024594"/>
              <a:gd name="connsiteY11" fmla="*/ 17694 h 1563757"/>
              <a:gd name="connsiteX12" fmla="*/ 90856 w 5024594"/>
              <a:gd name="connsiteY12" fmla="*/ 5295 h 1563757"/>
              <a:gd name="connsiteX13" fmla="*/ 143382 w 5024594"/>
              <a:gd name="connsiteY13" fmla="*/ 0 h 1563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24594" h="1563757">
                <a:moveTo>
                  <a:pt x="143382" y="0"/>
                </a:moveTo>
                <a:lnTo>
                  <a:pt x="4763963" y="0"/>
                </a:lnTo>
                <a:cubicBezTo>
                  <a:pt x="4907906" y="0"/>
                  <a:pt x="5024594" y="116688"/>
                  <a:pt x="5024594" y="260631"/>
                </a:cubicBezTo>
                <a:lnTo>
                  <a:pt x="5024594" y="1303126"/>
                </a:lnTo>
                <a:cubicBezTo>
                  <a:pt x="5024594" y="1447069"/>
                  <a:pt x="4907906" y="1563757"/>
                  <a:pt x="4763963" y="1563757"/>
                </a:cubicBezTo>
                <a:lnTo>
                  <a:pt x="143382" y="1563757"/>
                </a:lnTo>
                <a:cubicBezTo>
                  <a:pt x="107397" y="1563757"/>
                  <a:pt x="73114" y="1556464"/>
                  <a:pt x="41933" y="1543275"/>
                </a:cubicBezTo>
                <a:lnTo>
                  <a:pt x="0" y="1520515"/>
                </a:lnTo>
                <a:lnTo>
                  <a:pt x="43666" y="1514131"/>
                </a:lnTo>
                <a:cubicBezTo>
                  <a:pt x="407504" y="1442813"/>
                  <a:pt x="681196" y="1134441"/>
                  <a:pt x="681196" y="764835"/>
                </a:cubicBezTo>
                <a:cubicBezTo>
                  <a:pt x="681196" y="448030"/>
                  <a:pt x="480116" y="176213"/>
                  <a:pt x="193542" y="60105"/>
                </a:cubicBezTo>
                <a:lnTo>
                  <a:pt x="50914" y="17694"/>
                </a:lnTo>
                <a:lnTo>
                  <a:pt x="90856" y="5295"/>
                </a:lnTo>
                <a:cubicBezTo>
                  <a:pt x="107822" y="1823"/>
                  <a:pt x="125390" y="0"/>
                  <a:pt x="14338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E341EA88-6388-4755-A0EC-7A6AD55822A6}"/>
              </a:ext>
            </a:extLst>
          </p:cNvPr>
          <p:cNvSpPr/>
          <p:nvPr/>
        </p:nvSpPr>
        <p:spPr>
          <a:xfrm>
            <a:off x="1018634" y="543593"/>
            <a:ext cx="1596889" cy="152966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57E6756-1EA0-4B77-BC41-447786FAEE0B}"/>
              </a:ext>
            </a:extLst>
          </p:cNvPr>
          <p:cNvSpPr txBox="1"/>
          <p:nvPr/>
        </p:nvSpPr>
        <p:spPr>
          <a:xfrm>
            <a:off x="2677198" y="845918"/>
            <a:ext cx="41633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বাড়ির</a:t>
            </a:r>
            <a:r>
              <a:rPr lang="en-US" sz="54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5400" b="1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endParaRPr lang="en-US" sz="5400" b="1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5C30ADD-3B70-4174-9163-BBCA7421EF04}"/>
              </a:ext>
            </a:extLst>
          </p:cNvPr>
          <p:cNvSpPr/>
          <p:nvPr/>
        </p:nvSpPr>
        <p:spPr>
          <a:xfrm>
            <a:off x="1051904" y="2808164"/>
            <a:ext cx="100094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as-IN" sz="28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ফটোশপ কী? এটি কোথায় ব্যবহার হয় – একটি অনুচ্ছেদ লেখো।</a:t>
            </a:r>
            <a:endParaRPr lang="en-US" sz="280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5B91E74-4AA3-4A65-921F-6DC74F330D1D}"/>
              </a:ext>
            </a:extLst>
          </p:cNvPr>
          <p:cNvSpPr/>
          <p:nvPr/>
        </p:nvSpPr>
        <p:spPr>
          <a:xfrm>
            <a:off x="1051904" y="3430075"/>
            <a:ext cx="73767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as-IN" sz="2400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তোমার নিজের একটি ছবি নিয়ে ফটোশপে ব্যাকগ্রাউন্ড পরিবর্তন করো এবং আগের ও পরের ছবি দুটি দেখাও।</a:t>
            </a:r>
            <a:endParaRPr lang="en-US" sz="2400" dirty="0">
              <a:solidFill>
                <a:srgbClr val="00206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3D429A8-9B5E-4169-9A50-243DB57995ED}"/>
              </a:ext>
            </a:extLst>
          </p:cNvPr>
          <p:cNvSpPr/>
          <p:nvPr/>
        </p:nvSpPr>
        <p:spPr>
          <a:xfrm>
            <a:off x="1051904" y="4359762"/>
            <a:ext cx="6933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as-IN" sz="24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ফটোশপের কমপক্ষে ৫টি টুলের নাম লেখো এবং এগুলোর কাজ কী – তালিকা আকারে লেখো।</a:t>
            </a:r>
            <a:endParaRPr lang="en-US" sz="2400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ABF8318-55F9-4D80-A9E9-28E8D962F4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04" y="574159"/>
            <a:ext cx="1530350" cy="146684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3972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angla Dhonnobad PNG Transparent Images Free Download | Vector Files |  Pngtre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6000" y="228600"/>
            <a:ext cx="10363200" cy="6172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892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1662</TotalTime>
  <Words>472</Words>
  <Application>Microsoft Office PowerPoint</Application>
  <PresentationFormat>Custom</PresentationFormat>
  <Paragraphs>79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 Farid Uddin</dc:creator>
  <cp:lastModifiedBy>CM</cp:lastModifiedBy>
  <cp:revision>107</cp:revision>
  <dcterms:created xsi:type="dcterms:W3CDTF">2025-10-03T11:51:42Z</dcterms:created>
  <dcterms:modified xsi:type="dcterms:W3CDTF">2026-10-14T06:19:37Z</dcterms:modified>
</cp:coreProperties>
</file>