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3"/>
  </p:notesMasterIdLst>
  <p:sldIdLst>
    <p:sldId id="526" r:id="rId2"/>
    <p:sldId id="528" r:id="rId3"/>
    <p:sldId id="529" r:id="rId4"/>
    <p:sldId id="531" r:id="rId5"/>
    <p:sldId id="532" r:id="rId6"/>
    <p:sldId id="543" r:id="rId7"/>
    <p:sldId id="548" r:id="rId8"/>
    <p:sldId id="547" r:id="rId9"/>
    <p:sldId id="545" r:id="rId10"/>
    <p:sldId id="538" r:id="rId11"/>
    <p:sldId id="52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E13"/>
    <a:srgbClr val="FFFFC9"/>
    <a:srgbClr val="FFFF8F"/>
    <a:srgbClr val="008481"/>
    <a:srgbClr val="E48403"/>
    <a:srgbClr val="3F5C1C"/>
    <a:srgbClr val="F8D040"/>
    <a:srgbClr val="F9DD1B"/>
    <a:srgbClr val="FFE181"/>
    <a:srgbClr val="6047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85" autoAdjust="0"/>
    <p:restoredTop sz="94374" autoAdjust="0"/>
  </p:normalViewPr>
  <p:slideViewPr>
    <p:cSldViewPr>
      <p:cViewPr>
        <p:scale>
          <a:sx n="75" d="100"/>
          <a:sy n="75" d="100"/>
        </p:scale>
        <p:origin x="-558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E2F372-B3D2-4D9F-BD08-5FA3E613082A}" type="datetimeFigureOut">
              <a:rPr lang="en-US" smtClean="0"/>
              <a:pPr/>
              <a:t>10/18/2026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B1867B-4533-4D53-9CBF-3DA69FA35D2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442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461" y="1371600"/>
            <a:ext cx="3168603" cy="500062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675685" y="1234017"/>
            <a:ext cx="7911353" cy="3409419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921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7000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206367" y="24249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0" y="1243384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444341" y="352123"/>
            <a:ext cx="1303317" cy="9369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8008247" y="356281"/>
            <a:ext cx="1303317" cy="93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64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73110" y="281705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447800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159" y="388513"/>
            <a:ext cx="984682" cy="984682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0265" y="388513"/>
            <a:ext cx="984682" cy="98468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2371" y="388513"/>
            <a:ext cx="984683" cy="98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37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540828" y="395660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838200" y="1392758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4042" y="365747"/>
            <a:ext cx="895950" cy="89595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09838" y="286816"/>
            <a:ext cx="1105942" cy="110594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="" xmlns:a16="http://schemas.microsoft.com/office/drawing/2014/main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43275" y="365747"/>
            <a:ext cx="895951" cy="89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0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588302" y="65829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533400" y="137160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329" y="457199"/>
            <a:ext cx="1182230" cy="85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42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051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k.png">
            <a:extLst>
              <a:ext uri="{FF2B5EF4-FFF2-40B4-BE49-F238E27FC236}">
                <a16:creationId xmlns="" xmlns:a16="http://schemas.microsoft.com/office/drawing/2014/main" id="{8D78984C-7611-ED3A-6893-97F0E59C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994" y="5929248"/>
            <a:ext cx="7934895" cy="9216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8D09034-B0CE-AEAB-57EF-9D72EA7723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94" y="5920556"/>
            <a:ext cx="879560" cy="8028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C6D7AEC8-C47D-F90F-5C86-83EA47844A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94604" y="6126370"/>
            <a:ext cx="856521" cy="5273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609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737600" y="6356354"/>
            <a:ext cx="28448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483428" y="6387353"/>
            <a:ext cx="5588000" cy="165472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200402" y="6677161"/>
            <a:ext cx="56823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7168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tx2"/>
                </a:solidFill>
              </a:rPr>
              <a:t>Md.</a:t>
            </a:r>
            <a:r>
              <a:rPr lang="en-US" sz="1050" baseline="0" dirty="0">
                <a:solidFill>
                  <a:schemeClr val="tx2"/>
                </a:solidFill>
              </a:rPr>
              <a:t> Abu Hasan, Assistant Teacher, Bijbag Govt. Primary School. Senbag, Noakhali</a:t>
            </a:r>
            <a:endParaRPr lang="en-US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38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s://www.peakpx.com/19235/water-droplet/1440x900-wallpaper" TargetMode="Externa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2">
              <a:alphaModFix amt="40000"/>
              <a:extLst>
                <a:ext uri="{837473B0-CC2E-450A-ABE3-18F120FF3D39}">
                  <a1611:picAttrSrcUrl xmlns="" xmlns:a1611="http://schemas.microsoft.com/office/drawing/2016/11/main" r:id="rId13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B665C2DF-2AB9-7F21-5E96-FA605259A4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200" y="5869381"/>
            <a:ext cx="1294819" cy="6810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7C9FCA6-7C5B-24E4-2CDA-54DE98A615B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976" y="6496095"/>
            <a:ext cx="1775334" cy="43732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21B64F1D-3BD3-E04A-A351-E760650E81BE}"/>
              </a:ext>
            </a:extLst>
          </p:cNvPr>
          <p:cNvGrpSpPr/>
          <p:nvPr/>
        </p:nvGrpSpPr>
        <p:grpSpPr>
          <a:xfrm>
            <a:off x="8448390" y="6192772"/>
            <a:ext cx="1842586" cy="595015"/>
            <a:chOff x="8269280" y="6224725"/>
            <a:chExt cx="1842586" cy="595015"/>
          </a:xfrm>
        </p:grpSpPr>
        <p:pic>
          <p:nvPicPr>
            <p:cNvPr id="5" name="Picture 4">
              <a:extLst>
                <a:ext uri="{FF2B5EF4-FFF2-40B4-BE49-F238E27FC236}">
                  <a16:creationId xmlns="" xmlns:a16="http://schemas.microsoft.com/office/drawing/2014/main" id="{AB01C0FA-EAF3-2230-1057-0ACE4D076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A4D0339B-1EE3-C51D-EFD5-C51AC58681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67161B21-6597-5C18-660F-12A44343A45D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9" name="Oval 8">
                <a:extLst>
                  <a:ext uri="{FF2B5EF4-FFF2-40B4-BE49-F238E27FC236}">
                    <a16:creationId xmlns="" xmlns:a16="http://schemas.microsoft.com/office/drawing/2014/main" id="{2ECD49B4-5987-4771-C4D6-E110004DC35B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="" xmlns:a16="http://schemas.microsoft.com/office/drawing/2014/main" id="{C0E932AB-17A7-2EAB-DA0F-FCE6805B57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783406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2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E7A3C953-02D2-1160-E39B-44E94D976320}"/>
              </a:ext>
            </a:extLst>
          </p:cNvPr>
          <p:cNvGrpSpPr/>
          <p:nvPr/>
        </p:nvGrpSpPr>
        <p:grpSpPr>
          <a:xfrm>
            <a:off x="3083410" y="1501693"/>
            <a:ext cx="6751322" cy="2805744"/>
            <a:chOff x="2679639" y="1987907"/>
            <a:chExt cx="6751322" cy="2805744"/>
          </a:xfrm>
          <a:solidFill>
            <a:schemeClr val="tx1"/>
          </a:solidFill>
        </p:grpSpPr>
        <p:sp>
          <p:nvSpPr>
            <p:cNvPr id="3" name="Freeform: Shape 2">
              <a:extLst>
                <a:ext uri="{FF2B5EF4-FFF2-40B4-BE49-F238E27FC236}">
                  <a16:creationId xmlns="" xmlns:a16="http://schemas.microsoft.com/office/drawing/2014/main" id="{434EC268-77DA-AAB2-5525-EDF7FAF68AA0}"/>
                </a:ext>
              </a:extLst>
            </p:cNvPr>
            <p:cNvSpPr/>
            <p:nvPr/>
          </p:nvSpPr>
          <p:spPr>
            <a:xfrm>
              <a:off x="7024017" y="1987907"/>
              <a:ext cx="2406944" cy="957793"/>
            </a:xfrm>
            <a:custGeom>
              <a:avLst/>
              <a:gdLst/>
              <a:ahLst/>
              <a:cxnLst/>
              <a:rect l="l" t="t" r="r" b="b"/>
              <a:pathLst>
                <a:path w="2406944" h="957793">
                  <a:moveTo>
                    <a:pt x="988330" y="0"/>
                  </a:moveTo>
                  <a:cubicBezTo>
                    <a:pt x="1024798" y="14529"/>
                    <a:pt x="1048388" y="34512"/>
                    <a:pt x="1059099" y="59951"/>
                  </a:cubicBezTo>
                  <a:cubicBezTo>
                    <a:pt x="1069810" y="85390"/>
                    <a:pt x="1077374" y="106968"/>
                    <a:pt x="1081792" y="124683"/>
                  </a:cubicBezTo>
                  <a:lnTo>
                    <a:pt x="1085528" y="136625"/>
                  </a:lnTo>
                  <a:lnTo>
                    <a:pt x="1168062" y="136625"/>
                  </a:lnTo>
                  <a:lnTo>
                    <a:pt x="1186239" y="136625"/>
                  </a:lnTo>
                  <a:lnTo>
                    <a:pt x="1608747" y="136625"/>
                  </a:lnTo>
                  <a:lnTo>
                    <a:pt x="1659677" y="136625"/>
                  </a:lnTo>
                  <a:lnTo>
                    <a:pt x="2347593" y="136625"/>
                  </a:lnTo>
                  <a:lnTo>
                    <a:pt x="2406944" y="231977"/>
                  </a:lnTo>
                  <a:lnTo>
                    <a:pt x="2291133" y="231977"/>
                  </a:lnTo>
                  <a:lnTo>
                    <a:pt x="2291133" y="957793"/>
                  </a:lnTo>
                  <a:lnTo>
                    <a:pt x="2187243" y="883121"/>
                  </a:lnTo>
                  <a:lnTo>
                    <a:pt x="2187243" y="589593"/>
                  </a:lnTo>
                  <a:cubicBezTo>
                    <a:pt x="2187243" y="584196"/>
                    <a:pt x="2184941" y="575643"/>
                    <a:pt x="2180338" y="563931"/>
                  </a:cubicBezTo>
                  <a:cubicBezTo>
                    <a:pt x="2175735" y="552220"/>
                    <a:pt x="2169557" y="540542"/>
                    <a:pt x="2161803" y="528897"/>
                  </a:cubicBezTo>
                  <a:cubicBezTo>
                    <a:pt x="2154050" y="517252"/>
                    <a:pt x="2145911" y="507549"/>
                    <a:pt x="2137387" y="499788"/>
                  </a:cubicBezTo>
                  <a:cubicBezTo>
                    <a:pt x="2128863" y="492028"/>
                    <a:pt x="2121451" y="488147"/>
                    <a:pt x="2115150" y="488147"/>
                  </a:cubicBezTo>
                  <a:cubicBezTo>
                    <a:pt x="2110021" y="488147"/>
                    <a:pt x="2103198" y="490860"/>
                    <a:pt x="2094681" y="496286"/>
                  </a:cubicBezTo>
                  <a:cubicBezTo>
                    <a:pt x="2086164" y="501712"/>
                    <a:pt x="2076354" y="509324"/>
                    <a:pt x="2065251" y="519124"/>
                  </a:cubicBezTo>
                  <a:cubicBezTo>
                    <a:pt x="2054147" y="528923"/>
                    <a:pt x="2042509" y="540597"/>
                    <a:pt x="2030338" y="554147"/>
                  </a:cubicBezTo>
                  <a:cubicBezTo>
                    <a:pt x="2018167" y="567697"/>
                    <a:pt x="2005173" y="581884"/>
                    <a:pt x="1991357" y="596709"/>
                  </a:cubicBezTo>
                  <a:cubicBezTo>
                    <a:pt x="1977437" y="611593"/>
                    <a:pt x="1963727" y="626258"/>
                    <a:pt x="1950229" y="640704"/>
                  </a:cubicBezTo>
                  <a:cubicBezTo>
                    <a:pt x="1936731" y="655151"/>
                    <a:pt x="1923437" y="668193"/>
                    <a:pt x="1910347" y="679831"/>
                  </a:cubicBezTo>
                  <a:cubicBezTo>
                    <a:pt x="1897257" y="691468"/>
                    <a:pt x="1884345" y="701267"/>
                    <a:pt x="1871611" y="709228"/>
                  </a:cubicBezTo>
                  <a:cubicBezTo>
                    <a:pt x="1858876" y="717189"/>
                    <a:pt x="1846231" y="721169"/>
                    <a:pt x="1833674" y="721169"/>
                  </a:cubicBezTo>
                  <a:cubicBezTo>
                    <a:pt x="1816240" y="721169"/>
                    <a:pt x="1798966" y="714424"/>
                    <a:pt x="1781851" y="700933"/>
                  </a:cubicBezTo>
                  <a:cubicBezTo>
                    <a:pt x="1764735" y="687443"/>
                    <a:pt x="1749377" y="671714"/>
                    <a:pt x="1735775" y="653746"/>
                  </a:cubicBezTo>
                  <a:cubicBezTo>
                    <a:pt x="1722174" y="635779"/>
                    <a:pt x="1710444" y="616696"/>
                    <a:pt x="1700585" y="596497"/>
                  </a:cubicBezTo>
                  <a:cubicBezTo>
                    <a:pt x="1690727" y="576299"/>
                    <a:pt x="1684768" y="553354"/>
                    <a:pt x="1682707" y="527663"/>
                  </a:cubicBezTo>
                  <a:lnTo>
                    <a:pt x="1764784" y="523860"/>
                  </a:lnTo>
                  <a:cubicBezTo>
                    <a:pt x="1771544" y="549477"/>
                    <a:pt x="1778585" y="564950"/>
                    <a:pt x="1785909" y="570280"/>
                  </a:cubicBezTo>
                  <a:cubicBezTo>
                    <a:pt x="1793232" y="575609"/>
                    <a:pt x="1796131" y="578274"/>
                    <a:pt x="1794603" y="578274"/>
                  </a:cubicBezTo>
                  <a:cubicBezTo>
                    <a:pt x="1797702" y="578274"/>
                    <a:pt x="1806883" y="571914"/>
                    <a:pt x="1822145" y="559195"/>
                  </a:cubicBezTo>
                  <a:cubicBezTo>
                    <a:pt x="1837406" y="546475"/>
                    <a:pt x="1853221" y="531269"/>
                    <a:pt x="1869587" y="513575"/>
                  </a:cubicBezTo>
                  <a:cubicBezTo>
                    <a:pt x="1885953" y="495882"/>
                    <a:pt x="1900293" y="478448"/>
                    <a:pt x="1912605" y="461274"/>
                  </a:cubicBezTo>
                  <a:cubicBezTo>
                    <a:pt x="1924917" y="444100"/>
                    <a:pt x="1931072" y="432451"/>
                    <a:pt x="1931072" y="426329"/>
                  </a:cubicBezTo>
                  <a:cubicBezTo>
                    <a:pt x="1931072" y="403558"/>
                    <a:pt x="1927647" y="385505"/>
                    <a:pt x="1920799" y="372170"/>
                  </a:cubicBezTo>
                  <a:cubicBezTo>
                    <a:pt x="1913949" y="358835"/>
                    <a:pt x="1904591" y="348062"/>
                    <a:pt x="1892725" y="339849"/>
                  </a:cubicBezTo>
                  <a:cubicBezTo>
                    <a:pt x="1880857" y="331636"/>
                    <a:pt x="1866077" y="324891"/>
                    <a:pt x="1848384" y="319613"/>
                  </a:cubicBezTo>
                  <a:cubicBezTo>
                    <a:pt x="1830691" y="314335"/>
                    <a:pt x="1814483" y="309755"/>
                    <a:pt x="1799763" y="305871"/>
                  </a:cubicBezTo>
                  <a:cubicBezTo>
                    <a:pt x="1780194" y="301957"/>
                    <a:pt x="1761619" y="297376"/>
                    <a:pt x="1744037" y="292128"/>
                  </a:cubicBezTo>
                  <a:cubicBezTo>
                    <a:pt x="1726455" y="286880"/>
                    <a:pt x="1707093" y="277785"/>
                    <a:pt x="1685954" y="264843"/>
                  </a:cubicBezTo>
                  <a:lnTo>
                    <a:pt x="1677881" y="233611"/>
                  </a:lnTo>
                  <a:lnTo>
                    <a:pt x="1654999" y="238941"/>
                  </a:lnTo>
                  <a:cubicBezTo>
                    <a:pt x="1625429" y="247622"/>
                    <a:pt x="1596836" y="261452"/>
                    <a:pt x="1569217" y="280431"/>
                  </a:cubicBezTo>
                  <a:cubicBezTo>
                    <a:pt x="1532393" y="305737"/>
                    <a:pt x="1497103" y="342324"/>
                    <a:pt x="1463347" y="390193"/>
                  </a:cubicBezTo>
                  <a:cubicBezTo>
                    <a:pt x="1453622" y="406619"/>
                    <a:pt x="1444712" y="422426"/>
                    <a:pt x="1436618" y="437614"/>
                  </a:cubicBezTo>
                  <a:cubicBezTo>
                    <a:pt x="1428523" y="452802"/>
                    <a:pt x="1421256" y="469539"/>
                    <a:pt x="1414815" y="487825"/>
                  </a:cubicBezTo>
                  <a:cubicBezTo>
                    <a:pt x="1408373" y="506111"/>
                    <a:pt x="1403177" y="525917"/>
                    <a:pt x="1399227" y="547242"/>
                  </a:cubicBezTo>
                  <a:cubicBezTo>
                    <a:pt x="1395275" y="568568"/>
                    <a:pt x="1393300" y="593188"/>
                    <a:pt x="1393300" y="621103"/>
                  </a:cubicBezTo>
                  <a:cubicBezTo>
                    <a:pt x="1393300" y="640641"/>
                    <a:pt x="1396258" y="662156"/>
                    <a:pt x="1402173" y="685645"/>
                  </a:cubicBezTo>
                  <a:cubicBezTo>
                    <a:pt x="1408088" y="709135"/>
                    <a:pt x="1416337" y="732032"/>
                    <a:pt x="1426923" y="754336"/>
                  </a:cubicBezTo>
                  <a:cubicBezTo>
                    <a:pt x="1437507" y="776639"/>
                    <a:pt x="1450617" y="797101"/>
                    <a:pt x="1466249" y="815721"/>
                  </a:cubicBezTo>
                  <a:cubicBezTo>
                    <a:pt x="1474065" y="825031"/>
                    <a:pt x="1480539" y="833101"/>
                    <a:pt x="1485670" y="839931"/>
                  </a:cubicBezTo>
                  <a:lnTo>
                    <a:pt x="1489847" y="845748"/>
                  </a:lnTo>
                  <a:lnTo>
                    <a:pt x="1488653" y="826439"/>
                  </a:lnTo>
                  <a:cubicBezTo>
                    <a:pt x="1488653" y="802097"/>
                    <a:pt x="1495116" y="780987"/>
                    <a:pt x="1508043" y="763108"/>
                  </a:cubicBezTo>
                  <a:cubicBezTo>
                    <a:pt x="1520970" y="745230"/>
                    <a:pt x="1541688" y="735645"/>
                    <a:pt x="1570195" y="734356"/>
                  </a:cubicBezTo>
                  <a:cubicBezTo>
                    <a:pt x="1583138" y="734356"/>
                    <a:pt x="1596525" y="737106"/>
                    <a:pt x="1610356" y="742606"/>
                  </a:cubicBezTo>
                  <a:cubicBezTo>
                    <a:pt x="1624187" y="748106"/>
                    <a:pt x="1635947" y="755674"/>
                    <a:pt x="1645635" y="765310"/>
                  </a:cubicBezTo>
                  <a:cubicBezTo>
                    <a:pt x="1655323" y="774946"/>
                    <a:pt x="1663128" y="786183"/>
                    <a:pt x="1669051" y="799021"/>
                  </a:cubicBezTo>
                  <a:cubicBezTo>
                    <a:pt x="1674973" y="811859"/>
                    <a:pt x="1677934" y="824705"/>
                    <a:pt x="1677934" y="837558"/>
                  </a:cubicBezTo>
                  <a:cubicBezTo>
                    <a:pt x="1677934" y="849254"/>
                    <a:pt x="1675477" y="861329"/>
                    <a:pt x="1670563" y="873782"/>
                  </a:cubicBezTo>
                  <a:cubicBezTo>
                    <a:pt x="1665648" y="886234"/>
                    <a:pt x="1658103" y="897779"/>
                    <a:pt x="1647925" y="908416"/>
                  </a:cubicBezTo>
                  <a:cubicBezTo>
                    <a:pt x="1637748" y="919053"/>
                    <a:pt x="1624332" y="927569"/>
                    <a:pt x="1607677" y="933966"/>
                  </a:cubicBezTo>
                  <a:cubicBezTo>
                    <a:pt x="1591021" y="940363"/>
                    <a:pt x="1571397" y="943562"/>
                    <a:pt x="1548804" y="943562"/>
                  </a:cubicBezTo>
                  <a:cubicBezTo>
                    <a:pt x="1518517" y="943562"/>
                    <a:pt x="1488185" y="936368"/>
                    <a:pt x="1457810" y="921980"/>
                  </a:cubicBezTo>
                  <a:cubicBezTo>
                    <a:pt x="1427434" y="907593"/>
                    <a:pt x="1400179" y="885927"/>
                    <a:pt x="1376044" y="856982"/>
                  </a:cubicBezTo>
                  <a:cubicBezTo>
                    <a:pt x="1351910" y="828037"/>
                    <a:pt x="1331915" y="792035"/>
                    <a:pt x="1316060" y="748977"/>
                  </a:cubicBezTo>
                  <a:cubicBezTo>
                    <a:pt x="1300205" y="705918"/>
                    <a:pt x="1291796" y="654562"/>
                    <a:pt x="1290832" y="594907"/>
                  </a:cubicBezTo>
                  <a:cubicBezTo>
                    <a:pt x="1288979" y="506997"/>
                    <a:pt x="1303437" y="430932"/>
                    <a:pt x="1334206" y="366711"/>
                  </a:cubicBezTo>
                  <a:cubicBezTo>
                    <a:pt x="1364974" y="302491"/>
                    <a:pt x="1403285" y="257579"/>
                    <a:pt x="1449137" y="231977"/>
                  </a:cubicBezTo>
                  <a:lnTo>
                    <a:pt x="1247080" y="231977"/>
                  </a:lnTo>
                  <a:lnTo>
                    <a:pt x="1222053" y="231977"/>
                  </a:lnTo>
                  <a:lnTo>
                    <a:pt x="1090798" y="231977"/>
                  </a:lnTo>
                  <a:lnTo>
                    <a:pt x="1090798" y="957793"/>
                  </a:lnTo>
                  <a:lnTo>
                    <a:pt x="988330" y="883121"/>
                  </a:lnTo>
                  <a:lnTo>
                    <a:pt x="988330" y="326618"/>
                  </a:lnTo>
                  <a:cubicBezTo>
                    <a:pt x="988330" y="322496"/>
                    <a:pt x="986036" y="315429"/>
                    <a:pt x="981448" y="305415"/>
                  </a:cubicBezTo>
                  <a:cubicBezTo>
                    <a:pt x="976859" y="295401"/>
                    <a:pt x="970967" y="284990"/>
                    <a:pt x="963769" y="274183"/>
                  </a:cubicBezTo>
                  <a:cubicBezTo>
                    <a:pt x="956572" y="263376"/>
                    <a:pt x="949541" y="253936"/>
                    <a:pt x="942677" y="245864"/>
                  </a:cubicBezTo>
                  <a:cubicBezTo>
                    <a:pt x="935814" y="237792"/>
                    <a:pt x="931003" y="233163"/>
                    <a:pt x="928246" y="231977"/>
                  </a:cubicBezTo>
                  <a:lnTo>
                    <a:pt x="906225" y="231977"/>
                  </a:lnTo>
                  <a:lnTo>
                    <a:pt x="862891" y="231977"/>
                  </a:lnTo>
                  <a:lnTo>
                    <a:pt x="546208" y="231977"/>
                  </a:lnTo>
                  <a:lnTo>
                    <a:pt x="546208" y="236669"/>
                  </a:lnTo>
                  <a:cubicBezTo>
                    <a:pt x="583625" y="242925"/>
                    <a:pt x="620135" y="255341"/>
                    <a:pt x="655737" y="273916"/>
                  </a:cubicBezTo>
                  <a:cubicBezTo>
                    <a:pt x="691338" y="292491"/>
                    <a:pt x="720936" y="314350"/>
                    <a:pt x="744529" y="339493"/>
                  </a:cubicBezTo>
                  <a:cubicBezTo>
                    <a:pt x="768122" y="364636"/>
                    <a:pt x="785797" y="391694"/>
                    <a:pt x="797553" y="420669"/>
                  </a:cubicBezTo>
                  <a:cubicBezTo>
                    <a:pt x="809309" y="449644"/>
                    <a:pt x="815187" y="478408"/>
                    <a:pt x="815187" y="506960"/>
                  </a:cubicBezTo>
                  <a:cubicBezTo>
                    <a:pt x="815187" y="523489"/>
                    <a:pt x="812422" y="542076"/>
                    <a:pt x="806893" y="562719"/>
                  </a:cubicBezTo>
                  <a:cubicBezTo>
                    <a:pt x="801363" y="583363"/>
                    <a:pt x="793184" y="603057"/>
                    <a:pt x="782354" y="621803"/>
                  </a:cubicBezTo>
                  <a:cubicBezTo>
                    <a:pt x="771525" y="640549"/>
                    <a:pt x="757252" y="656641"/>
                    <a:pt x="739537" y="670080"/>
                  </a:cubicBezTo>
                  <a:cubicBezTo>
                    <a:pt x="721821" y="683518"/>
                    <a:pt x="700911" y="690237"/>
                    <a:pt x="676806" y="690237"/>
                  </a:cubicBezTo>
                  <a:cubicBezTo>
                    <a:pt x="653828" y="690237"/>
                    <a:pt x="631535" y="681828"/>
                    <a:pt x="609928" y="665010"/>
                  </a:cubicBezTo>
                  <a:cubicBezTo>
                    <a:pt x="588322" y="648191"/>
                    <a:pt x="577518" y="624319"/>
                    <a:pt x="577518" y="593395"/>
                  </a:cubicBezTo>
                  <a:cubicBezTo>
                    <a:pt x="577518" y="583122"/>
                    <a:pt x="579334" y="572259"/>
                    <a:pt x="582966" y="560807"/>
                  </a:cubicBezTo>
                  <a:cubicBezTo>
                    <a:pt x="586598" y="549355"/>
                    <a:pt x="592431" y="538251"/>
                    <a:pt x="600466" y="527496"/>
                  </a:cubicBezTo>
                  <a:cubicBezTo>
                    <a:pt x="608501" y="516741"/>
                    <a:pt x="618927" y="507731"/>
                    <a:pt x="631743" y="500467"/>
                  </a:cubicBezTo>
                  <a:cubicBezTo>
                    <a:pt x="644559" y="493203"/>
                    <a:pt x="659135" y="489571"/>
                    <a:pt x="675472" y="489571"/>
                  </a:cubicBezTo>
                  <a:cubicBezTo>
                    <a:pt x="684397" y="489571"/>
                    <a:pt x="694314" y="491387"/>
                    <a:pt x="705225" y="495019"/>
                  </a:cubicBezTo>
                  <a:cubicBezTo>
                    <a:pt x="716136" y="498651"/>
                    <a:pt x="720702" y="501490"/>
                    <a:pt x="718923" y="503535"/>
                  </a:cubicBezTo>
                  <a:cubicBezTo>
                    <a:pt x="720480" y="497620"/>
                    <a:pt x="721258" y="488392"/>
                    <a:pt x="721258" y="475850"/>
                  </a:cubicBezTo>
                  <a:cubicBezTo>
                    <a:pt x="721258" y="461396"/>
                    <a:pt x="715973" y="447239"/>
                    <a:pt x="705403" y="433378"/>
                  </a:cubicBezTo>
                  <a:cubicBezTo>
                    <a:pt x="694833" y="419517"/>
                    <a:pt x="680490" y="407179"/>
                    <a:pt x="662374" y="396364"/>
                  </a:cubicBezTo>
                  <a:cubicBezTo>
                    <a:pt x="644258" y="385550"/>
                    <a:pt x="623678" y="377033"/>
                    <a:pt x="600633" y="370814"/>
                  </a:cubicBezTo>
                  <a:cubicBezTo>
                    <a:pt x="589110" y="367704"/>
                    <a:pt x="577741" y="365372"/>
                    <a:pt x="566525" y="363818"/>
                  </a:cubicBezTo>
                  <a:lnTo>
                    <a:pt x="546208" y="362390"/>
                  </a:lnTo>
                  <a:lnTo>
                    <a:pt x="546208" y="956370"/>
                  </a:lnTo>
                  <a:lnTo>
                    <a:pt x="475138" y="919123"/>
                  </a:lnTo>
                  <a:cubicBezTo>
                    <a:pt x="470306" y="904654"/>
                    <a:pt x="466296" y="891972"/>
                    <a:pt x="463108" y="881076"/>
                  </a:cubicBezTo>
                  <a:lnTo>
                    <a:pt x="450509" y="847069"/>
                  </a:lnTo>
                  <a:lnTo>
                    <a:pt x="446764" y="845496"/>
                  </a:lnTo>
                  <a:cubicBezTo>
                    <a:pt x="443851" y="844040"/>
                    <a:pt x="442031" y="838510"/>
                    <a:pt x="441302" y="828906"/>
                  </a:cubicBezTo>
                  <a:lnTo>
                    <a:pt x="441211" y="826168"/>
                  </a:lnTo>
                  <a:lnTo>
                    <a:pt x="439462" y="831312"/>
                  </a:lnTo>
                  <a:cubicBezTo>
                    <a:pt x="438026" y="833878"/>
                    <a:pt x="436105" y="834556"/>
                    <a:pt x="433700" y="833344"/>
                  </a:cubicBezTo>
                  <a:cubicBezTo>
                    <a:pt x="428889" y="830920"/>
                    <a:pt x="424068" y="829708"/>
                    <a:pt x="419235" y="829708"/>
                  </a:cubicBezTo>
                  <a:cubicBezTo>
                    <a:pt x="411822" y="829708"/>
                    <a:pt x="402905" y="836824"/>
                    <a:pt x="392484" y="851056"/>
                  </a:cubicBezTo>
                  <a:cubicBezTo>
                    <a:pt x="382062" y="865287"/>
                    <a:pt x="376851" y="896145"/>
                    <a:pt x="376851" y="943628"/>
                  </a:cubicBezTo>
                  <a:lnTo>
                    <a:pt x="290505" y="895774"/>
                  </a:lnTo>
                  <a:cubicBezTo>
                    <a:pt x="283745" y="855525"/>
                    <a:pt x="271889" y="824727"/>
                    <a:pt x="254937" y="803379"/>
                  </a:cubicBezTo>
                  <a:cubicBezTo>
                    <a:pt x="237985" y="782032"/>
                    <a:pt x="219280" y="771358"/>
                    <a:pt x="198822" y="771358"/>
                  </a:cubicBezTo>
                  <a:cubicBezTo>
                    <a:pt x="178008" y="771358"/>
                    <a:pt x="159781" y="775038"/>
                    <a:pt x="144141" y="782399"/>
                  </a:cubicBezTo>
                  <a:cubicBezTo>
                    <a:pt x="128501" y="789759"/>
                    <a:pt x="120681" y="800733"/>
                    <a:pt x="120681" y="815321"/>
                  </a:cubicBezTo>
                  <a:cubicBezTo>
                    <a:pt x="120681" y="828010"/>
                    <a:pt x="121111" y="835831"/>
                    <a:pt x="121970" y="838781"/>
                  </a:cubicBezTo>
                  <a:cubicBezTo>
                    <a:pt x="123142" y="825557"/>
                    <a:pt x="131414" y="814809"/>
                    <a:pt x="146787" y="806537"/>
                  </a:cubicBezTo>
                  <a:cubicBezTo>
                    <a:pt x="162160" y="798265"/>
                    <a:pt x="176636" y="794129"/>
                    <a:pt x="190216" y="794129"/>
                  </a:cubicBezTo>
                  <a:cubicBezTo>
                    <a:pt x="220443" y="794129"/>
                    <a:pt x="241316" y="803313"/>
                    <a:pt x="252835" y="821680"/>
                  </a:cubicBezTo>
                  <a:cubicBezTo>
                    <a:pt x="264354" y="840048"/>
                    <a:pt x="270113" y="857400"/>
                    <a:pt x="270113" y="873737"/>
                  </a:cubicBezTo>
                  <a:cubicBezTo>
                    <a:pt x="270113" y="897145"/>
                    <a:pt x="260425" y="915109"/>
                    <a:pt x="241049" y="927629"/>
                  </a:cubicBezTo>
                  <a:cubicBezTo>
                    <a:pt x="221674" y="940148"/>
                    <a:pt x="201994" y="946408"/>
                    <a:pt x="182010" y="946408"/>
                  </a:cubicBezTo>
                  <a:cubicBezTo>
                    <a:pt x="136795" y="946408"/>
                    <a:pt x="102224" y="932903"/>
                    <a:pt x="78297" y="905892"/>
                  </a:cubicBezTo>
                  <a:cubicBezTo>
                    <a:pt x="54370" y="878881"/>
                    <a:pt x="42406" y="844977"/>
                    <a:pt x="42406" y="804180"/>
                  </a:cubicBezTo>
                  <a:cubicBezTo>
                    <a:pt x="42406" y="764909"/>
                    <a:pt x="55189" y="732543"/>
                    <a:pt x="80754" y="707082"/>
                  </a:cubicBezTo>
                  <a:cubicBezTo>
                    <a:pt x="106319" y="681621"/>
                    <a:pt x="139723" y="668890"/>
                    <a:pt x="180965" y="668890"/>
                  </a:cubicBezTo>
                  <a:cubicBezTo>
                    <a:pt x="185472" y="668890"/>
                    <a:pt x="190164" y="669164"/>
                    <a:pt x="195041" y="669713"/>
                  </a:cubicBezTo>
                  <a:cubicBezTo>
                    <a:pt x="199919" y="670261"/>
                    <a:pt x="205804" y="670973"/>
                    <a:pt x="212697" y="671847"/>
                  </a:cubicBezTo>
                  <a:cubicBezTo>
                    <a:pt x="214803" y="671773"/>
                    <a:pt x="220781" y="673649"/>
                    <a:pt x="230632" y="677473"/>
                  </a:cubicBezTo>
                  <a:cubicBezTo>
                    <a:pt x="240483" y="681298"/>
                    <a:pt x="251857" y="687324"/>
                    <a:pt x="264754" y="695552"/>
                  </a:cubicBezTo>
                  <a:cubicBezTo>
                    <a:pt x="277652" y="703780"/>
                    <a:pt x="290961" y="714998"/>
                    <a:pt x="304681" y="729208"/>
                  </a:cubicBezTo>
                  <a:cubicBezTo>
                    <a:pt x="318401" y="743417"/>
                    <a:pt x="325194" y="758668"/>
                    <a:pt x="325061" y="774960"/>
                  </a:cubicBezTo>
                  <a:cubicBezTo>
                    <a:pt x="324097" y="761900"/>
                    <a:pt x="331247" y="750133"/>
                    <a:pt x="346509" y="739659"/>
                  </a:cubicBezTo>
                  <a:cubicBezTo>
                    <a:pt x="361771" y="729186"/>
                    <a:pt x="375161" y="723801"/>
                    <a:pt x="386680" y="723504"/>
                  </a:cubicBezTo>
                  <a:cubicBezTo>
                    <a:pt x="354377" y="693647"/>
                    <a:pt x="316752" y="666622"/>
                    <a:pt x="273805" y="642428"/>
                  </a:cubicBezTo>
                  <a:cubicBezTo>
                    <a:pt x="230858" y="618234"/>
                    <a:pt x="182299" y="602260"/>
                    <a:pt x="128130" y="594507"/>
                  </a:cubicBezTo>
                  <a:lnTo>
                    <a:pt x="47610" y="480520"/>
                  </a:lnTo>
                  <a:lnTo>
                    <a:pt x="442317" y="248766"/>
                  </a:lnTo>
                  <a:lnTo>
                    <a:pt x="442317" y="231977"/>
                  </a:lnTo>
                  <a:lnTo>
                    <a:pt x="52613" y="231977"/>
                  </a:lnTo>
                  <a:lnTo>
                    <a:pt x="0" y="136625"/>
                  </a:lnTo>
                  <a:lnTo>
                    <a:pt x="802762" y="136625"/>
                  </a:lnTo>
                  <a:lnTo>
                    <a:pt x="846875" y="136625"/>
                  </a:lnTo>
                  <a:lnTo>
                    <a:pt x="947680" y="136625"/>
                  </a:lnTo>
                  <a:cubicBezTo>
                    <a:pt x="958295" y="144430"/>
                    <a:pt x="967475" y="151308"/>
                    <a:pt x="975218" y="157258"/>
                  </a:cubicBezTo>
                  <a:lnTo>
                    <a:pt x="988330" y="167697"/>
                  </a:lnTo>
                  <a:lnTo>
                    <a:pt x="988330" y="0"/>
                  </a:lnTo>
                  <a:close/>
                  <a:moveTo>
                    <a:pt x="442317" y="375050"/>
                  </a:moveTo>
                  <a:cubicBezTo>
                    <a:pt x="415291" y="398043"/>
                    <a:pt x="384178" y="419913"/>
                    <a:pt x="348977" y="440660"/>
                  </a:cubicBezTo>
                  <a:cubicBezTo>
                    <a:pt x="313776" y="461407"/>
                    <a:pt x="275569" y="480290"/>
                    <a:pt x="234356" y="497309"/>
                  </a:cubicBezTo>
                  <a:cubicBezTo>
                    <a:pt x="273360" y="509169"/>
                    <a:pt x="313420" y="532836"/>
                    <a:pt x="354536" y="568312"/>
                  </a:cubicBezTo>
                  <a:cubicBezTo>
                    <a:pt x="395653" y="603787"/>
                    <a:pt x="424950" y="648484"/>
                    <a:pt x="442428" y="702401"/>
                  </a:cubicBezTo>
                  <a:lnTo>
                    <a:pt x="442317" y="375050"/>
                  </a:lnTo>
                  <a:close/>
                  <a:moveTo>
                    <a:pt x="1869765" y="231977"/>
                  </a:moveTo>
                  <a:cubicBezTo>
                    <a:pt x="1905166" y="233889"/>
                    <a:pt x="1936249" y="250311"/>
                    <a:pt x="1963016" y="281243"/>
                  </a:cubicBezTo>
                  <a:cubicBezTo>
                    <a:pt x="1983091" y="304442"/>
                    <a:pt x="1996129" y="328572"/>
                    <a:pt x="2002131" y="353635"/>
                  </a:cubicBezTo>
                  <a:lnTo>
                    <a:pt x="2003867" y="365672"/>
                  </a:lnTo>
                  <a:lnTo>
                    <a:pt x="2022777" y="349500"/>
                  </a:lnTo>
                  <a:cubicBezTo>
                    <a:pt x="2033674" y="341361"/>
                    <a:pt x="2046771" y="337292"/>
                    <a:pt x="2062071" y="337292"/>
                  </a:cubicBezTo>
                  <a:cubicBezTo>
                    <a:pt x="2077162" y="337292"/>
                    <a:pt x="2092265" y="342132"/>
                    <a:pt x="2107379" y="351812"/>
                  </a:cubicBezTo>
                  <a:cubicBezTo>
                    <a:pt x="2122492" y="361493"/>
                    <a:pt x="2136431" y="372218"/>
                    <a:pt x="2149195" y="383989"/>
                  </a:cubicBezTo>
                  <a:cubicBezTo>
                    <a:pt x="2161959" y="395760"/>
                    <a:pt x="2174267" y="409028"/>
                    <a:pt x="2186119" y="423793"/>
                  </a:cubicBezTo>
                  <a:lnTo>
                    <a:pt x="2187397" y="425740"/>
                  </a:lnTo>
                  <a:lnTo>
                    <a:pt x="2187243" y="231977"/>
                  </a:lnTo>
                  <a:lnTo>
                    <a:pt x="1869765" y="231977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="" xmlns:a16="http://schemas.microsoft.com/office/drawing/2014/main" id="{77BEB9EA-6474-9AFD-151C-F6C4FC92600E}"/>
                </a:ext>
              </a:extLst>
            </p:cNvPr>
            <p:cNvSpPr/>
            <p:nvPr/>
          </p:nvSpPr>
          <p:spPr>
            <a:xfrm>
              <a:off x="2681885" y="1989330"/>
              <a:ext cx="4077482" cy="959216"/>
            </a:xfrm>
            <a:custGeom>
              <a:avLst/>
              <a:gdLst/>
              <a:ahLst/>
              <a:cxnLst/>
              <a:rect l="l" t="t" r="r" b="b"/>
              <a:pathLst>
                <a:path w="4077482" h="959216">
                  <a:moveTo>
                    <a:pt x="977672" y="0"/>
                  </a:moveTo>
                  <a:cubicBezTo>
                    <a:pt x="1016024" y="13164"/>
                    <a:pt x="1040233" y="32073"/>
                    <a:pt x="1050299" y="56726"/>
                  </a:cubicBezTo>
                  <a:cubicBezTo>
                    <a:pt x="1060364" y="81380"/>
                    <a:pt x="1067695" y="103335"/>
                    <a:pt x="1072291" y="122592"/>
                  </a:cubicBezTo>
                  <a:lnTo>
                    <a:pt x="1076227" y="135201"/>
                  </a:lnTo>
                  <a:lnTo>
                    <a:pt x="1140242" y="135201"/>
                  </a:lnTo>
                  <a:lnTo>
                    <a:pt x="1143405" y="135201"/>
                  </a:lnTo>
                  <a:lnTo>
                    <a:pt x="2024044" y="135201"/>
                  </a:lnTo>
                  <a:lnTo>
                    <a:pt x="2036061" y="135201"/>
                  </a:lnTo>
                  <a:lnTo>
                    <a:pt x="2466263" y="135201"/>
                  </a:lnTo>
                  <a:lnTo>
                    <a:pt x="2515660" y="135201"/>
                  </a:lnTo>
                  <a:lnTo>
                    <a:pt x="3349865" y="135201"/>
                  </a:lnTo>
                  <a:lnTo>
                    <a:pt x="3354988" y="135201"/>
                  </a:lnTo>
                  <a:lnTo>
                    <a:pt x="4015063" y="135201"/>
                  </a:lnTo>
                  <a:lnTo>
                    <a:pt x="4077482" y="230553"/>
                  </a:lnTo>
                  <a:lnTo>
                    <a:pt x="3956090" y="230553"/>
                  </a:lnTo>
                  <a:lnTo>
                    <a:pt x="3956090" y="959216"/>
                  </a:lnTo>
                  <a:lnTo>
                    <a:pt x="3887178" y="914942"/>
                  </a:lnTo>
                  <a:cubicBezTo>
                    <a:pt x="3854801" y="812266"/>
                    <a:pt x="3807158" y="736653"/>
                    <a:pt x="3744249" y="688102"/>
                  </a:cubicBezTo>
                  <a:cubicBezTo>
                    <a:pt x="3681341" y="639551"/>
                    <a:pt x="3606954" y="608664"/>
                    <a:pt x="3521090" y="595440"/>
                  </a:cubicBezTo>
                  <a:lnTo>
                    <a:pt x="3434988" y="480141"/>
                  </a:lnTo>
                  <a:lnTo>
                    <a:pt x="3852199" y="246986"/>
                  </a:lnTo>
                  <a:lnTo>
                    <a:pt x="3852199" y="230553"/>
                  </a:lnTo>
                  <a:lnTo>
                    <a:pt x="3414338" y="230553"/>
                  </a:lnTo>
                  <a:lnTo>
                    <a:pt x="3402500" y="230553"/>
                  </a:lnTo>
                  <a:lnTo>
                    <a:pt x="3040378" y="230553"/>
                  </a:lnTo>
                  <a:lnTo>
                    <a:pt x="3040378" y="235245"/>
                  </a:lnTo>
                  <a:cubicBezTo>
                    <a:pt x="3077826" y="241516"/>
                    <a:pt x="3114176" y="253972"/>
                    <a:pt x="3149429" y="272614"/>
                  </a:cubicBezTo>
                  <a:cubicBezTo>
                    <a:pt x="3184682" y="291256"/>
                    <a:pt x="3214239" y="313026"/>
                    <a:pt x="3238099" y="337924"/>
                  </a:cubicBezTo>
                  <a:cubicBezTo>
                    <a:pt x="3261959" y="362822"/>
                    <a:pt x="3279801" y="389844"/>
                    <a:pt x="3291624" y="418989"/>
                  </a:cubicBezTo>
                  <a:cubicBezTo>
                    <a:pt x="3303446" y="448135"/>
                    <a:pt x="3309357" y="476984"/>
                    <a:pt x="3309357" y="505536"/>
                  </a:cubicBezTo>
                  <a:cubicBezTo>
                    <a:pt x="3309357" y="522065"/>
                    <a:pt x="3306592" y="540652"/>
                    <a:pt x="3301063" y="561295"/>
                  </a:cubicBezTo>
                  <a:cubicBezTo>
                    <a:pt x="3295533" y="581939"/>
                    <a:pt x="3287354" y="601633"/>
                    <a:pt x="3276524" y="620379"/>
                  </a:cubicBezTo>
                  <a:cubicBezTo>
                    <a:pt x="3265695" y="639125"/>
                    <a:pt x="3251423" y="655217"/>
                    <a:pt x="3233707" y="668656"/>
                  </a:cubicBezTo>
                  <a:cubicBezTo>
                    <a:pt x="3215992" y="682094"/>
                    <a:pt x="3195081" y="688813"/>
                    <a:pt x="3170977" y="688813"/>
                  </a:cubicBezTo>
                  <a:cubicBezTo>
                    <a:pt x="3147998" y="688813"/>
                    <a:pt x="3125705" y="680404"/>
                    <a:pt x="3104099" y="663586"/>
                  </a:cubicBezTo>
                  <a:cubicBezTo>
                    <a:pt x="3082492" y="646767"/>
                    <a:pt x="3071688" y="622895"/>
                    <a:pt x="3071688" y="591971"/>
                  </a:cubicBezTo>
                  <a:cubicBezTo>
                    <a:pt x="3071688" y="581698"/>
                    <a:pt x="3073504" y="570835"/>
                    <a:pt x="3077136" y="559383"/>
                  </a:cubicBezTo>
                  <a:cubicBezTo>
                    <a:pt x="3080768" y="547931"/>
                    <a:pt x="3086602" y="536827"/>
                    <a:pt x="3094637" y="526072"/>
                  </a:cubicBezTo>
                  <a:cubicBezTo>
                    <a:pt x="3102672" y="515317"/>
                    <a:pt x="3113097" y="506307"/>
                    <a:pt x="3125913" y="499043"/>
                  </a:cubicBezTo>
                  <a:cubicBezTo>
                    <a:pt x="3138729" y="491779"/>
                    <a:pt x="3153305" y="488147"/>
                    <a:pt x="3169642" y="488147"/>
                  </a:cubicBezTo>
                  <a:cubicBezTo>
                    <a:pt x="3178819" y="488147"/>
                    <a:pt x="3188503" y="489940"/>
                    <a:pt x="3198695" y="493528"/>
                  </a:cubicBezTo>
                  <a:cubicBezTo>
                    <a:pt x="3208887" y="497116"/>
                    <a:pt x="3213583" y="499977"/>
                    <a:pt x="3212782" y="502111"/>
                  </a:cubicBezTo>
                  <a:cubicBezTo>
                    <a:pt x="3214546" y="496196"/>
                    <a:pt x="3215428" y="486968"/>
                    <a:pt x="3215428" y="474426"/>
                  </a:cubicBezTo>
                  <a:cubicBezTo>
                    <a:pt x="3215428" y="459972"/>
                    <a:pt x="3210143" y="445815"/>
                    <a:pt x="3199573" y="431954"/>
                  </a:cubicBezTo>
                  <a:cubicBezTo>
                    <a:pt x="3189003" y="418093"/>
                    <a:pt x="3174660" y="405755"/>
                    <a:pt x="3156545" y="394940"/>
                  </a:cubicBezTo>
                  <a:cubicBezTo>
                    <a:pt x="3138429" y="384126"/>
                    <a:pt x="3117848" y="375609"/>
                    <a:pt x="3094804" y="369390"/>
                  </a:cubicBezTo>
                  <a:cubicBezTo>
                    <a:pt x="3083281" y="366280"/>
                    <a:pt x="3071911" y="363948"/>
                    <a:pt x="3060695" y="362394"/>
                  </a:cubicBezTo>
                  <a:lnTo>
                    <a:pt x="3040378" y="360966"/>
                  </a:lnTo>
                  <a:lnTo>
                    <a:pt x="3040267" y="954946"/>
                  </a:lnTo>
                  <a:lnTo>
                    <a:pt x="2967530" y="917277"/>
                  </a:lnTo>
                  <a:cubicBezTo>
                    <a:pt x="2934871" y="812659"/>
                    <a:pt x="2888941" y="735003"/>
                    <a:pt x="2829738" y="684310"/>
                  </a:cubicBezTo>
                  <a:cubicBezTo>
                    <a:pt x="2770536" y="633617"/>
                    <a:pt x="2701346" y="603082"/>
                    <a:pt x="2622167" y="592705"/>
                  </a:cubicBezTo>
                  <a:lnTo>
                    <a:pt x="2541602" y="478763"/>
                  </a:lnTo>
                  <a:lnTo>
                    <a:pt x="2936487" y="247253"/>
                  </a:lnTo>
                  <a:lnTo>
                    <a:pt x="2936487" y="230553"/>
                  </a:lnTo>
                  <a:lnTo>
                    <a:pt x="2575010" y="230553"/>
                  </a:lnTo>
                  <a:lnTo>
                    <a:pt x="2540876" y="230553"/>
                  </a:lnTo>
                  <a:cubicBezTo>
                    <a:pt x="2500583" y="237550"/>
                    <a:pt x="2462024" y="253702"/>
                    <a:pt x="2425199" y="279007"/>
                  </a:cubicBezTo>
                  <a:cubicBezTo>
                    <a:pt x="2388375" y="304313"/>
                    <a:pt x="2353085" y="340900"/>
                    <a:pt x="2319329" y="388769"/>
                  </a:cubicBezTo>
                  <a:cubicBezTo>
                    <a:pt x="2309604" y="405195"/>
                    <a:pt x="2300695" y="421002"/>
                    <a:pt x="2292600" y="436190"/>
                  </a:cubicBezTo>
                  <a:cubicBezTo>
                    <a:pt x="2284506" y="451378"/>
                    <a:pt x="2277238" y="468115"/>
                    <a:pt x="2270797" y="486401"/>
                  </a:cubicBezTo>
                  <a:cubicBezTo>
                    <a:pt x="2264356" y="504687"/>
                    <a:pt x="2259160" y="524493"/>
                    <a:pt x="2255209" y="545818"/>
                  </a:cubicBezTo>
                  <a:cubicBezTo>
                    <a:pt x="2251258" y="567144"/>
                    <a:pt x="2249283" y="591764"/>
                    <a:pt x="2249283" y="619679"/>
                  </a:cubicBezTo>
                  <a:cubicBezTo>
                    <a:pt x="2249283" y="639217"/>
                    <a:pt x="2252240" y="660732"/>
                    <a:pt x="2258155" y="684221"/>
                  </a:cubicBezTo>
                  <a:cubicBezTo>
                    <a:pt x="2264070" y="707711"/>
                    <a:pt x="2272320" y="730608"/>
                    <a:pt x="2282905" y="752912"/>
                  </a:cubicBezTo>
                  <a:cubicBezTo>
                    <a:pt x="2293490" y="775215"/>
                    <a:pt x="2306598" y="795677"/>
                    <a:pt x="2322231" y="814297"/>
                  </a:cubicBezTo>
                  <a:cubicBezTo>
                    <a:pt x="2330047" y="823607"/>
                    <a:pt x="2336521" y="831677"/>
                    <a:pt x="2341652" y="838507"/>
                  </a:cubicBezTo>
                  <a:lnTo>
                    <a:pt x="2345829" y="844324"/>
                  </a:lnTo>
                  <a:lnTo>
                    <a:pt x="2344635" y="825015"/>
                  </a:lnTo>
                  <a:cubicBezTo>
                    <a:pt x="2344635" y="800673"/>
                    <a:pt x="2351099" y="779563"/>
                    <a:pt x="2364026" y="761684"/>
                  </a:cubicBezTo>
                  <a:cubicBezTo>
                    <a:pt x="2376953" y="743806"/>
                    <a:pt x="2397670" y="734221"/>
                    <a:pt x="2426178" y="732932"/>
                  </a:cubicBezTo>
                  <a:cubicBezTo>
                    <a:pt x="2439120" y="732932"/>
                    <a:pt x="2452506" y="735682"/>
                    <a:pt x="2466338" y="741182"/>
                  </a:cubicBezTo>
                  <a:cubicBezTo>
                    <a:pt x="2480169" y="746682"/>
                    <a:pt x="2491929" y="754250"/>
                    <a:pt x="2501617" y="763886"/>
                  </a:cubicBezTo>
                  <a:cubicBezTo>
                    <a:pt x="2511305" y="773522"/>
                    <a:pt x="2519110" y="784759"/>
                    <a:pt x="2525033" y="797597"/>
                  </a:cubicBezTo>
                  <a:cubicBezTo>
                    <a:pt x="2530955" y="810435"/>
                    <a:pt x="2533916" y="823281"/>
                    <a:pt x="2533916" y="836134"/>
                  </a:cubicBezTo>
                  <a:cubicBezTo>
                    <a:pt x="2533916" y="847830"/>
                    <a:pt x="2531459" y="859905"/>
                    <a:pt x="2526545" y="872358"/>
                  </a:cubicBezTo>
                  <a:cubicBezTo>
                    <a:pt x="2521630" y="884810"/>
                    <a:pt x="2514085" y="896355"/>
                    <a:pt x="2503907" y="906992"/>
                  </a:cubicBezTo>
                  <a:cubicBezTo>
                    <a:pt x="2493730" y="917629"/>
                    <a:pt x="2480314" y="926145"/>
                    <a:pt x="2463658" y="932542"/>
                  </a:cubicBezTo>
                  <a:cubicBezTo>
                    <a:pt x="2447003" y="938939"/>
                    <a:pt x="2427379" y="942138"/>
                    <a:pt x="2404786" y="942138"/>
                  </a:cubicBezTo>
                  <a:cubicBezTo>
                    <a:pt x="2374499" y="942138"/>
                    <a:pt x="2344168" y="934944"/>
                    <a:pt x="2313792" y="920556"/>
                  </a:cubicBezTo>
                  <a:cubicBezTo>
                    <a:pt x="2283416" y="906169"/>
                    <a:pt x="2256161" y="884503"/>
                    <a:pt x="2232027" y="855558"/>
                  </a:cubicBezTo>
                  <a:cubicBezTo>
                    <a:pt x="2207892" y="826613"/>
                    <a:pt x="2187897" y="790611"/>
                    <a:pt x="2172042" y="747553"/>
                  </a:cubicBezTo>
                  <a:cubicBezTo>
                    <a:pt x="2156187" y="704494"/>
                    <a:pt x="2147778" y="653138"/>
                    <a:pt x="2146814" y="593483"/>
                  </a:cubicBezTo>
                  <a:cubicBezTo>
                    <a:pt x="2144961" y="505573"/>
                    <a:pt x="2159419" y="429508"/>
                    <a:pt x="2190188" y="365287"/>
                  </a:cubicBezTo>
                  <a:cubicBezTo>
                    <a:pt x="2220956" y="301067"/>
                    <a:pt x="2259267" y="256155"/>
                    <a:pt x="2305120" y="230553"/>
                  </a:cubicBezTo>
                  <a:lnTo>
                    <a:pt x="2092476" y="230553"/>
                  </a:lnTo>
                  <a:lnTo>
                    <a:pt x="2078035" y="230553"/>
                  </a:lnTo>
                  <a:lnTo>
                    <a:pt x="1637232" y="230553"/>
                  </a:lnTo>
                  <a:lnTo>
                    <a:pt x="1659505" y="257771"/>
                  </a:lnTo>
                  <a:cubicBezTo>
                    <a:pt x="1670086" y="268126"/>
                    <a:pt x="1682544" y="278200"/>
                    <a:pt x="1696879" y="287991"/>
                  </a:cubicBezTo>
                  <a:cubicBezTo>
                    <a:pt x="1725550" y="307575"/>
                    <a:pt x="1759180" y="317366"/>
                    <a:pt x="1797769" y="317366"/>
                  </a:cubicBezTo>
                  <a:cubicBezTo>
                    <a:pt x="1816166" y="317366"/>
                    <a:pt x="1856993" y="310384"/>
                    <a:pt x="1920250" y="296419"/>
                  </a:cubicBezTo>
                  <a:lnTo>
                    <a:pt x="2018582" y="435912"/>
                  </a:lnTo>
                  <a:cubicBezTo>
                    <a:pt x="1974938" y="475345"/>
                    <a:pt x="1944025" y="516599"/>
                    <a:pt x="1925843" y="559672"/>
                  </a:cubicBezTo>
                  <a:cubicBezTo>
                    <a:pt x="1907660" y="602745"/>
                    <a:pt x="1898569" y="650581"/>
                    <a:pt x="1898569" y="703179"/>
                  </a:cubicBezTo>
                  <a:cubicBezTo>
                    <a:pt x="1898569" y="748453"/>
                    <a:pt x="1902023" y="787668"/>
                    <a:pt x="1908932" y="820823"/>
                  </a:cubicBezTo>
                  <a:cubicBezTo>
                    <a:pt x="1915840" y="853979"/>
                    <a:pt x="1922993" y="884462"/>
                    <a:pt x="1930390" y="912273"/>
                  </a:cubicBezTo>
                  <a:lnTo>
                    <a:pt x="1933459" y="952100"/>
                  </a:lnTo>
                  <a:lnTo>
                    <a:pt x="1855429" y="918210"/>
                  </a:lnTo>
                  <a:cubicBezTo>
                    <a:pt x="1838663" y="864916"/>
                    <a:pt x="1825057" y="813804"/>
                    <a:pt x="1814613" y="764875"/>
                  </a:cubicBezTo>
                  <a:cubicBezTo>
                    <a:pt x="1804169" y="715946"/>
                    <a:pt x="1798947" y="665213"/>
                    <a:pt x="1798947" y="612674"/>
                  </a:cubicBezTo>
                  <a:cubicBezTo>
                    <a:pt x="1800934" y="593683"/>
                    <a:pt x="1803076" y="576854"/>
                    <a:pt x="1805374" y="562185"/>
                  </a:cubicBezTo>
                  <a:cubicBezTo>
                    <a:pt x="1807672" y="547516"/>
                    <a:pt x="1811040" y="532517"/>
                    <a:pt x="1815480" y="517188"/>
                  </a:cubicBezTo>
                  <a:cubicBezTo>
                    <a:pt x="1819921" y="501859"/>
                    <a:pt x="1825124" y="486853"/>
                    <a:pt x="1831091" y="472169"/>
                  </a:cubicBezTo>
                  <a:cubicBezTo>
                    <a:pt x="1837058" y="457485"/>
                    <a:pt x="1844007" y="447156"/>
                    <a:pt x="1851938" y="441182"/>
                  </a:cubicBezTo>
                  <a:lnTo>
                    <a:pt x="1841064" y="441182"/>
                  </a:lnTo>
                  <a:cubicBezTo>
                    <a:pt x="1779112" y="441182"/>
                    <a:pt x="1724590" y="424434"/>
                    <a:pt x="1677500" y="390937"/>
                  </a:cubicBezTo>
                  <a:cubicBezTo>
                    <a:pt x="1630409" y="357441"/>
                    <a:pt x="1595820" y="316973"/>
                    <a:pt x="1573731" y="269534"/>
                  </a:cubicBezTo>
                  <a:cubicBezTo>
                    <a:pt x="1565933" y="279808"/>
                    <a:pt x="1554815" y="292839"/>
                    <a:pt x="1540375" y="308627"/>
                  </a:cubicBezTo>
                  <a:cubicBezTo>
                    <a:pt x="1525936" y="324415"/>
                    <a:pt x="1513354" y="340359"/>
                    <a:pt x="1502628" y="356459"/>
                  </a:cubicBezTo>
                  <a:cubicBezTo>
                    <a:pt x="1491902" y="372559"/>
                    <a:pt x="1483815" y="387932"/>
                    <a:pt x="1478368" y="402579"/>
                  </a:cubicBezTo>
                  <a:cubicBezTo>
                    <a:pt x="1472919" y="417225"/>
                    <a:pt x="1470195" y="430004"/>
                    <a:pt x="1470195" y="440915"/>
                  </a:cubicBezTo>
                  <a:cubicBezTo>
                    <a:pt x="1470195" y="457697"/>
                    <a:pt x="1474038" y="469764"/>
                    <a:pt x="1481725" y="477117"/>
                  </a:cubicBezTo>
                  <a:cubicBezTo>
                    <a:pt x="1489412" y="484470"/>
                    <a:pt x="1499452" y="488147"/>
                    <a:pt x="1511845" y="488147"/>
                  </a:cubicBezTo>
                  <a:cubicBezTo>
                    <a:pt x="1530687" y="488147"/>
                    <a:pt x="1552517" y="480975"/>
                    <a:pt x="1577333" y="466632"/>
                  </a:cubicBezTo>
                  <a:cubicBezTo>
                    <a:pt x="1602150" y="452289"/>
                    <a:pt x="1628997" y="430160"/>
                    <a:pt x="1657876" y="400244"/>
                  </a:cubicBezTo>
                  <a:cubicBezTo>
                    <a:pt x="1705685" y="430649"/>
                    <a:pt x="1738066" y="462033"/>
                    <a:pt x="1755018" y="494395"/>
                  </a:cubicBezTo>
                  <a:cubicBezTo>
                    <a:pt x="1771970" y="526757"/>
                    <a:pt x="1780446" y="561062"/>
                    <a:pt x="1780446" y="597308"/>
                  </a:cubicBezTo>
                  <a:cubicBezTo>
                    <a:pt x="1780446" y="624526"/>
                    <a:pt x="1776206" y="650847"/>
                    <a:pt x="1767727" y="676272"/>
                  </a:cubicBezTo>
                  <a:cubicBezTo>
                    <a:pt x="1759247" y="701696"/>
                    <a:pt x="1746175" y="724241"/>
                    <a:pt x="1728511" y="743906"/>
                  </a:cubicBezTo>
                  <a:cubicBezTo>
                    <a:pt x="1710848" y="763571"/>
                    <a:pt x="1689126" y="779466"/>
                    <a:pt x="1663346" y="791593"/>
                  </a:cubicBezTo>
                  <a:cubicBezTo>
                    <a:pt x="1637566" y="803720"/>
                    <a:pt x="1608050" y="809783"/>
                    <a:pt x="1574798" y="809783"/>
                  </a:cubicBezTo>
                  <a:cubicBezTo>
                    <a:pt x="1513913" y="809783"/>
                    <a:pt x="1461252" y="794332"/>
                    <a:pt x="1416815" y="763430"/>
                  </a:cubicBezTo>
                  <a:cubicBezTo>
                    <a:pt x="1372379" y="732528"/>
                    <a:pt x="1335532" y="692394"/>
                    <a:pt x="1306275" y="643027"/>
                  </a:cubicBezTo>
                  <a:cubicBezTo>
                    <a:pt x="1277019" y="593661"/>
                    <a:pt x="1255278" y="538213"/>
                    <a:pt x="1241054" y="476683"/>
                  </a:cubicBezTo>
                  <a:cubicBezTo>
                    <a:pt x="1226830" y="415154"/>
                    <a:pt x="1219718" y="351960"/>
                    <a:pt x="1219718" y="287102"/>
                  </a:cubicBezTo>
                  <a:cubicBezTo>
                    <a:pt x="1219718" y="280579"/>
                    <a:pt x="1219718" y="273393"/>
                    <a:pt x="1219718" y="265543"/>
                  </a:cubicBezTo>
                  <a:cubicBezTo>
                    <a:pt x="1219718" y="259656"/>
                    <a:pt x="1220956" y="250660"/>
                    <a:pt x="1223433" y="238556"/>
                  </a:cubicBezTo>
                  <a:lnTo>
                    <a:pt x="1225192" y="230553"/>
                  </a:lnTo>
                  <a:lnTo>
                    <a:pt x="1204268" y="230553"/>
                  </a:lnTo>
                  <a:lnTo>
                    <a:pt x="1192877" y="230553"/>
                  </a:lnTo>
                  <a:lnTo>
                    <a:pt x="1081475" y="230553"/>
                  </a:lnTo>
                  <a:lnTo>
                    <a:pt x="1081475" y="956369"/>
                  </a:lnTo>
                  <a:lnTo>
                    <a:pt x="977583" y="881586"/>
                  </a:lnTo>
                  <a:lnTo>
                    <a:pt x="977583" y="325194"/>
                  </a:lnTo>
                  <a:cubicBezTo>
                    <a:pt x="977583" y="320969"/>
                    <a:pt x="975456" y="313731"/>
                    <a:pt x="971201" y="303479"/>
                  </a:cubicBezTo>
                  <a:cubicBezTo>
                    <a:pt x="966947" y="293228"/>
                    <a:pt x="961573" y="282895"/>
                    <a:pt x="955080" y="272481"/>
                  </a:cubicBezTo>
                  <a:cubicBezTo>
                    <a:pt x="948586" y="262067"/>
                    <a:pt x="941693" y="252786"/>
                    <a:pt x="934399" y="244640"/>
                  </a:cubicBezTo>
                  <a:cubicBezTo>
                    <a:pt x="927105" y="236494"/>
                    <a:pt x="921998" y="231798"/>
                    <a:pt x="919078" y="230553"/>
                  </a:cubicBezTo>
                  <a:lnTo>
                    <a:pt x="823881" y="230553"/>
                  </a:lnTo>
                  <a:lnTo>
                    <a:pt x="823881" y="954946"/>
                  </a:lnTo>
                  <a:lnTo>
                    <a:pt x="744184" y="908804"/>
                  </a:lnTo>
                  <a:cubicBezTo>
                    <a:pt x="744184" y="782335"/>
                    <a:pt x="713482" y="692142"/>
                    <a:pt x="652078" y="638224"/>
                  </a:cubicBezTo>
                  <a:cubicBezTo>
                    <a:pt x="636571" y="682387"/>
                    <a:pt x="610488" y="716328"/>
                    <a:pt x="573826" y="740048"/>
                  </a:cubicBezTo>
                  <a:cubicBezTo>
                    <a:pt x="537165" y="763767"/>
                    <a:pt x="494410" y="775627"/>
                    <a:pt x="445563" y="775627"/>
                  </a:cubicBezTo>
                  <a:cubicBezTo>
                    <a:pt x="387273" y="775627"/>
                    <a:pt x="336698" y="759535"/>
                    <a:pt x="293840" y="727350"/>
                  </a:cubicBezTo>
                  <a:cubicBezTo>
                    <a:pt x="250982" y="695166"/>
                    <a:pt x="214094" y="654550"/>
                    <a:pt x="183178" y="605502"/>
                  </a:cubicBezTo>
                  <a:cubicBezTo>
                    <a:pt x="152260" y="556455"/>
                    <a:pt x="126440" y="502452"/>
                    <a:pt x="105715" y="443495"/>
                  </a:cubicBezTo>
                  <a:cubicBezTo>
                    <a:pt x="84990" y="384537"/>
                    <a:pt x="68408" y="320895"/>
                    <a:pt x="55971" y="252568"/>
                  </a:cubicBezTo>
                  <a:lnTo>
                    <a:pt x="129464" y="277940"/>
                  </a:lnTo>
                  <a:cubicBezTo>
                    <a:pt x="150070" y="347601"/>
                    <a:pt x="172414" y="405147"/>
                    <a:pt x="196497" y="450577"/>
                  </a:cubicBezTo>
                  <a:cubicBezTo>
                    <a:pt x="220580" y="496007"/>
                    <a:pt x="245967" y="532958"/>
                    <a:pt x="272659" y="561429"/>
                  </a:cubicBezTo>
                  <a:cubicBezTo>
                    <a:pt x="299351" y="589899"/>
                    <a:pt x="326350" y="610421"/>
                    <a:pt x="353657" y="622992"/>
                  </a:cubicBezTo>
                  <a:cubicBezTo>
                    <a:pt x="380965" y="635563"/>
                    <a:pt x="407412" y="641849"/>
                    <a:pt x="432999" y="641849"/>
                  </a:cubicBezTo>
                  <a:cubicBezTo>
                    <a:pt x="459313" y="641849"/>
                    <a:pt x="481939" y="637854"/>
                    <a:pt x="500878" y="629863"/>
                  </a:cubicBezTo>
                  <a:cubicBezTo>
                    <a:pt x="519816" y="621873"/>
                    <a:pt x="535560" y="611392"/>
                    <a:pt x="548109" y="598420"/>
                  </a:cubicBezTo>
                  <a:cubicBezTo>
                    <a:pt x="560658" y="585448"/>
                    <a:pt x="570146" y="570183"/>
                    <a:pt x="576572" y="552623"/>
                  </a:cubicBezTo>
                  <a:cubicBezTo>
                    <a:pt x="582999" y="535063"/>
                    <a:pt x="586212" y="517003"/>
                    <a:pt x="586212" y="498442"/>
                  </a:cubicBezTo>
                  <a:cubicBezTo>
                    <a:pt x="586212" y="484463"/>
                    <a:pt x="583899" y="470783"/>
                    <a:pt x="579274" y="457404"/>
                  </a:cubicBezTo>
                  <a:cubicBezTo>
                    <a:pt x="574649" y="444025"/>
                    <a:pt x="568033" y="432239"/>
                    <a:pt x="559428" y="422047"/>
                  </a:cubicBezTo>
                  <a:cubicBezTo>
                    <a:pt x="550822" y="411855"/>
                    <a:pt x="540815" y="403720"/>
                    <a:pt x="529408" y="397642"/>
                  </a:cubicBezTo>
                  <a:cubicBezTo>
                    <a:pt x="523704" y="394603"/>
                    <a:pt x="517769" y="392324"/>
                    <a:pt x="511604" y="390804"/>
                  </a:cubicBezTo>
                  <a:lnTo>
                    <a:pt x="505605" y="390091"/>
                  </a:lnTo>
                  <a:lnTo>
                    <a:pt x="507999" y="395390"/>
                  </a:lnTo>
                  <a:cubicBezTo>
                    <a:pt x="509856" y="402621"/>
                    <a:pt x="510784" y="410917"/>
                    <a:pt x="510784" y="420279"/>
                  </a:cubicBezTo>
                  <a:cubicBezTo>
                    <a:pt x="510784" y="447720"/>
                    <a:pt x="501504" y="471821"/>
                    <a:pt x="482943" y="492583"/>
                  </a:cubicBezTo>
                  <a:cubicBezTo>
                    <a:pt x="464383" y="513345"/>
                    <a:pt x="437810" y="523726"/>
                    <a:pt x="403224" y="523726"/>
                  </a:cubicBezTo>
                  <a:cubicBezTo>
                    <a:pt x="372240" y="523726"/>
                    <a:pt x="344944" y="512403"/>
                    <a:pt x="321336" y="489759"/>
                  </a:cubicBezTo>
                  <a:cubicBezTo>
                    <a:pt x="297727" y="467114"/>
                    <a:pt x="285923" y="438743"/>
                    <a:pt x="285923" y="404647"/>
                  </a:cubicBezTo>
                  <a:cubicBezTo>
                    <a:pt x="285923" y="384707"/>
                    <a:pt x="290022" y="365758"/>
                    <a:pt x="298220" y="347798"/>
                  </a:cubicBezTo>
                  <a:cubicBezTo>
                    <a:pt x="306418" y="329838"/>
                    <a:pt x="318004" y="314135"/>
                    <a:pt x="332977" y="300689"/>
                  </a:cubicBezTo>
                  <a:cubicBezTo>
                    <a:pt x="347950" y="287243"/>
                    <a:pt x="365361" y="276699"/>
                    <a:pt x="385212" y="269056"/>
                  </a:cubicBezTo>
                  <a:cubicBezTo>
                    <a:pt x="405062" y="261414"/>
                    <a:pt x="426491" y="257593"/>
                    <a:pt x="449499" y="257593"/>
                  </a:cubicBezTo>
                  <a:cubicBezTo>
                    <a:pt x="470001" y="257593"/>
                    <a:pt x="492383" y="262400"/>
                    <a:pt x="516644" y="272014"/>
                  </a:cubicBezTo>
                  <a:cubicBezTo>
                    <a:pt x="540904" y="281628"/>
                    <a:pt x="564172" y="296349"/>
                    <a:pt x="586446" y="316177"/>
                  </a:cubicBezTo>
                  <a:cubicBezTo>
                    <a:pt x="608720" y="336005"/>
                    <a:pt x="628881" y="362022"/>
                    <a:pt x="646930" y="394229"/>
                  </a:cubicBezTo>
                  <a:cubicBezTo>
                    <a:pt x="664979" y="426435"/>
                    <a:pt x="677710" y="463908"/>
                    <a:pt x="685123" y="506648"/>
                  </a:cubicBezTo>
                  <a:cubicBezTo>
                    <a:pt x="687049" y="519219"/>
                    <a:pt x="690774" y="531253"/>
                    <a:pt x="696296" y="542750"/>
                  </a:cubicBezTo>
                  <a:cubicBezTo>
                    <a:pt x="701819" y="554246"/>
                    <a:pt x="707997" y="565531"/>
                    <a:pt x="714831" y="576605"/>
                  </a:cubicBezTo>
                  <a:lnTo>
                    <a:pt x="721413" y="587353"/>
                  </a:lnTo>
                  <a:lnTo>
                    <a:pt x="721413" y="230553"/>
                  </a:lnTo>
                  <a:lnTo>
                    <a:pt x="52635" y="230553"/>
                  </a:lnTo>
                  <a:lnTo>
                    <a:pt x="0" y="135201"/>
                  </a:lnTo>
                  <a:lnTo>
                    <a:pt x="938246" y="135201"/>
                  </a:lnTo>
                  <a:cubicBezTo>
                    <a:pt x="948735" y="142391"/>
                    <a:pt x="957799" y="148914"/>
                    <a:pt x="965439" y="154772"/>
                  </a:cubicBezTo>
                  <a:lnTo>
                    <a:pt x="977634" y="164957"/>
                  </a:lnTo>
                  <a:lnTo>
                    <a:pt x="977672" y="0"/>
                  </a:lnTo>
                  <a:close/>
                  <a:moveTo>
                    <a:pt x="1237654" y="230553"/>
                  </a:moveTo>
                  <a:lnTo>
                    <a:pt x="1302261" y="259839"/>
                  </a:lnTo>
                  <a:cubicBezTo>
                    <a:pt x="1302261" y="324905"/>
                    <a:pt x="1309066" y="382762"/>
                    <a:pt x="1322675" y="433410"/>
                  </a:cubicBezTo>
                  <a:cubicBezTo>
                    <a:pt x="1336284" y="484059"/>
                    <a:pt x="1354967" y="527940"/>
                    <a:pt x="1378723" y="565053"/>
                  </a:cubicBezTo>
                  <a:cubicBezTo>
                    <a:pt x="1402480" y="602167"/>
                    <a:pt x="1429965" y="630886"/>
                    <a:pt x="1461178" y="651211"/>
                  </a:cubicBezTo>
                  <a:cubicBezTo>
                    <a:pt x="1492392" y="671535"/>
                    <a:pt x="1526077" y="681698"/>
                    <a:pt x="1562234" y="681698"/>
                  </a:cubicBezTo>
                  <a:cubicBezTo>
                    <a:pt x="1585049" y="681698"/>
                    <a:pt x="1604099" y="678829"/>
                    <a:pt x="1619383" y="673092"/>
                  </a:cubicBezTo>
                  <a:cubicBezTo>
                    <a:pt x="1634668" y="667355"/>
                    <a:pt x="1647287" y="659965"/>
                    <a:pt x="1657242" y="650922"/>
                  </a:cubicBezTo>
                  <a:cubicBezTo>
                    <a:pt x="1667197" y="641878"/>
                    <a:pt x="1674564" y="631820"/>
                    <a:pt x="1679346" y="620746"/>
                  </a:cubicBezTo>
                  <a:cubicBezTo>
                    <a:pt x="1684127" y="609672"/>
                    <a:pt x="1686517" y="598657"/>
                    <a:pt x="1686517" y="587702"/>
                  </a:cubicBezTo>
                  <a:cubicBezTo>
                    <a:pt x="1686517" y="580230"/>
                    <a:pt x="1685268" y="573170"/>
                    <a:pt x="1682770" y="566521"/>
                  </a:cubicBezTo>
                  <a:cubicBezTo>
                    <a:pt x="1682146" y="564859"/>
                    <a:pt x="1681493" y="562769"/>
                    <a:pt x="1680812" y="560251"/>
                  </a:cubicBezTo>
                  <a:lnTo>
                    <a:pt x="1680223" y="557801"/>
                  </a:lnTo>
                  <a:lnTo>
                    <a:pt x="1668905" y="563552"/>
                  </a:lnTo>
                  <a:cubicBezTo>
                    <a:pt x="1654896" y="569957"/>
                    <a:pt x="1641672" y="575686"/>
                    <a:pt x="1629234" y="580742"/>
                  </a:cubicBezTo>
                  <a:cubicBezTo>
                    <a:pt x="1616797" y="585797"/>
                    <a:pt x="1603606" y="590129"/>
                    <a:pt x="1589664" y="593739"/>
                  </a:cubicBezTo>
                  <a:cubicBezTo>
                    <a:pt x="1575721" y="597349"/>
                    <a:pt x="1562405" y="599154"/>
                    <a:pt x="1549715" y="599154"/>
                  </a:cubicBezTo>
                  <a:cubicBezTo>
                    <a:pt x="1530191" y="599154"/>
                    <a:pt x="1509566" y="595118"/>
                    <a:pt x="1487840" y="587046"/>
                  </a:cubicBezTo>
                  <a:cubicBezTo>
                    <a:pt x="1466115" y="578974"/>
                    <a:pt x="1446187" y="566391"/>
                    <a:pt x="1428056" y="549298"/>
                  </a:cubicBezTo>
                  <a:cubicBezTo>
                    <a:pt x="1409926" y="532206"/>
                    <a:pt x="1394864" y="510932"/>
                    <a:pt x="1382871" y="485478"/>
                  </a:cubicBezTo>
                  <a:cubicBezTo>
                    <a:pt x="1370877" y="460024"/>
                    <a:pt x="1364881" y="429411"/>
                    <a:pt x="1364881" y="393639"/>
                  </a:cubicBezTo>
                  <a:cubicBezTo>
                    <a:pt x="1364881" y="374515"/>
                    <a:pt x="1367894" y="355658"/>
                    <a:pt x="1373920" y="337068"/>
                  </a:cubicBezTo>
                  <a:cubicBezTo>
                    <a:pt x="1379947" y="318478"/>
                    <a:pt x="1387274" y="301270"/>
                    <a:pt x="1395902" y="285445"/>
                  </a:cubicBezTo>
                  <a:cubicBezTo>
                    <a:pt x="1404529" y="269620"/>
                    <a:pt x="1414603" y="254947"/>
                    <a:pt x="1426122" y="241427"/>
                  </a:cubicBezTo>
                  <a:cubicBezTo>
                    <a:pt x="1429001" y="238047"/>
                    <a:pt x="1431775" y="235285"/>
                    <a:pt x="1434442" y="233142"/>
                  </a:cubicBezTo>
                  <a:lnTo>
                    <a:pt x="1438792" y="230553"/>
                  </a:lnTo>
                  <a:lnTo>
                    <a:pt x="1237654" y="230553"/>
                  </a:lnTo>
                  <a:close/>
                  <a:moveTo>
                    <a:pt x="2936487" y="373270"/>
                  </a:moveTo>
                  <a:cubicBezTo>
                    <a:pt x="2909343" y="396263"/>
                    <a:pt x="2878096" y="418144"/>
                    <a:pt x="2842747" y="438914"/>
                  </a:cubicBezTo>
                  <a:cubicBezTo>
                    <a:pt x="2807398" y="459683"/>
                    <a:pt x="2769072" y="478555"/>
                    <a:pt x="2727770" y="495529"/>
                  </a:cubicBezTo>
                  <a:cubicBezTo>
                    <a:pt x="2766893" y="507389"/>
                    <a:pt x="2807068" y="531057"/>
                    <a:pt x="2848295" y="566532"/>
                  </a:cubicBezTo>
                  <a:cubicBezTo>
                    <a:pt x="2889523" y="602008"/>
                    <a:pt x="2918920" y="646704"/>
                    <a:pt x="2936487" y="700621"/>
                  </a:cubicBezTo>
                  <a:lnTo>
                    <a:pt x="2936487" y="373270"/>
                  </a:lnTo>
                  <a:close/>
                  <a:moveTo>
                    <a:pt x="3852199" y="370468"/>
                  </a:moveTo>
                  <a:cubicBezTo>
                    <a:pt x="3819881" y="394662"/>
                    <a:pt x="3784405" y="417748"/>
                    <a:pt x="3745773" y="439725"/>
                  </a:cubicBezTo>
                  <a:cubicBezTo>
                    <a:pt x="3707139" y="461703"/>
                    <a:pt x="3667268" y="480668"/>
                    <a:pt x="3626160" y="496619"/>
                  </a:cubicBezTo>
                  <a:cubicBezTo>
                    <a:pt x="3680507" y="517240"/>
                    <a:pt x="3728009" y="545689"/>
                    <a:pt x="3768665" y="581965"/>
                  </a:cubicBezTo>
                  <a:cubicBezTo>
                    <a:pt x="3809322" y="618241"/>
                    <a:pt x="3837144" y="657793"/>
                    <a:pt x="3852132" y="700621"/>
                  </a:cubicBezTo>
                  <a:lnTo>
                    <a:pt x="3852199" y="37046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="" xmlns:a16="http://schemas.microsoft.com/office/drawing/2014/main" id="{6FA36E3F-C630-8037-FE80-85ECCC32598A}"/>
                </a:ext>
              </a:extLst>
            </p:cNvPr>
            <p:cNvSpPr/>
            <p:nvPr/>
          </p:nvSpPr>
          <p:spPr>
            <a:xfrm>
              <a:off x="6212448" y="2710876"/>
              <a:ext cx="189281" cy="179320"/>
            </a:xfrm>
            <a:custGeom>
              <a:avLst/>
              <a:gdLst/>
              <a:ahLst/>
              <a:cxnLst/>
              <a:rect l="l" t="t" r="r" b="b"/>
              <a:pathLst>
                <a:path w="189281" h="179320">
                  <a:moveTo>
                    <a:pt x="93929" y="0"/>
                  </a:moveTo>
                  <a:cubicBezTo>
                    <a:pt x="119605" y="0"/>
                    <a:pt x="141916" y="8625"/>
                    <a:pt x="160862" y="25873"/>
                  </a:cubicBezTo>
                  <a:cubicBezTo>
                    <a:pt x="179808" y="43122"/>
                    <a:pt x="189281" y="64384"/>
                    <a:pt x="189281" y="89660"/>
                  </a:cubicBezTo>
                  <a:cubicBezTo>
                    <a:pt x="189281" y="115084"/>
                    <a:pt x="179853" y="136384"/>
                    <a:pt x="160996" y="153558"/>
                  </a:cubicBezTo>
                  <a:cubicBezTo>
                    <a:pt x="142139" y="170732"/>
                    <a:pt x="119783" y="179320"/>
                    <a:pt x="93929" y="179320"/>
                  </a:cubicBezTo>
                  <a:cubicBezTo>
                    <a:pt x="66711" y="179320"/>
                    <a:pt x="44251" y="170755"/>
                    <a:pt x="26551" y="153625"/>
                  </a:cubicBezTo>
                  <a:cubicBezTo>
                    <a:pt x="8850" y="136495"/>
                    <a:pt x="0" y="115173"/>
                    <a:pt x="0" y="89660"/>
                  </a:cubicBezTo>
                  <a:cubicBezTo>
                    <a:pt x="0" y="64295"/>
                    <a:pt x="8890" y="43010"/>
                    <a:pt x="26673" y="25806"/>
                  </a:cubicBezTo>
                  <a:cubicBezTo>
                    <a:pt x="44455" y="8602"/>
                    <a:pt x="66874" y="0"/>
                    <a:pt x="93929" y="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AC39DD7C-BF2F-47DA-D1A4-E9233D1C4ADE}"/>
                </a:ext>
              </a:extLst>
            </p:cNvPr>
            <p:cNvSpPr/>
            <p:nvPr/>
          </p:nvSpPr>
          <p:spPr>
            <a:xfrm>
              <a:off x="2679639" y="3576843"/>
              <a:ext cx="3769009" cy="1121457"/>
            </a:xfrm>
            <a:custGeom>
              <a:avLst/>
              <a:gdLst/>
              <a:ahLst/>
              <a:cxnLst/>
              <a:rect l="l" t="t" r="r" b="b"/>
              <a:pathLst>
                <a:path w="3769009" h="1121457">
                  <a:moveTo>
                    <a:pt x="1767446" y="0"/>
                  </a:moveTo>
                  <a:lnTo>
                    <a:pt x="1844497" y="37136"/>
                  </a:lnTo>
                  <a:cubicBezTo>
                    <a:pt x="1841533" y="53043"/>
                    <a:pt x="1839164" y="65206"/>
                    <a:pt x="1837393" y="73627"/>
                  </a:cubicBezTo>
                  <a:cubicBezTo>
                    <a:pt x="1835621" y="82047"/>
                    <a:pt x="1834735" y="89741"/>
                    <a:pt x="1834735" y="96709"/>
                  </a:cubicBezTo>
                  <a:cubicBezTo>
                    <a:pt x="1834735" y="117938"/>
                    <a:pt x="1842633" y="133455"/>
                    <a:pt x="1858429" y="143262"/>
                  </a:cubicBezTo>
                  <a:cubicBezTo>
                    <a:pt x="1874225" y="153068"/>
                    <a:pt x="1898763" y="157972"/>
                    <a:pt x="1932045" y="157972"/>
                  </a:cubicBezTo>
                  <a:cubicBezTo>
                    <a:pt x="1962598" y="157972"/>
                    <a:pt x="1992974" y="156652"/>
                    <a:pt x="2023172" y="154014"/>
                  </a:cubicBezTo>
                  <a:cubicBezTo>
                    <a:pt x="2040872" y="153005"/>
                    <a:pt x="2059007" y="151990"/>
                    <a:pt x="2077575" y="150967"/>
                  </a:cubicBezTo>
                  <a:cubicBezTo>
                    <a:pt x="2096143" y="149944"/>
                    <a:pt x="2112253" y="149433"/>
                    <a:pt x="2125907" y="149433"/>
                  </a:cubicBezTo>
                  <a:cubicBezTo>
                    <a:pt x="2183856" y="149433"/>
                    <a:pt x="2226741" y="161037"/>
                    <a:pt x="2254559" y="184245"/>
                  </a:cubicBezTo>
                  <a:cubicBezTo>
                    <a:pt x="2282378" y="207453"/>
                    <a:pt x="2299963" y="234022"/>
                    <a:pt x="2307316" y="263953"/>
                  </a:cubicBezTo>
                  <a:lnTo>
                    <a:pt x="2307561" y="265666"/>
                  </a:lnTo>
                  <a:cubicBezTo>
                    <a:pt x="2306301" y="279527"/>
                    <a:pt x="2305219" y="290527"/>
                    <a:pt x="2304314" y="298665"/>
                  </a:cubicBezTo>
                  <a:lnTo>
                    <a:pt x="2304057" y="300289"/>
                  </a:lnTo>
                  <a:lnTo>
                    <a:pt x="2378715" y="300289"/>
                  </a:lnTo>
                  <a:lnTo>
                    <a:pt x="2398021" y="300289"/>
                  </a:lnTo>
                  <a:lnTo>
                    <a:pt x="2820934" y="300289"/>
                  </a:lnTo>
                  <a:lnTo>
                    <a:pt x="2870331" y="300289"/>
                  </a:lnTo>
                  <a:lnTo>
                    <a:pt x="3709658" y="300289"/>
                  </a:lnTo>
                  <a:lnTo>
                    <a:pt x="3769009" y="395641"/>
                  </a:lnTo>
                  <a:lnTo>
                    <a:pt x="3395049" y="395641"/>
                  </a:lnTo>
                  <a:lnTo>
                    <a:pt x="3395049" y="400333"/>
                  </a:lnTo>
                  <a:cubicBezTo>
                    <a:pt x="3432496" y="406604"/>
                    <a:pt x="3468847" y="419060"/>
                    <a:pt x="3504099" y="437702"/>
                  </a:cubicBezTo>
                  <a:cubicBezTo>
                    <a:pt x="3539353" y="456344"/>
                    <a:pt x="3568909" y="478114"/>
                    <a:pt x="3592770" y="503012"/>
                  </a:cubicBezTo>
                  <a:cubicBezTo>
                    <a:pt x="3616630" y="527910"/>
                    <a:pt x="3634472" y="554932"/>
                    <a:pt x="3646294" y="584077"/>
                  </a:cubicBezTo>
                  <a:cubicBezTo>
                    <a:pt x="3658117" y="613223"/>
                    <a:pt x="3664028" y="642071"/>
                    <a:pt x="3664028" y="670624"/>
                  </a:cubicBezTo>
                  <a:cubicBezTo>
                    <a:pt x="3664028" y="687153"/>
                    <a:pt x="3661263" y="705740"/>
                    <a:pt x="3655734" y="726383"/>
                  </a:cubicBezTo>
                  <a:cubicBezTo>
                    <a:pt x="3650204" y="747027"/>
                    <a:pt x="3642025" y="766721"/>
                    <a:pt x="3631195" y="785467"/>
                  </a:cubicBezTo>
                  <a:cubicBezTo>
                    <a:pt x="3620366" y="804213"/>
                    <a:pt x="3606094" y="820305"/>
                    <a:pt x="3588378" y="833743"/>
                  </a:cubicBezTo>
                  <a:cubicBezTo>
                    <a:pt x="3570663" y="847182"/>
                    <a:pt x="3549752" y="853901"/>
                    <a:pt x="3525647" y="853901"/>
                  </a:cubicBezTo>
                  <a:cubicBezTo>
                    <a:pt x="3502669" y="853901"/>
                    <a:pt x="3480376" y="845492"/>
                    <a:pt x="3458769" y="828673"/>
                  </a:cubicBezTo>
                  <a:cubicBezTo>
                    <a:pt x="3437163" y="811855"/>
                    <a:pt x="3426359" y="787983"/>
                    <a:pt x="3426359" y="757059"/>
                  </a:cubicBezTo>
                  <a:cubicBezTo>
                    <a:pt x="3426359" y="746786"/>
                    <a:pt x="3428175" y="735923"/>
                    <a:pt x="3431807" y="724471"/>
                  </a:cubicBezTo>
                  <a:cubicBezTo>
                    <a:pt x="3435439" y="713019"/>
                    <a:pt x="3441273" y="701915"/>
                    <a:pt x="3449307" y="691160"/>
                  </a:cubicBezTo>
                  <a:cubicBezTo>
                    <a:pt x="3457343" y="680405"/>
                    <a:pt x="3467768" y="671395"/>
                    <a:pt x="3480584" y="664131"/>
                  </a:cubicBezTo>
                  <a:cubicBezTo>
                    <a:pt x="3493400" y="656866"/>
                    <a:pt x="3507977" y="653234"/>
                    <a:pt x="3524313" y="653234"/>
                  </a:cubicBezTo>
                  <a:cubicBezTo>
                    <a:pt x="3533490" y="653234"/>
                    <a:pt x="3543174" y="655028"/>
                    <a:pt x="3553366" y="658616"/>
                  </a:cubicBezTo>
                  <a:cubicBezTo>
                    <a:pt x="3563558" y="662203"/>
                    <a:pt x="3568253" y="665065"/>
                    <a:pt x="3567453" y="667199"/>
                  </a:cubicBezTo>
                  <a:cubicBezTo>
                    <a:pt x="3569217" y="661284"/>
                    <a:pt x="3570099" y="652056"/>
                    <a:pt x="3570099" y="639514"/>
                  </a:cubicBezTo>
                  <a:cubicBezTo>
                    <a:pt x="3570099" y="625060"/>
                    <a:pt x="3564814" y="610903"/>
                    <a:pt x="3554244" y="597042"/>
                  </a:cubicBezTo>
                  <a:cubicBezTo>
                    <a:pt x="3543674" y="583181"/>
                    <a:pt x="3529331" y="570843"/>
                    <a:pt x="3511215" y="560028"/>
                  </a:cubicBezTo>
                  <a:cubicBezTo>
                    <a:pt x="3493100" y="549213"/>
                    <a:pt x="3472519" y="540697"/>
                    <a:pt x="3449474" y="534478"/>
                  </a:cubicBezTo>
                  <a:cubicBezTo>
                    <a:pt x="3437952" y="531368"/>
                    <a:pt x="3426582" y="529036"/>
                    <a:pt x="3415366" y="527481"/>
                  </a:cubicBezTo>
                  <a:lnTo>
                    <a:pt x="3395049" y="526054"/>
                  </a:lnTo>
                  <a:lnTo>
                    <a:pt x="3394938" y="1120034"/>
                  </a:lnTo>
                  <a:lnTo>
                    <a:pt x="3322201" y="1082364"/>
                  </a:lnTo>
                  <a:cubicBezTo>
                    <a:pt x="3289542" y="977747"/>
                    <a:pt x="3243612" y="900091"/>
                    <a:pt x="3184409" y="849398"/>
                  </a:cubicBezTo>
                  <a:cubicBezTo>
                    <a:pt x="3125207" y="798705"/>
                    <a:pt x="3056016" y="768170"/>
                    <a:pt x="2976838" y="757793"/>
                  </a:cubicBezTo>
                  <a:lnTo>
                    <a:pt x="2896273" y="643850"/>
                  </a:lnTo>
                  <a:lnTo>
                    <a:pt x="3291158" y="412341"/>
                  </a:lnTo>
                  <a:lnTo>
                    <a:pt x="3291158" y="395641"/>
                  </a:lnTo>
                  <a:lnTo>
                    <a:pt x="2929681" y="395641"/>
                  </a:lnTo>
                  <a:lnTo>
                    <a:pt x="2895548" y="395641"/>
                  </a:lnTo>
                  <a:cubicBezTo>
                    <a:pt x="2855254" y="402638"/>
                    <a:pt x="2816695" y="418790"/>
                    <a:pt x="2779871" y="444095"/>
                  </a:cubicBezTo>
                  <a:cubicBezTo>
                    <a:pt x="2743046" y="469401"/>
                    <a:pt x="2707756" y="505988"/>
                    <a:pt x="2674000" y="553857"/>
                  </a:cubicBezTo>
                  <a:cubicBezTo>
                    <a:pt x="2664275" y="570283"/>
                    <a:pt x="2655366" y="586090"/>
                    <a:pt x="2647271" y="601278"/>
                  </a:cubicBezTo>
                  <a:cubicBezTo>
                    <a:pt x="2639177" y="616466"/>
                    <a:pt x="2631909" y="633203"/>
                    <a:pt x="2625468" y="651489"/>
                  </a:cubicBezTo>
                  <a:cubicBezTo>
                    <a:pt x="2619027" y="669775"/>
                    <a:pt x="2613831" y="689581"/>
                    <a:pt x="2609880" y="710906"/>
                  </a:cubicBezTo>
                  <a:cubicBezTo>
                    <a:pt x="2605929" y="732232"/>
                    <a:pt x="2603954" y="756852"/>
                    <a:pt x="2603954" y="784766"/>
                  </a:cubicBezTo>
                  <a:cubicBezTo>
                    <a:pt x="2603954" y="804305"/>
                    <a:pt x="2606911" y="825820"/>
                    <a:pt x="2612826" y="849309"/>
                  </a:cubicBezTo>
                  <a:cubicBezTo>
                    <a:pt x="2618741" y="872799"/>
                    <a:pt x="2626991" y="895696"/>
                    <a:pt x="2637576" y="918000"/>
                  </a:cubicBezTo>
                  <a:cubicBezTo>
                    <a:pt x="2648161" y="940303"/>
                    <a:pt x="2661270" y="960765"/>
                    <a:pt x="2676902" y="979385"/>
                  </a:cubicBezTo>
                  <a:cubicBezTo>
                    <a:pt x="2684718" y="988695"/>
                    <a:pt x="2691192" y="996765"/>
                    <a:pt x="2696323" y="1003595"/>
                  </a:cubicBezTo>
                  <a:lnTo>
                    <a:pt x="2700501" y="1009412"/>
                  </a:lnTo>
                  <a:lnTo>
                    <a:pt x="2699306" y="990103"/>
                  </a:lnTo>
                  <a:cubicBezTo>
                    <a:pt x="2699306" y="965761"/>
                    <a:pt x="2705769" y="944651"/>
                    <a:pt x="2718697" y="926772"/>
                  </a:cubicBezTo>
                  <a:cubicBezTo>
                    <a:pt x="2731624" y="908894"/>
                    <a:pt x="2752341" y="899309"/>
                    <a:pt x="2780849" y="898019"/>
                  </a:cubicBezTo>
                  <a:cubicBezTo>
                    <a:pt x="2793791" y="898019"/>
                    <a:pt x="2807178" y="900770"/>
                    <a:pt x="2821009" y="906270"/>
                  </a:cubicBezTo>
                  <a:cubicBezTo>
                    <a:pt x="2834841" y="911770"/>
                    <a:pt x="2846600" y="919337"/>
                    <a:pt x="2856288" y="928973"/>
                  </a:cubicBezTo>
                  <a:cubicBezTo>
                    <a:pt x="2865976" y="938609"/>
                    <a:pt x="2873781" y="949847"/>
                    <a:pt x="2879704" y="962685"/>
                  </a:cubicBezTo>
                  <a:cubicBezTo>
                    <a:pt x="2885626" y="975523"/>
                    <a:pt x="2888587" y="988369"/>
                    <a:pt x="2888587" y="1001222"/>
                  </a:cubicBezTo>
                  <a:cubicBezTo>
                    <a:pt x="2888587" y="1012918"/>
                    <a:pt x="2886130" y="1024993"/>
                    <a:pt x="2881216" y="1037446"/>
                  </a:cubicBezTo>
                  <a:cubicBezTo>
                    <a:pt x="2876301" y="1049898"/>
                    <a:pt x="2868756" y="1061443"/>
                    <a:pt x="2858578" y="1072080"/>
                  </a:cubicBezTo>
                  <a:cubicBezTo>
                    <a:pt x="2848401" y="1082717"/>
                    <a:pt x="2834985" y="1091233"/>
                    <a:pt x="2818329" y="1097630"/>
                  </a:cubicBezTo>
                  <a:cubicBezTo>
                    <a:pt x="2801674" y="1104027"/>
                    <a:pt x="2782050" y="1107225"/>
                    <a:pt x="2759457" y="1107225"/>
                  </a:cubicBezTo>
                  <a:cubicBezTo>
                    <a:pt x="2729170" y="1107225"/>
                    <a:pt x="2698839" y="1100032"/>
                    <a:pt x="2668463" y="1085644"/>
                  </a:cubicBezTo>
                  <a:cubicBezTo>
                    <a:pt x="2638087" y="1071257"/>
                    <a:pt x="2610832" y="1049591"/>
                    <a:pt x="2586698" y="1020646"/>
                  </a:cubicBezTo>
                  <a:cubicBezTo>
                    <a:pt x="2562563" y="991700"/>
                    <a:pt x="2542568" y="955699"/>
                    <a:pt x="2526713" y="912640"/>
                  </a:cubicBezTo>
                  <a:cubicBezTo>
                    <a:pt x="2510858" y="869582"/>
                    <a:pt x="2502449" y="818226"/>
                    <a:pt x="2501485" y="758571"/>
                  </a:cubicBezTo>
                  <a:cubicBezTo>
                    <a:pt x="2499632" y="670661"/>
                    <a:pt x="2514090" y="594596"/>
                    <a:pt x="2544859" y="530375"/>
                  </a:cubicBezTo>
                  <a:cubicBezTo>
                    <a:pt x="2575627" y="466155"/>
                    <a:pt x="2613938" y="421243"/>
                    <a:pt x="2659791" y="395641"/>
                  </a:cubicBezTo>
                  <a:lnTo>
                    <a:pt x="2452680" y="395641"/>
                  </a:lnTo>
                  <a:lnTo>
                    <a:pt x="2432706" y="395641"/>
                  </a:lnTo>
                  <a:lnTo>
                    <a:pt x="1790983" y="395641"/>
                  </a:lnTo>
                  <a:lnTo>
                    <a:pt x="1766779" y="395641"/>
                  </a:lnTo>
                  <a:lnTo>
                    <a:pt x="1634701" y="395641"/>
                  </a:lnTo>
                  <a:lnTo>
                    <a:pt x="1634701" y="1121457"/>
                  </a:lnTo>
                  <a:lnTo>
                    <a:pt x="1532233" y="1046785"/>
                  </a:lnTo>
                  <a:lnTo>
                    <a:pt x="1532233" y="490282"/>
                  </a:lnTo>
                  <a:cubicBezTo>
                    <a:pt x="1532233" y="486160"/>
                    <a:pt x="1529939" y="479093"/>
                    <a:pt x="1525351" y="469079"/>
                  </a:cubicBezTo>
                  <a:cubicBezTo>
                    <a:pt x="1520762" y="459065"/>
                    <a:pt x="1514870" y="448654"/>
                    <a:pt x="1507672" y="437847"/>
                  </a:cubicBezTo>
                  <a:cubicBezTo>
                    <a:pt x="1500475" y="427040"/>
                    <a:pt x="1493444" y="417600"/>
                    <a:pt x="1486580" y="409528"/>
                  </a:cubicBezTo>
                  <a:cubicBezTo>
                    <a:pt x="1479717" y="401456"/>
                    <a:pt x="1474906" y="396827"/>
                    <a:pt x="1472149" y="395641"/>
                  </a:cubicBezTo>
                  <a:lnTo>
                    <a:pt x="1457529" y="395641"/>
                  </a:lnTo>
                  <a:lnTo>
                    <a:pt x="1406794" y="395641"/>
                  </a:lnTo>
                  <a:lnTo>
                    <a:pt x="1337538" y="395641"/>
                  </a:lnTo>
                  <a:lnTo>
                    <a:pt x="1337538" y="1120034"/>
                  </a:lnTo>
                  <a:lnTo>
                    <a:pt x="1266135" y="1082453"/>
                  </a:lnTo>
                  <a:cubicBezTo>
                    <a:pt x="1250762" y="1030537"/>
                    <a:pt x="1230434" y="985841"/>
                    <a:pt x="1205150" y="948364"/>
                  </a:cubicBezTo>
                  <a:cubicBezTo>
                    <a:pt x="1179866" y="910887"/>
                    <a:pt x="1151559" y="879392"/>
                    <a:pt x="1120227" y="853879"/>
                  </a:cubicBezTo>
                  <a:cubicBezTo>
                    <a:pt x="1088895" y="828366"/>
                    <a:pt x="1054439" y="807912"/>
                    <a:pt x="1016858" y="792516"/>
                  </a:cubicBezTo>
                  <a:cubicBezTo>
                    <a:pt x="979277" y="777121"/>
                    <a:pt x="939340" y="766465"/>
                    <a:pt x="897045" y="760550"/>
                  </a:cubicBezTo>
                  <a:lnTo>
                    <a:pt x="810854" y="645163"/>
                  </a:lnTo>
                  <a:lnTo>
                    <a:pt x="1233647" y="410651"/>
                  </a:lnTo>
                  <a:lnTo>
                    <a:pt x="1233647" y="395641"/>
                  </a:lnTo>
                  <a:lnTo>
                    <a:pt x="798198" y="395641"/>
                  </a:lnTo>
                  <a:lnTo>
                    <a:pt x="785348" y="395641"/>
                  </a:lnTo>
                  <a:lnTo>
                    <a:pt x="682387" y="395641"/>
                  </a:lnTo>
                  <a:lnTo>
                    <a:pt x="682387" y="1121457"/>
                  </a:lnTo>
                  <a:lnTo>
                    <a:pt x="578496" y="1046785"/>
                  </a:lnTo>
                  <a:lnTo>
                    <a:pt x="578496" y="753257"/>
                  </a:lnTo>
                  <a:cubicBezTo>
                    <a:pt x="578496" y="747860"/>
                    <a:pt x="576194" y="739306"/>
                    <a:pt x="571591" y="727595"/>
                  </a:cubicBezTo>
                  <a:cubicBezTo>
                    <a:pt x="566988" y="715883"/>
                    <a:pt x="560810" y="704205"/>
                    <a:pt x="553057" y="692561"/>
                  </a:cubicBezTo>
                  <a:cubicBezTo>
                    <a:pt x="545303" y="680916"/>
                    <a:pt x="537165" y="671213"/>
                    <a:pt x="528640" y="663452"/>
                  </a:cubicBezTo>
                  <a:cubicBezTo>
                    <a:pt x="520116" y="655692"/>
                    <a:pt x="512704" y="651811"/>
                    <a:pt x="506403" y="651811"/>
                  </a:cubicBezTo>
                  <a:cubicBezTo>
                    <a:pt x="501274" y="651811"/>
                    <a:pt x="494451" y="654524"/>
                    <a:pt x="485934" y="659950"/>
                  </a:cubicBezTo>
                  <a:cubicBezTo>
                    <a:pt x="477417" y="665376"/>
                    <a:pt x="467607" y="672988"/>
                    <a:pt x="456503" y="682788"/>
                  </a:cubicBezTo>
                  <a:cubicBezTo>
                    <a:pt x="445400" y="692587"/>
                    <a:pt x="433762" y="704261"/>
                    <a:pt x="421591" y="717811"/>
                  </a:cubicBezTo>
                  <a:cubicBezTo>
                    <a:pt x="409420" y="731360"/>
                    <a:pt x="396427" y="745548"/>
                    <a:pt x="382610" y="760372"/>
                  </a:cubicBezTo>
                  <a:cubicBezTo>
                    <a:pt x="368690" y="775256"/>
                    <a:pt x="354980" y="789922"/>
                    <a:pt x="341483" y="804369"/>
                  </a:cubicBezTo>
                  <a:cubicBezTo>
                    <a:pt x="327985" y="818815"/>
                    <a:pt x="314691" y="831857"/>
                    <a:pt x="301600" y="843494"/>
                  </a:cubicBezTo>
                  <a:cubicBezTo>
                    <a:pt x="288510" y="855132"/>
                    <a:pt x="275598" y="864931"/>
                    <a:pt x="262864" y="872892"/>
                  </a:cubicBezTo>
                  <a:cubicBezTo>
                    <a:pt x="250129" y="880852"/>
                    <a:pt x="237484" y="884833"/>
                    <a:pt x="224927" y="884833"/>
                  </a:cubicBezTo>
                  <a:cubicBezTo>
                    <a:pt x="207493" y="884833"/>
                    <a:pt x="190219" y="878088"/>
                    <a:pt x="173104" y="864597"/>
                  </a:cubicBezTo>
                  <a:cubicBezTo>
                    <a:pt x="155989" y="851107"/>
                    <a:pt x="140630" y="835378"/>
                    <a:pt x="127029" y="817410"/>
                  </a:cubicBezTo>
                  <a:cubicBezTo>
                    <a:pt x="113427" y="799443"/>
                    <a:pt x="101697" y="780360"/>
                    <a:pt x="91839" y="760161"/>
                  </a:cubicBezTo>
                  <a:cubicBezTo>
                    <a:pt x="81980" y="739963"/>
                    <a:pt x="76021" y="717018"/>
                    <a:pt x="73960" y="691327"/>
                  </a:cubicBezTo>
                  <a:lnTo>
                    <a:pt x="156037" y="687524"/>
                  </a:lnTo>
                  <a:cubicBezTo>
                    <a:pt x="162797" y="713141"/>
                    <a:pt x="169839" y="728614"/>
                    <a:pt x="177162" y="733944"/>
                  </a:cubicBezTo>
                  <a:cubicBezTo>
                    <a:pt x="184486" y="739273"/>
                    <a:pt x="187384" y="741938"/>
                    <a:pt x="185857" y="741938"/>
                  </a:cubicBezTo>
                  <a:cubicBezTo>
                    <a:pt x="188955" y="741938"/>
                    <a:pt x="198135" y="735578"/>
                    <a:pt x="213397" y="722859"/>
                  </a:cubicBezTo>
                  <a:cubicBezTo>
                    <a:pt x="228659" y="710139"/>
                    <a:pt x="244474" y="694933"/>
                    <a:pt x="260840" y="677239"/>
                  </a:cubicBezTo>
                  <a:cubicBezTo>
                    <a:pt x="277207" y="659546"/>
                    <a:pt x="291546" y="642112"/>
                    <a:pt x="303857" y="624938"/>
                  </a:cubicBezTo>
                  <a:cubicBezTo>
                    <a:pt x="316169" y="607764"/>
                    <a:pt x="322325" y="596115"/>
                    <a:pt x="322325" y="589993"/>
                  </a:cubicBezTo>
                  <a:cubicBezTo>
                    <a:pt x="322325" y="567222"/>
                    <a:pt x="318901" y="549169"/>
                    <a:pt x="312052" y="535834"/>
                  </a:cubicBezTo>
                  <a:cubicBezTo>
                    <a:pt x="305203" y="522499"/>
                    <a:pt x="295845" y="511726"/>
                    <a:pt x="283978" y="503513"/>
                  </a:cubicBezTo>
                  <a:cubicBezTo>
                    <a:pt x="272111" y="495300"/>
                    <a:pt x="257330" y="488555"/>
                    <a:pt x="239637" y="483277"/>
                  </a:cubicBezTo>
                  <a:cubicBezTo>
                    <a:pt x="221944" y="477999"/>
                    <a:pt x="205737" y="473419"/>
                    <a:pt x="191016" y="469535"/>
                  </a:cubicBezTo>
                  <a:cubicBezTo>
                    <a:pt x="171447" y="465621"/>
                    <a:pt x="152872" y="461040"/>
                    <a:pt x="135290" y="455792"/>
                  </a:cubicBezTo>
                  <a:cubicBezTo>
                    <a:pt x="117708" y="450544"/>
                    <a:pt x="98347" y="441449"/>
                    <a:pt x="77207" y="428507"/>
                  </a:cubicBezTo>
                  <a:lnTo>
                    <a:pt x="68712" y="395641"/>
                  </a:lnTo>
                  <a:lnTo>
                    <a:pt x="53969" y="395641"/>
                  </a:lnTo>
                  <a:lnTo>
                    <a:pt x="0" y="300289"/>
                  </a:lnTo>
                  <a:lnTo>
                    <a:pt x="732713" y="300289"/>
                  </a:lnTo>
                  <a:lnTo>
                    <a:pt x="738847" y="300289"/>
                  </a:lnTo>
                  <a:lnTo>
                    <a:pt x="1346665" y="300289"/>
                  </a:lnTo>
                  <a:lnTo>
                    <a:pt x="1395110" y="300289"/>
                  </a:lnTo>
                  <a:lnTo>
                    <a:pt x="1491584" y="300289"/>
                  </a:lnTo>
                  <a:cubicBezTo>
                    <a:pt x="1502198" y="308094"/>
                    <a:pt x="1511377" y="314972"/>
                    <a:pt x="1519122" y="320922"/>
                  </a:cubicBezTo>
                  <a:lnTo>
                    <a:pt x="1532233" y="331360"/>
                  </a:lnTo>
                  <a:lnTo>
                    <a:pt x="1532233" y="163664"/>
                  </a:lnTo>
                  <a:cubicBezTo>
                    <a:pt x="1568702" y="178193"/>
                    <a:pt x="1592291" y="198176"/>
                    <a:pt x="1603002" y="223615"/>
                  </a:cubicBezTo>
                  <a:cubicBezTo>
                    <a:pt x="1613713" y="249055"/>
                    <a:pt x="1621277" y="270632"/>
                    <a:pt x="1625695" y="288347"/>
                  </a:cubicBezTo>
                  <a:lnTo>
                    <a:pt x="1629431" y="300289"/>
                  </a:lnTo>
                  <a:lnTo>
                    <a:pt x="1714144" y="300289"/>
                  </a:lnTo>
                  <a:lnTo>
                    <a:pt x="1730142" y="300289"/>
                  </a:lnTo>
                  <a:lnTo>
                    <a:pt x="2220814" y="300289"/>
                  </a:lnTo>
                  <a:cubicBezTo>
                    <a:pt x="2222445" y="299844"/>
                    <a:pt x="2223260" y="299955"/>
                    <a:pt x="2223260" y="300622"/>
                  </a:cubicBezTo>
                  <a:cubicBezTo>
                    <a:pt x="2223260" y="293640"/>
                    <a:pt x="2221018" y="287910"/>
                    <a:pt x="2216534" y="283433"/>
                  </a:cubicBezTo>
                  <a:cubicBezTo>
                    <a:pt x="2212049" y="278956"/>
                    <a:pt x="2205393" y="274916"/>
                    <a:pt x="2196565" y="271314"/>
                  </a:cubicBezTo>
                  <a:cubicBezTo>
                    <a:pt x="2187737" y="267711"/>
                    <a:pt x="2177664" y="265254"/>
                    <a:pt x="2166345" y="263942"/>
                  </a:cubicBezTo>
                  <a:cubicBezTo>
                    <a:pt x="2155026" y="262630"/>
                    <a:pt x="2143897" y="261974"/>
                    <a:pt x="2132956" y="261974"/>
                  </a:cubicBezTo>
                  <a:cubicBezTo>
                    <a:pt x="2122297" y="261974"/>
                    <a:pt x="2108417" y="262426"/>
                    <a:pt x="2091317" y="263331"/>
                  </a:cubicBezTo>
                  <a:cubicBezTo>
                    <a:pt x="2074217" y="264235"/>
                    <a:pt x="2056068" y="265643"/>
                    <a:pt x="2036870" y="267556"/>
                  </a:cubicBezTo>
                  <a:cubicBezTo>
                    <a:pt x="2018769" y="269394"/>
                    <a:pt x="2001120" y="270802"/>
                    <a:pt x="1983924" y="271781"/>
                  </a:cubicBezTo>
                  <a:cubicBezTo>
                    <a:pt x="1966727" y="272759"/>
                    <a:pt x="1952288" y="273248"/>
                    <a:pt x="1940606" y="273248"/>
                  </a:cubicBezTo>
                  <a:cubicBezTo>
                    <a:pt x="1918398" y="273248"/>
                    <a:pt x="1896102" y="269501"/>
                    <a:pt x="1873717" y="262008"/>
                  </a:cubicBezTo>
                  <a:cubicBezTo>
                    <a:pt x="1851332" y="254514"/>
                    <a:pt x="1831074" y="243692"/>
                    <a:pt x="1812943" y="229542"/>
                  </a:cubicBezTo>
                  <a:cubicBezTo>
                    <a:pt x="1794813" y="215391"/>
                    <a:pt x="1779917" y="197376"/>
                    <a:pt x="1768258" y="175495"/>
                  </a:cubicBezTo>
                  <a:cubicBezTo>
                    <a:pt x="1756598" y="153613"/>
                    <a:pt x="1750768" y="128767"/>
                    <a:pt x="1750768" y="100956"/>
                  </a:cubicBezTo>
                  <a:cubicBezTo>
                    <a:pt x="1750768" y="83122"/>
                    <a:pt x="1756328" y="49470"/>
                    <a:pt x="1767446" y="0"/>
                  </a:cubicBezTo>
                  <a:close/>
                  <a:moveTo>
                    <a:pt x="261018" y="395641"/>
                  </a:moveTo>
                  <a:cubicBezTo>
                    <a:pt x="296419" y="397553"/>
                    <a:pt x="327503" y="413975"/>
                    <a:pt x="354269" y="444907"/>
                  </a:cubicBezTo>
                  <a:cubicBezTo>
                    <a:pt x="367652" y="460373"/>
                    <a:pt x="377908" y="476253"/>
                    <a:pt x="385037" y="492547"/>
                  </a:cubicBezTo>
                  <a:lnTo>
                    <a:pt x="394064" y="530239"/>
                  </a:lnTo>
                  <a:lnTo>
                    <a:pt x="414031" y="513164"/>
                  </a:lnTo>
                  <a:cubicBezTo>
                    <a:pt x="424927" y="505025"/>
                    <a:pt x="438025" y="500955"/>
                    <a:pt x="453324" y="500955"/>
                  </a:cubicBezTo>
                  <a:cubicBezTo>
                    <a:pt x="468415" y="500955"/>
                    <a:pt x="483518" y="505796"/>
                    <a:pt x="498632" y="515476"/>
                  </a:cubicBezTo>
                  <a:cubicBezTo>
                    <a:pt x="513745" y="525157"/>
                    <a:pt x="527684" y="535882"/>
                    <a:pt x="540448" y="547653"/>
                  </a:cubicBezTo>
                  <a:cubicBezTo>
                    <a:pt x="553212" y="559424"/>
                    <a:pt x="565520" y="572692"/>
                    <a:pt x="577373" y="587458"/>
                  </a:cubicBezTo>
                  <a:lnTo>
                    <a:pt x="578651" y="590092"/>
                  </a:lnTo>
                  <a:lnTo>
                    <a:pt x="578496" y="395641"/>
                  </a:lnTo>
                  <a:lnTo>
                    <a:pt x="261018" y="395641"/>
                  </a:lnTo>
                  <a:close/>
                  <a:moveTo>
                    <a:pt x="1233647" y="541138"/>
                  </a:moveTo>
                  <a:lnTo>
                    <a:pt x="1006785" y="663975"/>
                  </a:lnTo>
                  <a:cubicBezTo>
                    <a:pt x="1048709" y="677347"/>
                    <a:pt x="1090892" y="701204"/>
                    <a:pt x="1133335" y="735545"/>
                  </a:cubicBezTo>
                  <a:cubicBezTo>
                    <a:pt x="1175778" y="769886"/>
                    <a:pt x="1209215" y="815602"/>
                    <a:pt x="1233647" y="872692"/>
                  </a:cubicBezTo>
                  <a:lnTo>
                    <a:pt x="1233647" y="541138"/>
                  </a:lnTo>
                  <a:close/>
                  <a:moveTo>
                    <a:pt x="3291158" y="538358"/>
                  </a:moveTo>
                  <a:cubicBezTo>
                    <a:pt x="3264014" y="561351"/>
                    <a:pt x="3232767" y="583233"/>
                    <a:pt x="3197418" y="604002"/>
                  </a:cubicBezTo>
                  <a:cubicBezTo>
                    <a:pt x="3162069" y="624771"/>
                    <a:pt x="3123743" y="643643"/>
                    <a:pt x="3082441" y="660617"/>
                  </a:cubicBezTo>
                  <a:cubicBezTo>
                    <a:pt x="3121564" y="672477"/>
                    <a:pt x="3161738" y="696145"/>
                    <a:pt x="3202966" y="731620"/>
                  </a:cubicBezTo>
                  <a:cubicBezTo>
                    <a:pt x="3244193" y="767095"/>
                    <a:pt x="3273591" y="811792"/>
                    <a:pt x="3291158" y="865709"/>
                  </a:cubicBezTo>
                  <a:lnTo>
                    <a:pt x="3291158" y="5383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="" xmlns:a16="http://schemas.microsoft.com/office/drawing/2014/main" id="{B64394E0-0F1E-C1C3-EB30-3F530A71AF6E}"/>
                </a:ext>
              </a:extLst>
            </p:cNvPr>
            <p:cNvSpPr/>
            <p:nvPr/>
          </p:nvSpPr>
          <p:spPr>
            <a:xfrm>
              <a:off x="6709181" y="3740507"/>
              <a:ext cx="1209491" cy="957793"/>
            </a:xfrm>
            <a:custGeom>
              <a:avLst/>
              <a:gdLst/>
              <a:ahLst/>
              <a:cxnLst/>
              <a:rect l="l" t="t" r="r" b="b"/>
              <a:pathLst>
                <a:path w="1209491" h="957793">
                  <a:moveTo>
                    <a:pt x="950741" y="0"/>
                  </a:moveTo>
                  <a:cubicBezTo>
                    <a:pt x="987210" y="14529"/>
                    <a:pt x="1010799" y="34512"/>
                    <a:pt x="1021510" y="59951"/>
                  </a:cubicBezTo>
                  <a:cubicBezTo>
                    <a:pt x="1032221" y="85391"/>
                    <a:pt x="1039785" y="106968"/>
                    <a:pt x="1044203" y="124683"/>
                  </a:cubicBezTo>
                  <a:lnTo>
                    <a:pt x="1047939" y="136625"/>
                  </a:lnTo>
                  <a:lnTo>
                    <a:pt x="1148651" y="136625"/>
                  </a:lnTo>
                  <a:lnTo>
                    <a:pt x="1209491" y="231977"/>
                  </a:lnTo>
                  <a:lnTo>
                    <a:pt x="1053209" y="231977"/>
                  </a:lnTo>
                  <a:lnTo>
                    <a:pt x="1053209" y="957793"/>
                  </a:lnTo>
                  <a:lnTo>
                    <a:pt x="950741" y="883121"/>
                  </a:lnTo>
                  <a:lnTo>
                    <a:pt x="950741" y="326618"/>
                  </a:lnTo>
                  <a:cubicBezTo>
                    <a:pt x="950741" y="322496"/>
                    <a:pt x="948447" y="315429"/>
                    <a:pt x="943859" y="305415"/>
                  </a:cubicBezTo>
                  <a:cubicBezTo>
                    <a:pt x="939270" y="295401"/>
                    <a:pt x="933378" y="284990"/>
                    <a:pt x="926180" y="274183"/>
                  </a:cubicBezTo>
                  <a:cubicBezTo>
                    <a:pt x="918983" y="263376"/>
                    <a:pt x="911952" y="253936"/>
                    <a:pt x="905088" y="245864"/>
                  </a:cubicBezTo>
                  <a:cubicBezTo>
                    <a:pt x="898225" y="237792"/>
                    <a:pt x="893414" y="233163"/>
                    <a:pt x="890657" y="231977"/>
                  </a:cubicBezTo>
                  <a:lnTo>
                    <a:pt x="879429" y="231977"/>
                  </a:lnTo>
                  <a:lnTo>
                    <a:pt x="825302" y="231977"/>
                  </a:lnTo>
                  <a:lnTo>
                    <a:pt x="759438" y="231977"/>
                  </a:lnTo>
                  <a:cubicBezTo>
                    <a:pt x="768733" y="234571"/>
                    <a:pt x="776876" y="246598"/>
                    <a:pt x="783866" y="268056"/>
                  </a:cubicBezTo>
                  <a:cubicBezTo>
                    <a:pt x="790856" y="289515"/>
                    <a:pt x="794350" y="309962"/>
                    <a:pt x="794350" y="329397"/>
                  </a:cubicBezTo>
                  <a:cubicBezTo>
                    <a:pt x="794350" y="336899"/>
                    <a:pt x="793810" y="344889"/>
                    <a:pt x="792727" y="353369"/>
                  </a:cubicBezTo>
                  <a:cubicBezTo>
                    <a:pt x="791645" y="361849"/>
                    <a:pt x="790288" y="363998"/>
                    <a:pt x="788658" y="359818"/>
                  </a:cubicBezTo>
                  <a:cubicBezTo>
                    <a:pt x="788658" y="359818"/>
                    <a:pt x="784040" y="364132"/>
                    <a:pt x="774804" y="372760"/>
                  </a:cubicBezTo>
                  <a:cubicBezTo>
                    <a:pt x="783091" y="378156"/>
                    <a:pt x="787234" y="380335"/>
                    <a:pt x="787234" y="379297"/>
                  </a:cubicBezTo>
                  <a:lnTo>
                    <a:pt x="775160" y="411874"/>
                  </a:lnTo>
                  <a:cubicBezTo>
                    <a:pt x="773826" y="417152"/>
                    <a:pt x="772632" y="420302"/>
                    <a:pt x="771580" y="421325"/>
                  </a:cubicBezTo>
                  <a:cubicBezTo>
                    <a:pt x="771580" y="428130"/>
                    <a:pt x="771105" y="431532"/>
                    <a:pt x="770156" y="431532"/>
                  </a:cubicBezTo>
                  <a:lnTo>
                    <a:pt x="770156" y="420325"/>
                  </a:lnTo>
                  <a:lnTo>
                    <a:pt x="768667" y="950677"/>
                  </a:lnTo>
                  <a:lnTo>
                    <a:pt x="706359" y="923481"/>
                  </a:lnTo>
                  <a:lnTo>
                    <a:pt x="699198" y="903646"/>
                  </a:lnTo>
                  <a:cubicBezTo>
                    <a:pt x="699006" y="902994"/>
                    <a:pt x="698820" y="902579"/>
                    <a:pt x="698642" y="902401"/>
                  </a:cubicBezTo>
                  <a:cubicBezTo>
                    <a:pt x="698465" y="902223"/>
                    <a:pt x="697731" y="901489"/>
                    <a:pt x="696441" y="900199"/>
                  </a:cubicBezTo>
                  <a:lnTo>
                    <a:pt x="701509" y="875165"/>
                  </a:lnTo>
                  <a:lnTo>
                    <a:pt x="622058" y="818434"/>
                  </a:lnTo>
                  <a:cubicBezTo>
                    <a:pt x="619998" y="818434"/>
                    <a:pt x="616484" y="815950"/>
                    <a:pt x="611518" y="810984"/>
                  </a:cubicBezTo>
                  <a:lnTo>
                    <a:pt x="607471" y="804247"/>
                  </a:lnTo>
                  <a:lnTo>
                    <a:pt x="585656" y="786501"/>
                  </a:lnTo>
                  <a:cubicBezTo>
                    <a:pt x="584781" y="785612"/>
                    <a:pt x="582032" y="783907"/>
                    <a:pt x="577406" y="781387"/>
                  </a:cubicBezTo>
                  <a:cubicBezTo>
                    <a:pt x="572781" y="778867"/>
                    <a:pt x="563530" y="772989"/>
                    <a:pt x="549654" y="763753"/>
                  </a:cubicBezTo>
                  <a:cubicBezTo>
                    <a:pt x="537691" y="758638"/>
                    <a:pt x="527755" y="754328"/>
                    <a:pt x="519846" y="750822"/>
                  </a:cubicBezTo>
                  <a:cubicBezTo>
                    <a:pt x="511937" y="747316"/>
                    <a:pt x="504480" y="744318"/>
                    <a:pt x="497475" y="741827"/>
                  </a:cubicBezTo>
                  <a:cubicBezTo>
                    <a:pt x="490471" y="739337"/>
                    <a:pt x="485049" y="737565"/>
                    <a:pt x="481209" y="736513"/>
                  </a:cubicBezTo>
                  <a:cubicBezTo>
                    <a:pt x="477369" y="735460"/>
                    <a:pt x="471573" y="734385"/>
                    <a:pt x="463820" y="733288"/>
                  </a:cubicBezTo>
                  <a:cubicBezTo>
                    <a:pt x="456437" y="732517"/>
                    <a:pt x="450822" y="732365"/>
                    <a:pt x="446975" y="732832"/>
                  </a:cubicBezTo>
                  <a:cubicBezTo>
                    <a:pt x="445052" y="733066"/>
                    <a:pt x="442605" y="733124"/>
                    <a:pt x="439634" y="733008"/>
                  </a:cubicBezTo>
                  <a:lnTo>
                    <a:pt x="429342" y="732148"/>
                  </a:lnTo>
                  <a:lnTo>
                    <a:pt x="427965" y="733177"/>
                  </a:lnTo>
                  <a:cubicBezTo>
                    <a:pt x="426333" y="733874"/>
                    <a:pt x="423533" y="734919"/>
                    <a:pt x="419568" y="736312"/>
                  </a:cubicBezTo>
                  <a:lnTo>
                    <a:pt x="329308" y="623571"/>
                  </a:lnTo>
                  <a:lnTo>
                    <a:pt x="555347" y="497954"/>
                  </a:lnTo>
                  <a:cubicBezTo>
                    <a:pt x="540300" y="496975"/>
                    <a:pt x="523137" y="489018"/>
                    <a:pt x="503857" y="474082"/>
                  </a:cubicBezTo>
                  <a:cubicBezTo>
                    <a:pt x="484578" y="459147"/>
                    <a:pt x="466658" y="442417"/>
                    <a:pt x="450099" y="423894"/>
                  </a:cubicBezTo>
                  <a:cubicBezTo>
                    <a:pt x="433540" y="405370"/>
                    <a:pt x="418979" y="385724"/>
                    <a:pt x="406415" y="364954"/>
                  </a:cubicBezTo>
                  <a:cubicBezTo>
                    <a:pt x="393851" y="344185"/>
                    <a:pt x="387339" y="327233"/>
                    <a:pt x="386880" y="314098"/>
                  </a:cubicBezTo>
                  <a:cubicBezTo>
                    <a:pt x="382684" y="331829"/>
                    <a:pt x="374520" y="350711"/>
                    <a:pt x="362385" y="370747"/>
                  </a:cubicBezTo>
                  <a:cubicBezTo>
                    <a:pt x="353285" y="385774"/>
                    <a:pt x="340096" y="400360"/>
                    <a:pt x="322819" y="414508"/>
                  </a:cubicBezTo>
                  <a:lnTo>
                    <a:pt x="304334" y="428392"/>
                  </a:lnTo>
                  <a:lnTo>
                    <a:pt x="305990" y="441972"/>
                  </a:lnTo>
                  <a:cubicBezTo>
                    <a:pt x="306197" y="456449"/>
                    <a:pt x="301595" y="469824"/>
                    <a:pt x="292183" y="482099"/>
                  </a:cubicBezTo>
                  <a:cubicBezTo>
                    <a:pt x="279634" y="498465"/>
                    <a:pt x="263723" y="506648"/>
                    <a:pt x="244451" y="506648"/>
                  </a:cubicBezTo>
                  <a:cubicBezTo>
                    <a:pt x="226469" y="506648"/>
                    <a:pt x="201990" y="496097"/>
                    <a:pt x="171014" y="474994"/>
                  </a:cubicBezTo>
                  <a:cubicBezTo>
                    <a:pt x="140038" y="453891"/>
                    <a:pt x="109080" y="411304"/>
                    <a:pt x="78141" y="347231"/>
                  </a:cubicBezTo>
                  <a:lnTo>
                    <a:pt x="152101" y="315766"/>
                  </a:lnTo>
                  <a:cubicBezTo>
                    <a:pt x="162241" y="335468"/>
                    <a:pt x="171896" y="350860"/>
                    <a:pt x="181065" y="361941"/>
                  </a:cubicBezTo>
                  <a:cubicBezTo>
                    <a:pt x="190234" y="373023"/>
                    <a:pt x="196019" y="378563"/>
                    <a:pt x="198421" y="378563"/>
                  </a:cubicBezTo>
                  <a:cubicBezTo>
                    <a:pt x="206426" y="378563"/>
                    <a:pt x="214235" y="373030"/>
                    <a:pt x="221847" y="361963"/>
                  </a:cubicBezTo>
                  <a:cubicBezTo>
                    <a:pt x="229460" y="350897"/>
                    <a:pt x="238210" y="336328"/>
                    <a:pt x="248098" y="318256"/>
                  </a:cubicBezTo>
                  <a:cubicBezTo>
                    <a:pt x="257586" y="303313"/>
                    <a:pt x="268064" y="285928"/>
                    <a:pt x="279530" y="266100"/>
                  </a:cubicBezTo>
                  <a:cubicBezTo>
                    <a:pt x="290997" y="246272"/>
                    <a:pt x="304328" y="234897"/>
                    <a:pt x="319523" y="231977"/>
                  </a:cubicBezTo>
                  <a:lnTo>
                    <a:pt x="52613" y="231977"/>
                  </a:lnTo>
                  <a:lnTo>
                    <a:pt x="0" y="136625"/>
                  </a:lnTo>
                  <a:lnTo>
                    <a:pt x="765173" y="136625"/>
                  </a:lnTo>
                  <a:lnTo>
                    <a:pt x="813942" y="136625"/>
                  </a:lnTo>
                  <a:lnTo>
                    <a:pt x="910092" y="136625"/>
                  </a:lnTo>
                  <a:cubicBezTo>
                    <a:pt x="920707" y="144430"/>
                    <a:pt x="929886" y="151307"/>
                    <a:pt x="937629" y="157258"/>
                  </a:cubicBezTo>
                  <a:lnTo>
                    <a:pt x="950741" y="167697"/>
                  </a:lnTo>
                  <a:lnTo>
                    <a:pt x="950741" y="0"/>
                  </a:lnTo>
                  <a:close/>
                  <a:moveTo>
                    <a:pt x="455392" y="231977"/>
                  </a:moveTo>
                  <a:cubicBezTo>
                    <a:pt x="458801" y="231977"/>
                    <a:pt x="460406" y="232351"/>
                    <a:pt x="460206" y="233100"/>
                  </a:cubicBezTo>
                  <a:cubicBezTo>
                    <a:pt x="460006" y="233849"/>
                    <a:pt x="459906" y="236202"/>
                    <a:pt x="459906" y="240160"/>
                  </a:cubicBezTo>
                  <a:cubicBezTo>
                    <a:pt x="459906" y="253992"/>
                    <a:pt x="464535" y="268950"/>
                    <a:pt x="473793" y="285034"/>
                  </a:cubicBezTo>
                  <a:cubicBezTo>
                    <a:pt x="483051" y="301119"/>
                    <a:pt x="495333" y="316641"/>
                    <a:pt x="510640" y="331599"/>
                  </a:cubicBezTo>
                  <a:cubicBezTo>
                    <a:pt x="525946" y="346557"/>
                    <a:pt x="541842" y="358598"/>
                    <a:pt x="558327" y="367723"/>
                  </a:cubicBezTo>
                  <a:cubicBezTo>
                    <a:pt x="574812" y="376847"/>
                    <a:pt x="590170" y="381410"/>
                    <a:pt x="604402" y="381410"/>
                  </a:cubicBezTo>
                  <a:cubicBezTo>
                    <a:pt x="613490" y="381410"/>
                    <a:pt x="623007" y="379809"/>
                    <a:pt x="632954" y="376606"/>
                  </a:cubicBezTo>
                  <a:cubicBezTo>
                    <a:pt x="642902" y="373404"/>
                    <a:pt x="652026" y="368820"/>
                    <a:pt x="660328" y="362853"/>
                  </a:cubicBezTo>
                  <a:cubicBezTo>
                    <a:pt x="668630" y="356886"/>
                    <a:pt x="675490" y="349618"/>
                    <a:pt x="680908" y="341050"/>
                  </a:cubicBezTo>
                  <a:cubicBezTo>
                    <a:pt x="686327" y="332481"/>
                    <a:pt x="689036" y="322659"/>
                    <a:pt x="689036" y="311585"/>
                  </a:cubicBezTo>
                  <a:lnTo>
                    <a:pt x="689036" y="298999"/>
                  </a:lnTo>
                  <a:cubicBezTo>
                    <a:pt x="689036" y="283211"/>
                    <a:pt x="686497" y="271392"/>
                    <a:pt x="681420" y="263542"/>
                  </a:cubicBezTo>
                  <a:cubicBezTo>
                    <a:pt x="678881" y="259618"/>
                    <a:pt x="675344" y="254756"/>
                    <a:pt x="670810" y="248958"/>
                  </a:cubicBezTo>
                  <a:lnTo>
                    <a:pt x="656862" y="231977"/>
                  </a:lnTo>
                  <a:lnTo>
                    <a:pt x="455392" y="231977"/>
                  </a:lnTo>
                  <a:close/>
                  <a:moveTo>
                    <a:pt x="666755" y="537958"/>
                  </a:moveTo>
                  <a:lnTo>
                    <a:pt x="489147" y="634934"/>
                  </a:lnTo>
                  <a:lnTo>
                    <a:pt x="564508" y="686541"/>
                  </a:lnTo>
                  <a:lnTo>
                    <a:pt x="571558" y="671358"/>
                  </a:lnTo>
                  <a:cubicBezTo>
                    <a:pt x="576465" y="671358"/>
                    <a:pt x="582802" y="681772"/>
                    <a:pt x="590571" y="702601"/>
                  </a:cubicBezTo>
                  <a:lnTo>
                    <a:pt x="589169" y="702601"/>
                  </a:lnTo>
                  <a:lnTo>
                    <a:pt x="630708" y="712185"/>
                  </a:lnTo>
                  <a:lnTo>
                    <a:pt x="666332" y="766243"/>
                  </a:lnTo>
                  <a:lnTo>
                    <a:pt x="666755" y="537958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822ACC3-F0FE-CDED-2D6A-1347341FBAF2}"/>
                </a:ext>
              </a:extLst>
            </p:cNvPr>
            <p:cNvSpPr/>
            <p:nvPr/>
          </p:nvSpPr>
          <p:spPr>
            <a:xfrm>
              <a:off x="7906921" y="3741931"/>
              <a:ext cx="1500445" cy="956369"/>
            </a:xfrm>
            <a:custGeom>
              <a:avLst/>
              <a:gdLst/>
              <a:ahLst/>
              <a:cxnLst/>
              <a:rect l="l" t="t" r="r" b="b"/>
              <a:pathLst>
                <a:path w="1500445" h="956369">
                  <a:moveTo>
                    <a:pt x="465376" y="0"/>
                  </a:moveTo>
                  <a:cubicBezTo>
                    <a:pt x="505507" y="12956"/>
                    <a:pt x="530463" y="32299"/>
                    <a:pt x="540248" y="58027"/>
                  </a:cubicBezTo>
                  <a:cubicBezTo>
                    <a:pt x="550032" y="83755"/>
                    <a:pt x="557193" y="106100"/>
                    <a:pt x="561729" y="125061"/>
                  </a:cubicBezTo>
                  <a:cubicBezTo>
                    <a:pt x="562848" y="127833"/>
                    <a:pt x="563687" y="130233"/>
                    <a:pt x="564247" y="132260"/>
                  </a:cubicBezTo>
                  <a:lnTo>
                    <a:pt x="564745" y="135201"/>
                  </a:lnTo>
                  <a:lnTo>
                    <a:pt x="612409" y="135201"/>
                  </a:lnTo>
                  <a:lnTo>
                    <a:pt x="625616" y="135201"/>
                  </a:lnTo>
                  <a:lnTo>
                    <a:pt x="1444052" y="135201"/>
                  </a:lnTo>
                  <a:lnTo>
                    <a:pt x="1500445" y="230553"/>
                  </a:lnTo>
                  <a:lnTo>
                    <a:pt x="693453" y="230553"/>
                  </a:lnTo>
                  <a:lnTo>
                    <a:pt x="758351" y="255792"/>
                  </a:lnTo>
                  <a:cubicBezTo>
                    <a:pt x="785303" y="347186"/>
                    <a:pt x="814351" y="421517"/>
                    <a:pt x="845499" y="478785"/>
                  </a:cubicBezTo>
                  <a:cubicBezTo>
                    <a:pt x="876645" y="536052"/>
                    <a:pt x="908744" y="581431"/>
                    <a:pt x="941795" y="614920"/>
                  </a:cubicBezTo>
                  <a:cubicBezTo>
                    <a:pt x="974847" y="648409"/>
                    <a:pt x="1008637" y="671706"/>
                    <a:pt x="1043163" y="684811"/>
                  </a:cubicBezTo>
                  <a:cubicBezTo>
                    <a:pt x="1077690" y="697916"/>
                    <a:pt x="1112268" y="704468"/>
                    <a:pt x="1146899" y="704468"/>
                  </a:cubicBezTo>
                  <a:cubicBezTo>
                    <a:pt x="1178965" y="704468"/>
                    <a:pt x="1206109" y="698275"/>
                    <a:pt x="1228331" y="685889"/>
                  </a:cubicBezTo>
                  <a:cubicBezTo>
                    <a:pt x="1250553" y="673503"/>
                    <a:pt x="1268776" y="658049"/>
                    <a:pt x="1283000" y="639525"/>
                  </a:cubicBezTo>
                  <a:cubicBezTo>
                    <a:pt x="1297225" y="621002"/>
                    <a:pt x="1307821" y="601077"/>
                    <a:pt x="1314789" y="579752"/>
                  </a:cubicBezTo>
                  <a:cubicBezTo>
                    <a:pt x="1321756" y="558427"/>
                    <a:pt x="1325239" y="539188"/>
                    <a:pt x="1325239" y="522036"/>
                  </a:cubicBezTo>
                  <a:cubicBezTo>
                    <a:pt x="1325239" y="508427"/>
                    <a:pt x="1322171" y="493287"/>
                    <a:pt x="1316033" y="476617"/>
                  </a:cubicBezTo>
                  <a:cubicBezTo>
                    <a:pt x="1309896" y="459946"/>
                    <a:pt x="1301775" y="444658"/>
                    <a:pt x="1291673" y="430753"/>
                  </a:cubicBezTo>
                  <a:cubicBezTo>
                    <a:pt x="1281570" y="416847"/>
                    <a:pt x="1269818" y="405621"/>
                    <a:pt x="1256417" y="397075"/>
                  </a:cubicBezTo>
                  <a:cubicBezTo>
                    <a:pt x="1249715" y="392802"/>
                    <a:pt x="1242725" y="389597"/>
                    <a:pt x="1235447" y="387460"/>
                  </a:cubicBezTo>
                  <a:lnTo>
                    <a:pt x="1213217" y="384322"/>
                  </a:lnTo>
                  <a:lnTo>
                    <a:pt x="1222137" y="407159"/>
                  </a:lnTo>
                  <a:cubicBezTo>
                    <a:pt x="1224458" y="416232"/>
                    <a:pt x="1225617" y="425468"/>
                    <a:pt x="1225617" y="434867"/>
                  </a:cubicBezTo>
                  <a:cubicBezTo>
                    <a:pt x="1225617" y="457697"/>
                    <a:pt x="1220907" y="477247"/>
                    <a:pt x="1211486" y="493517"/>
                  </a:cubicBezTo>
                  <a:cubicBezTo>
                    <a:pt x="1202065" y="509787"/>
                    <a:pt x="1190439" y="522984"/>
                    <a:pt x="1176607" y="533110"/>
                  </a:cubicBezTo>
                  <a:cubicBezTo>
                    <a:pt x="1162776" y="543235"/>
                    <a:pt x="1147666" y="550607"/>
                    <a:pt x="1131277" y="555225"/>
                  </a:cubicBezTo>
                  <a:cubicBezTo>
                    <a:pt x="1114889" y="559842"/>
                    <a:pt x="1099793" y="562151"/>
                    <a:pt x="1085992" y="562151"/>
                  </a:cubicBezTo>
                  <a:cubicBezTo>
                    <a:pt x="1039071" y="562151"/>
                    <a:pt x="1001987" y="547468"/>
                    <a:pt x="974740" y="518100"/>
                  </a:cubicBezTo>
                  <a:cubicBezTo>
                    <a:pt x="947492" y="488732"/>
                    <a:pt x="933868" y="453546"/>
                    <a:pt x="933868" y="412541"/>
                  </a:cubicBezTo>
                  <a:cubicBezTo>
                    <a:pt x="933868" y="394573"/>
                    <a:pt x="937881" y="376035"/>
                    <a:pt x="945909" y="356926"/>
                  </a:cubicBezTo>
                  <a:cubicBezTo>
                    <a:pt x="953937" y="337817"/>
                    <a:pt x="966045" y="319898"/>
                    <a:pt x="982233" y="303168"/>
                  </a:cubicBezTo>
                  <a:cubicBezTo>
                    <a:pt x="998422" y="286438"/>
                    <a:pt x="1018351" y="272525"/>
                    <a:pt x="1042017" y="261429"/>
                  </a:cubicBezTo>
                  <a:cubicBezTo>
                    <a:pt x="1065685" y="250333"/>
                    <a:pt x="1092877" y="244785"/>
                    <a:pt x="1123594" y="244785"/>
                  </a:cubicBezTo>
                  <a:cubicBezTo>
                    <a:pt x="1142170" y="244785"/>
                    <a:pt x="1168205" y="249217"/>
                    <a:pt x="1201701" y="258082"/>
                  </a:cubicBezTo>
                  <a:cubicBezTo>
                    <a:pt x="1235199" y="266948"/>
                    <a:pt x="1268139" y="283147"/>
                    <a:pt x="1300523" y="306681"/>
                  </a:cubicBezTo>
                  <a:cubicBezTo>
                    <a:pt x="1332907" y="330216"/>
                    <a:pt x="1361015" y="362392"/>
                    <a:pt x="1384845" y="403212"/>
                  </a:cubicBezTo>
                  <a:cubicBezTo>
                    <a:pt x="1408677" y="444032"/>
                    <a:pt x="1420591" y="496641"/>
                    <a:pt x="1420591" y="561039"/>
                  </a:cubicBezTo>
                  <a:cubicBezTo>
                    <a:pt x="1420591" y="594751"/>
                    <a:pt x="1415492" y="628110"/>
                    <a:pt x="1405293" y="661117"/>
                  </a:cubicBezTo>
                  <a:cubicBezTo>
                    <a:pt x="1395093" y="694124"/>
                    <a:pt x="1379153" y="724155"/>
                    <a:pt x="1357473" y="751210"/>
                  </a:cubicBezTo>
                  <a:cubicBezTo>
                    <a:pt x="1335791" y="778265"/>
                    <a:pt x="1308751" y="800247"/>
                    <a:pt x="1276351" y="817154"/>
                  </a:cubicBezTo>
                  <a:cubicBezTo>
                    <a:pt x="1243952" y="834062"/>
                    <a:pt x="1205456" y="842515"/>
                    <a:pt x="1160863" y="842515"/>
                  </a:cubicBezTo>
                  <a:cubicBezTo>
                    <a:pt x="1145283" y="842515"/>
                    <a:pt x="1125847" y="840625"/>
                    <a:pt x="1102558" y="836845"/>
                  </a:cubicBezTo>
                  <a:cubicBezTo>
                    <a:pt x="1079269" y="833065"/>
                    <a:pt x="1053236" y="824385"/>
                    <a:pt x="1024462" y="810805"/>
                  </a:cubicBezTo>
                  <a:cubicBezTo>
                    <a:pt x="995687" y="797226"/>
                    <a:pt x="965489" y="777320"/>
                    <a:pt x="933868" y="751088"/>
                  </a:cubicBezTo>
                  <a:cubicBezTo>
                    <a:pt x="902247" y="724856"/>
                    <a:pt x="871008" y="689436"/>
                    <a:pt x="840151" y="644828"/>
                  </a:cubicBezTo>
                  <a:cubicBezTo>
                    <a:pt x="809293" y="600221"/>
                    <a:pt x="779933" y="545096"/>
                    <a:pt x="752069" y="479452"/>
                  </a:cubicBezTo>
                  <a:cubicBezTo>
                    <a:pt x="727689" y="422014"/>
                    <a:pt x="705684" y="349758"/>
                    <a:pt x="686054" y="262684"/>
                  </a:cubicBezTo>
                  <a:lnTo>
                    <a:pt x="679105" y="230553"/>
                  </a:lnTo>
                  <a:lnTo>
                    <a:pt x="665023" y="230553"/>
                  </a:lnTo>
                  <a:lnTo>
                    <a:pt x="569267" y="230553"/>
                  </a:lnTo>
                  <a:lnTo>
                    <a:pt x="569267" y="956369"/>
                  </a:lnTo>
                  <a:lnTo>
                    <a:pt x="465376" y="881608"/>
                  </a:lnTo>
                  <a:lnTo>
                    <a:pt x="465376" y="476094"/>
                  </a:lnTo>
                  <a:cubicBezTo>
                    <a:pt x="465376" y="467881"/>
                    <a:pt x="461652" y="453512"/>
                    <a:pt x="454202" y="432988"/>
                  </a:cubicBezTo>
                  <a:cubicBezTo>
                    <a:pt x="446753" y="412463"/>
                    <a:pt x="433748" y="390615"/>
                    <a:pt x="415187" y="367444"/>
                  </a:cubicBezTo>
                  <a:cubicBezTo>
                    <a:pt x="410784" y="356918"/>
                    <a:pt x="402923" y="345796"/>
                    <a:pt x="391605" y="334077"/>
                  </a:cubicBezTo>
                  <a:cubicBezTo>
                    <a:pt x="380286" y="322359"/>
                    <a:pt x="367185" y="311262"/>
                    <a:pt x="352301" y="300789"/>
                  </a:cubicBezTo>
                  <a:cubicBezTo>
                    <a:pt x="337417" y="290315"/>
                    <a:pt x="321758" y="281843"/>
                    <a:pt x="305325" y="275372"/>
                  </a:cubicBezTo>
                  <a:cubicBezTo>
                    <a:pt x="288892" y="268901"/>
                    <a:pt x="273760" y="265665"/>
                    <a:pt x="259929" y="265665"/>
                  </a:cubicBezTo>
                  <a:cubicBezTo>
                    <a:pt x="236787" y="265665"/>
                    <a:pt x="215124" y="271417"/>
                    <a:pt x="194941" y="282921"/>
                  </a:cubicBezTo>
                  <a:cubicBezTo>
                    <a:pt x="174757" y="294425"/>
                    <a:pt x="159195" y="307093"/>
                    <a:pt x="148254" y="320924"/>
                  </a:cubicBezTo>
                  <a:cubicBezTo>
                    <a:pt x="153458" y="316269"/>
                    <a:pt x="165881" y="313942"/>
                    <a:pt x="185523" y="313942"/>
                  </a:cubicBezTo>
                  <a:cubicBezTo>
                    <a:pt x="245267" y="313942"/>
                    <a:pt x="288106" y="325612"/>
                    <a:pt x="314042" y="348954"/>
                  </a:cubicBezTo>
                  <a:cubicBezTo>
                    <a:pt x="339978" y="372295"/>
                    <a:pt x="352946" y="403979"/>
                    <a:pt x="352946" y="444006"/>
                  </a:cubicBezTo>
                  <a:cubicBezTo>
                    <a:pt x="352946" y="466480"/>
                    <a:pt x="341905" y="499840"/>
                    <a:pt x="319824" y="544084"/>
                  </a:cubicBezTo>
                  <a:cubicBezTo>
                    <a:pt x="297742" y="588328"/>
                    <a:pt x="259498" y="637854"/>
                    <a:pt x="205092" y="692660"/>
                  </a:cubicBezTo>
                  <a:lnTo>
                    <a:pt x="103046" y="574448"/>
                  </a:lnTo>
                  <a:lnTo>
                    <a:pt x="118345" y="561039"/>
                  </a:lnTo>
                  <a:cubicBezTo>
                    <a:pt x="126529" y="554872"/>
                    <a:pt x="136806" y="546700"/>
                    <a:pt x="149177" y="536523"/>
                  </a:cubicBezTo>
                  <a:cubicBezTo>
                    <a:pt x="161548" y="526346"/>
                    <a:pt x="179645" y="511688"/>
                    <a:pt x="203469" y="492549"/>
                  </a:cubicBezTo>
                  <a:cubicBezTo>
                    <a:pt x="215491" y="473811"/>
                    <a:pt x="225665" y="457148"/>
                    <a:pt x="233989" y="442561"/>
                  </a:cubicBezTo>
                  <a:cubicBezTo>
                    <a:pt x="242313" y="427973"/>
                    <a:pt x="246475" y="418218"/>
                    <a:pt x="246475" y="413297"/>
                  </a:cubicBezTo>
                  <a:cubicBezTo>
                    <a:pt x="246475" y="407901"/>
                    <a:pt x="241471" y="405202"/>
                    <a:pt x="231465" y="405202"/>
                  </a:cubicBezTo>
                  <a:cubicBezTo>
                    <a:pt x="231287" y="405202"/>
                    <a:pt x="227162" y="407041"/>
                    <a:pt x="219090" y="410717"/>
                  </a:cubicBezTo>
                  <a:cubicBezTo>
                    <a:pt x="211018" y="414394"/>
                    <a:pt x="199065" y="419634"/>
                    <a:pt x="183233" y="426439"/>
                  </a:cubicBezTo>
                  <a:cubicBezTo>
                    <a:pt x="168127" y="433570"/>
                    <a:pt x="153809" y="440652"/>
                    <a:pt x="140282" y="447686"/>
                  </a:cubicBezTo>
                  <a:cubicBezTo>
                    <a:pt x="126755" y="454721"/>
                    <a:pt x="113979" y="458238"/>
                    <a:pt x="101957" y="458238"/>
                  </a:cubicBezTo>
                  <a:cubicBezTo>
                    <a:pt x="80535" y="458238"/>
                    <a:pt x="63279" y="454409"/>
                    <a:pt x="50189" y="446752"/>
                  </a:cubicBezTo>
                  <a:cubicBezTo>
                    <a:pt x="37099" y="439095"/>
                    <a:pt x="26758" y="429563"/>
                    <a:pt x="19168" y="418156"/>
                  </a:cubicBezTo>
                  <a:cubicBezTo>
                    <a:pt x="11578" y="406748"/>
                    <a:pt x="6486" y="394547"/>
                    <a:pt x="3891" y="381553"/>
                  </a:cubicBezTo>
                  <a:cubicBezTo>
                    <a:pt x="1297" y="368560"/>
                    <a:pt x="0" y="356815"/>
                    <a:pt x="0" y="346319"/>
                  </a:cubicBezTo>
                  <a:cubicBezTo>
                    <a:pt x="0" y="330931"/>
                    <a:pt x="2798" y="314601"/>
                    <a:pt x="8394" y="297331"/>
                  </a:cubicBezTo>
                  <a:cubicBezTo>
                    <a:pt x="13991" y="280060"/>
                    <a:pt x="22370" y="267963"/>
                    <a:pt x="33533" y="261040"/>
                  </a:cubicBezTo>
                  <a:cubicBezTo>
                    <a:pt x="52983" y="227388"/>
                    <a:pt x="73174" y="203843"/>
                    <a:pt x="94107" y="190404"/>
                  </a:cubicBezTo>
                  <a:cubicBezTo>
                    <a:pt x="115039" y="176965"/>
                    <a:pt x="135094" y="167055"/>
                    <a:pt x="154269" y="160673"/>
                  </a:cubicBezTo>
                  <a:cubicBezTo>
                    <a:pt x="173445" y="154291"/>
                    <a:pt x="190712" y="150111"/>
                    <a:pt x="206070" y="148131"/>
                  </a:cubicBezTo>
                  <a:cubicBezTo>
                    <a:pt x="221429" y="146152"/>
                    <a:pt x="232948" y="145163"/>
                    <a:pt x="240627" y="145163"/>
                  </a:cubicBezTo>
                  <a:lnTo>
                    <a:pt x="264665" y="145163"/>
                  </a:lnTo>
                  <a:lnTo>
                    <a:pt x="264665" y="159395"/>
                  </a:lnTo>
                  <a:cubicBezTo>
                    <a:pt x="285167" y="151078"/>
                    <a:pt x="307449" y="152924"/>
                    <a:pt x="331509" y="164932"/>
                  </a:cubicBezTo>
                  <a:cubicBezTo>
                    <a:pt x="355570" y="176940"/>
                    <a:pt x="377306" y="191909"/>
                    <a:pt x="396720" y="209839"/>
                  </a:cubicBezTo>
                  <a:cubicBezTo>
                    <a:pt x="416132" y="227770"/>
                    <a:pt x="433863" y="248383"/>
                    <a:pt x="449911" y="271680"/>
                  </a:cubicBezTo>
                  <a:cubicBezTo>
                    <a:pt x="453922" y="277505"/>
                    <a:pt x="457253" y="283190"/>
                    <a:pt x="459904" y="288735"/>
                  </a:cubicBezTo>
                  <a:lnTo>
                    <a:pt x="465376" y="303757"/>
                  </a:lnTo>
                  <a:lnTo>
                    <a:pt x="465376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="" xmlns:a16="http://schemas.microsoft.com/office/drawing/2014/main" id="{8504D1EC-D564-599F-1E76-4D30C954E46E}"/>
                </a:ext>
              </a:extLst>
            </p:cNvPr>
            <p:cNvSpPr/>
            <p:nvPr/>
          </p:nvSpPr>
          <p:spPr>
            <a:xfrm>
              <a:off x="4491782" y="3986715"/>
              <a:ext cx="583299" cy="806936"/>
            </a:xfrm>
            <a:custGeom>
              <a:avLst/>
              <a:gdLst/>
              <a:ahLst/>
              <a:cxnLst/>
              <a:rect l="l" t="t" r="r" b="b"/>
              <a:pathLst>
                <a:path w="583299" h="806936">
                  <a:moveTo>
                    <a:pt x="241338" y="0"/>
                  </a:moveTo>
                  <a:lnTo>
                    <a:pt x="262129" y="0"/>
                  </a:lnTo>
                  <a:cubicBezTo>
                    <a:pt x="301459" y="0"/>
                    <a:pt x="337487" y="6671"/>
                    <a:pt x="370213" y="20013"/>
                  </a:cubicBezTo>
                  <a:cubicBezTo>
                    <a:pt x="402938" y="33355"/>
                    <a:pt x="430679" y="50878"/>
                    <a:pt x="453435" y="72581"/>
                  </a:cubicBezTo>
                  <a:cubicBezTo>
                    <a:pt x="476190" y="94284"/>
                    <a:pt x="493802" y="119557"/>
                    <a:pt x="506270" y="148398"/>
                  </a:cubicBezTo>
                  <a:cubicBezTo>
                    <a:pt x="518737" y="177240"/>
                    <a:pt x="524971" y="206300"/>
                    <a:pt x="524971" y="235578"/>
                  </a:cubicBezTo>
                  <a:cubicBezTo>
                    <a:pt x="524971" y="290578"/>
                    <a:pt x="506032" y="342098"/>
                    <a:pt x="468155" y="390137"/>
                  </a:cubicBezTo>
                  <a:cubicBezTo>
                    <a:pt x="430278" y="438176"/>
                    <a:pt x="372381" y="471899"/>
                    <a:pt x="294462" y="491304"/>
                  </a:cubicBezTo>
                  <a:cubicBezTo>
                    <a:pt x="353346" y="522881"/>
                    <a:pt x="405406" y="558345"/>
                    <a:pt x="450644" y="597697"/>
                  </a:cubicBezTo>
                  <a:cubicBezTo>
                    <a:pt x="495881" y="637049"/>
                    <a:pt x="540100" y="678918"/>
                    <a:pt x="583299" y="723303"/>
                  </a:cubicBezTo>
                  <a:lnTo>
                    <a:pt x="583299" y="806936"/>
                  </a:lnTo>
                  <a:cubicBezTo>
                    <a:pt x="529663" y="771283"/>
                    <a:pt x="484270" y="737838"/>
                    <a:pt x="447119" y="706603"/>
                  </a:cubicBezTo>
                  <a:cubicBezTo>
                    <a:pt x="409969" y="675367"/>
                    <a:pt x="372918" y="647845"/>
                    <a:pt x="335968" y="624037"/>
                  </a:cubicBezTo>
                  <a:cubicBezTo>
                    <a:pt x="299017" y="600229"/>
                    <a:pt x="262700" y="580597"/>
                    <a:pt x="227017" y="565142"/>
                  </a:cubicBezTo>
                  <a:cubicBezTo>
                    <a:pt x="191334" y="549687"/>
                    <a:pt x="153939" y="540448"/>
                    <a:pt x="114832" y="537424"/>
                  </a:cubicBezTo>
                  <a:lnTo>
                    <a:pt x="0" y="352123"/>
                  </a:lnTo>
                  <a:cubicBezTo>
                    <a:pt x="75087" y="371647"/>
                    <a:pt x="133740" y="381409"/>
                    <a:pt x="175961" y="381409"/>
                  </a:cubicBezTo>
                  <a:cubicBezTo>
                    <a:pt x="218864" y="381409"/>
                    <a:pt x="255725" y="375260"/>
                    <a:pt x="286546" y="362963"/>
                  </a:cubicBezTo>
                  <a:cubicBezTo>
                    <a:pt x="317366" y="350666"/>
                    <a:pt x="342509" y="335460"/>
                    <a:pt x="361974" y="317344"/>
                  </a:cubicBezTo>
                  <a:cubicBezTo>
                    <a:pt x="381438" y="299228"/>
                    <a:pt x="395919" y="279841"/>
                    <a:pt x="405414" y="259183"/>
                  </a:cubicBezTo>
                  <a:cubicBezTo>
                    <a:pt x="414909" y="238525"/>
                    <a:pt x="419656" y="220035"/>
                    <a:pt x="419656" y="203713"/>
                  </a:cubicBezTo>
                  <a:cubicBezTo>
                    <a:pt x="419656" y="171099"/>
                    <a:pt x="409717" y="146308"/>
                    <a:pt x="389837" y="129341"/>
                  </a:cubicBezTo>
                  <a:cubicBezTo>
                    <a:pt x="369957" y="112374"/>
                    <a:pt x="340404" y="103891"/>
                    <a:pt x="301178" y="103891"/>
                  </a:cubicBezTo>
                  <a:lnTo>
                    <a:pt x="297264" y="103891"/>
                  </a:lnTo>
                  <a:lnTo>
                    <a:pt x="297264" y="102268"/>
                  </a:lnTo>
                  <a:lnTo>
                    <a:pt x="297143" y="103891"/>
                  </a:lnTo>
                  <a:lnTo>
                    <a:pt x="289992" y="103891"/>
                  </a:lnTo>
                  <a:cubicBezTo>
                    <a:pt x="292794" y="103891"/>
                    <a:pt x="293962" y="104125"/>
                    <a:pt x="293495" y="104591"/>
                  </a:cubicBezTo>
                  <a:lnTo>
                    <a:pt x="297042" y="105251"/>
                  </a:lnTo>
                  <a:lnTo>
                    <a:pt x="294440" y="140143"/>
                  </a:lnTo>
                  <a:cubicBezTo>
                    <a:pt x="292557" y="152080"/>
                    <a:pt x="289733" y="163331"/>
                    <a:pt x="285968" y="173893"/>
                  </a:cubicBezTo>
                  <a:cubicBezTo>
                    <a:pt x="278437" y="195018"/>
                    <a:pt x="267937" y="213116"/>
                    <a:pt x="254469" y="228185"/>
                  </a:cubicBezTo>
                  <a:cubicBezTo>
                    <a:pt x="241001" y="243254"/>
                    <a:pt x="225802" y="254769"/>
                    <a:pt x="208872" y="262730"/>
                  </a:cubicBezTo>
                  <a:cubicBezTo>
                    <a:pt x="191942" y="270691"/>
                    <a:pt x="174775" y="274671"/>
                    <a:pt x="157371" y="274671"/>
                  </a:cubicBezTo>
                  <a:cubicBezTo>
                    <a:pt x="126580" y="274671"/>
                    <a:pt x="100689" y="264961"/>
                    <a:pt x="79697" y="245541"/>
                  </a:cubicBezTo>
                  <a:cubicBezTo>
                    <a:pt x="58705" y="226120"/>
                    <a:pt x="48209" y="202646"/>
                    <a:pt x="48209" y="175116"/>
                  </a:cubicBezTo>
                  <a:cubicBezTo>
                    <a:pt x="48209" y="152775"/>
                    <a:pt x="54084" y="132136"/>
                    <a:pt x="65832" y="113197"/>
                  </a:cubicBezTo>
                  <a:cubicBezTo>
                    <a:pt x="77581" y="94259"/>
                    <a:pt x="91927" y="77555"/>
                    <a:pt x="108872" y="63086"/>
                  </a:cubicBezTo>
                  <a:cubicBezTo>
                    <a:pt x="125817" y="48617"/>
                    <a:pt x="144058" y="36491"/>
                    <a:pt x="163597" y="26706"/>
                  </a:cubicBezTo>
                  <a:cubicBezTo>
                    <a:pt x="183136" y="16922"/>
                    <a:pt x="202386" y="9888"/>
                    <a:pt x="221347" y="5603"/>
                  </a:cubicBezTo>
                  <a:lnTo>
                    <a:pt x="241338" y="0"/>
                  </a:lnTo>
                  <a:close/>
                </a:path>
              </a:pathLst>
            </a:custGeom>
            <a:grpFill/>
            <a:ln>
              <a:noFill/>
            </a:ln>
            <a:effectLst>
              <a:glow rad="228600">
                <a:srgbClr val="66FFFF">
                  <a:alpha val="40000"/>
                </a:srgb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accent1"/>
                </a:solidFill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038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20B1E-2EE1-BF86-E07F-5CB7C671D53F}"/>
              </a:ext>
            </a:extLst>
          </p:cNvPr>
          <p:cNvSpPr txBox="1"/>
          <p:nvPr/>
        </p:nvSpPr>
        <p:spPr>
          <a:xfrm>
            <a:off x="6689502" y="2591795"/>
            <a:ext cx="48312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প্রাক-প্রাথমিক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bn-BD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পরিবেশ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latin typeface="NikoshBAN" pitchFamily="2" charset="0"/>
                <a:cs typeface="NikoshBAN" pitchFamily="2" charset="0"/>
              </a:rPr>
              <a:t>শীত</a:t>
            </a:r>
            <a:endParaRPr lang="bn-BD" sz="4000" dirty="0">
              <a:ln>
                <a:solidFill>
                  <a:sysClr val="windowText" lastClr="00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D330D4E-4FF4-F61D-3AC9-609A917855B6}"/>
              </a:ext>
            </a:extLst>
          </p:cNvPr>
          <p:cNvSpPr txBox="1"/>
          <p:nvPr/>
        </p:nvSpPr>
        <p:spPr>
          <a:xfrm>
            <a:off x="1479610" y="4800600"/>
            <a:ext cx="36042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নাজমুল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28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সহকারী </a:t>
            </a:r>
            <a:r>
              <a:rPr lang="en-US" sz="20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গফুরসরকারি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বিদ‌্যালয়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পাইকগাছা,খুলনা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মেোবাইলঃ</a:t>
            </a:r>
            <a:r>
              <a:rPr lang="en-US" sz="2000" dirty="0" smtClean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০১৯৪৮১৫৬০৮০</a:t>
            </a:r>
            <a:endParaRPr lang="en-US" sz="20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610" y="2389476"/>
            <a:ext cx="4212000" cy="238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5824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70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AF7F7EC7-E8E5-4244-9D65-27D2CA8D32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8"/>
          <a:stretch/>
        </p:blipFill>
        <p:spPr>
          <a:xfrm>
            <a:off x="685800" y="573741"/>
            <a:ext cx="11328768" cy="5008701"/>
          </a:xfrm>
          <a:prstGeom prst="rect">
            <a:avLst/>
          </a:prstGeom>
        </p:spPr>
      </p:pic>
      <p:grpSp>
        <p:nvGrpSpPr>
          <p:cNvPr id="5" name="person">
            <a:extLst>
              <a:ext uri="{FF2B5EF4-FFF2-40B4-BE49-F238E27FC236}">
                <a16:creationId xmlns="" xmlns:a16="http://schemas.microsoft.com/office/drawing/2014/main" id="{FA06A5C6-C656-4D7D-9ADB-7BEB92ECA414}"/>
              </a:ext>
            </a:extLst>
          </p:cNvPr>
          <p:cNvGrpSpPr/>
          <p:nvPr/>
        </p:nvGrpSpPr>
        <p:grpSpPr>
          <a:xfrm>
            <a:off x="-1745007" y="3274155"/>
            <a:ext cx="1770917" cy="3055121"/>
            <a:chOff x="3006612" y="1232029"/>
            <a:chExt cx="2475154" cy="5548925"/>
          </a:xfrm>
          <a:effectLst>
            <a:outerShdw blurRad="76200" dist="101600" dir="13800000" sy="23000" kx="1200000" algn="br" rotWithShape="0">
              <a:prstClr val="black">
                <a:alpha val="59000"/>
              </a:prstClr>
            </a:outerShdw>
          </a:effectLst>
        </p:grpSpPr>
        <p:sp>
          <p:nvSpPr>
            <p:cNvPr id="6" name="Freeform: Shape 5">
              <a:extLst>
                <a:ext uri="{FF2B5EF4-FFF2-40B4-BE49-F238E27FC236}">
                  <a16:creationId xmlns="" xmlns:a16="http://schemas.microsoft.com/office/drawing/2014/main" id="{11E31E46-2A10-4280-ADB7-AF2FF4B19701}"/>
                </a:ext>
              </a:extLst>
            </p:cNvPr>
            <p:cNvSpPr/>
            <p:nvPr/>
          </p:nvSpPr>
          <p:spPr>
            <a:xfrm>
              <a:off x="4225322" y="6540602"/>
              <a:ext cx="624289" cy="229518"/>
            </a:xfrm>
            <a:custGeom>
              <a:avLst/>
              <a:gdLst>
                <a:gd name="connsiteX0" fmla="*/ 6630 w 624289"/>
                <a:gd name="connsiteY0" fmla="*/ 219164 h 229518"/>
                <a:gd name="connsiteX1" fmla="*/ 564727 w 624289"/>
                <a:gd name="connsiteY1" fmla="*/ 223204 h 229518"/>
                <a:gd name="connsiteX2" fmla="*/ 625411 w 624289"/>
                <a:gd name="connsiteY2" fmla="*/ 162978 h 229518"/>
                <a:gd name="connsiteX3" fmla="*/ 625411 w 624289"/>
                <a:gd name="connsiteY3" fmla="*/ 162978 h 229518"/>
                <a:gd name="connsiteX4" fmla="*/ 585383 w 624289"/>
                <a:gd name="connsiteY4" fmla="*/ 105507 h 229518"/>
                <a:gd name="connsiteX5" fmla="*/ 309962 w 624289"/>
                <a:gd name="connsiteY5" fmla="*/ 6630 h 229518"/>
                <a:gd name="connsiteX6" fmla="*/ 8099 w 624289"/>
                <a:gd name="connsiteY6" fmla="*/ 11863 h 2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4289" h="229518">
                  <a:moveTo>
                    <a:pt x="6630" y="219164"/>
                  </a:moveTo>
                  <a:lnTo>
                    <a:pt x="564727" y="223204"/>
                  </a:lnTo>
                  <a:cubicBezTo>
                    <a:pt x="598105" y="223305"/>
                    <a:pt x="625259" y="196356"/>
                    <a:pt x="625411" y="162978"/>
                  </a:cubicBezTo>
                  <a:lnTo>
                    <a:pt x="625411" y="162978"/>
                  </a:lnTo>
                  <a:cubicBezTo>
                    <a:pt x="625640" y="137260"/>
                    <a:pt x="609585" y="114209"/>
                    <a:pt x="585383" y="105507"/>
                  </a:cubicBezTo>
                  <a:lnTo>
                    <a:pt x="309962" y="6630"/>
                  </a:lnTo>
                  <a:lnTo>
                    <a:pt x="8099" y="11863"/>
                  </a:lnTo>
                  <a:close/>
                </a:path>
              </a:pathLst>
            </a:custGeom>
            <a:solidFill>
              <a:srgbClr val="656374"/>
            </a:solidFill>
            <a:ln w="917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="" xmlns:a16="http://schemas.microsoft.com/office/drawing/2014/main" id="{00045E66-97CB-456F-9642-3CFABC544F87}"/>
                </a:ext>
              </a:extLst>
            </p:cNvPr>
            <p:cNvGrpSpPr/>
            <p:nvPr/>
          </p:nvGrpSpPr>
          <p:grpSpPr>
            <a:xfrm>
              <a:off x="3006612" y="1232029"/>
              <a:ext cx="2475154" cy="5548925"/>
              <a:chOff x="3006612" y="1232029"/>
              <a:chExt cx="2475154" cy="5548925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="" xmlns:a16="http://schemas.microsoft.com/office/drawing/2014/main" id="{DA012720-5477-488A-BDC2-BB1BD3C991D3}"/>
                  </a:ext>
                </a:extLst>
              </p:cNvPr>
              <p:cNvGrpSpPr/>
              <p:nvPr/>
            </p:nvGrpSpPr>
            <p:grpSpPr>
              <a:xfrm>
                <a:off x="3750679" y="6216523"/>
                <a:ext cx="850666" cy="564431"/>
                <a:chOff x="3750679" y="6216523"/>
                <a:chExt cx="850666" cy="564431"/>
              </a:xfrm>
            </p:grpSpPr>
            <p:sp>
              <p:nvSpPr>
                <p:cNvPr id="57" name="Freeform: Shape 56">
                  <a:extLst>
                    <a:ext uri="{FF2B5EF4-FFF2-40B4-BE49-F238E27FC236}">
                      <a16:creationId xmlns="" xmlns:a16="http://schemas.microsoft.com/office/drawing/2014/main" id="{297CADCA-CEB7-4E1C-9BD2-FEF775E87AA1}"/>
                    </a:ext>
                  </a:extLst>
                </p:cNvPr>
                <p:cNvSpPr/>
                <p:nvPr/>
              </p:nvSpPr>
              <p:spPr>
                <a:xfrm>
                  <a:off x="4245152" y="6223316"/>
                  <a:ext cx="220337" cy="367229"/>
                </a:xfrm>
                <a:custGeom>
                  <a:avLst/>
                  <a:gdLst>
                    <a:gd name="connsiteX0" fmla="*/ 15811 w 220337"/>
                    <a:gd name="connsiteY0" fmla="*/ 55105 h 367228"/>
                    <a:gd name="connsiteX1" fmla="*/ 6630 w 220337"/>
                    <a:gd name="connsiteY1" fmla="*/ 361190 h 367228"/>
                    <a:gd name="connsiteX2" fmla="*/ 217787 w 220337"/>
                    <a:gd name="connsiteY2" fmla="*/ 365138 h 367228"/>
                    <a:gd name="connsiteX3" fmla="*/ 213105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5811" y="55105"/>
                      </a:moveTo>
                      <a:cubicBezTo>
                        <a:pt x="14342" y="75119"/>
                        <a:pt x="6630" y="361190"/>
                        <a:pt x="6630" y="361190"/>
                      </a:cubicBezTo>
                      <a:lnTo>
                        <a:pt x="217787" y="365138"/>
                      </a:lnTo>
                      <a:lnTo>
                        <a:pt x="213105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="" xmlns:a16="http://schemas.microsoft.com/office/drawing/2014/main" id="{4A23951C-B6B8-4583-9E00-40F1C0ABFF57}"/>
                    </a:ext>
                  </a:extLst>
                </p:cNvPr>
                <p:cNvSpPr/>
                <p:nvPr/>
              </p:nvSpPr>
              <p:spPr>
                <a:xfrm>
                  <a:off x="4518718" y="6549120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80096 h 82626"/>
                    <a:gd name="connsiteX1" fmla="*/ 75138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80096"/>
                      </a:moveTo>
                      <a:lnTo>
                        <a:pt x="75138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="" xmlns:a16="http://schemas.microsoft.com/office/drawing/2014/main" id="{E2C072C0-C09C-4DD1-8B21-267112DD2814}"/>
                    </a:ext>
                  </a:extLst>
                </p:cNvPr>
                <p:cNvSpPr/>
                <p:nvPr/>
              </p:nvSpPr>
              <p:spPr>
                <a:xfrm>
                  <a:off x="3771427" y="6216523"/>
                  <a:ext cx="220337" cy="367229"/>
                </a:xfrm>
                <a:custGeom>
                  <a:avLst/>
                  <a:gdLst>
                    <a:gd name="connsiteX0" fmla="*/ 10670 w 220337"/>
                    <a:gd name="connsiteY0" fmla="*/ 58410 h 367228"/>
                    <a:gd name="connsiteX1" fmla="*/ 6630 w 220337"/>
                    <a:gd name="connsiteY1" fmla="*/ 362842 h 367228"/>
                    <a:gd name="connsiteX2" fmla="*/ 218246 w 220337"/>
                    <a:gd name="connsiteY2" fmla="*/ 362842 h 367228"/>
                    <a:gd name="connsiteX3" fmla="*/ 207229 w 220337"/>
                    <a:gd name="connsiteY3" fmla="*/ 6630 h 367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0337" h="367228">
                      <a:moveTo>
                        <a:pt x="10670" y="58410"/>
                      </a:moveTo>
                      <a:cubicBezTo>
                        <a:pt x="9476" y="78332"/>
                        <a:pt x="6630" y="362842"/>
                        <a:pt x="6630" y="362842"/>
                      </a:cubicBezTo>
                      <a:lnTo>
                        <a:pt x="218246" y="362842"/>
                      </a:lnTo>
                      <a:lnTo>
                        <a:pt x="207229" y="6630"/>
                      </a:lnTo>
                      <a:close/>
                    </a:path>
                  </a:pathLst>
                </a:custGeom>
                <a:solidFill>
                  <a:srgbClr val="5B173A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="" xmlns:a16="http://schemas.microsoft.com/office/drawing/2014/main" id="{C70F19AF-1838-4D54-BF98-74EA11B1A23B}"/>
                    </a:ext>
                  </a:extLst>
                </p:cNvPr>
                <p:cNvSpPr/>
                <p:nvPr/>
              </p:nvSpPr>
              <p:spPr>
                <a:xfrm>
                  <a:off x="3750679" y="6542255"/>
                  <a:ext cx="624289" cy="238699"/>
                </a:xfrm>
                <a:custGeom>
                  <a:avLst/>
                  <a:gdLst>
                    <a:gd name="connsiteX0" fmla="*/ 6630 w 624289"/>
                    <a:gd name="connsiteY0" fmla="*/ 212921 h 238698"/>
                    <a:gd name="connsiteX1" fmla="*/ 564267 w 624289"/>
                    <a:gd name="connsiteY1" fmla="*/ 234495 h 238698"/>
                    <a:gd name="connsiteX2" fmla="*/ 626779 w 624289"/>
                    <a:gd name="connsiteY2" fmla="*/ 176455 h 238698"/>
                    <a:gd name="connsiteX3" fmla="*/ 626788 w 624289"/>
                    <a:gd name="connsiteY3" fmla="*/ 176197 h 238698"/>
                    <a:gd name="connsiteX4" fmla="*/ 626788 w 624289"/>
                    <a:gd name="connsiteY4" fmla="*/ 176198 h 238698"/>
                    <a:gd name="connsiteX5" fmla="*/ 588596 w 624289"/>
                    <a:gd name="connsiteY5" fmla="*/ 117809 h 238698"/>
                    <a:gd name="connsiteX6" fmla="*/ 316388 w 624289"/>
                    <a:gd name="connsiteY6" fmla="*/ 10945 h 238698"/>
                    <a:gd name="connsiteX7" fmla="*/ 14525 w 624289"/>
                    <a:gd name="connsiteY7" fmla="*/ 6630 h 238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24289" h="238698">
                      <a:moveTo>
                        <a:pt x="6630" y="212921"/>
                      </a:moveTo>
                      <a:lnTo>
                        <a:pt x="564267" y="234495"/>
                      </a:lnTo>
                      <a:cubicBezTo>
                        <a:pt x="597557" y="235730"/>
                        <a:pt x="625544" y="209745"/>
                        <a:pt x="626779" y="176455"/>
                      </a:cubicBezTo>
                      <a:cubicBezTo>
                        <a:pt x="626782" y="176369"/>
                        <a:pt x="626785" y="176284"/>
                        <a:pt x="626788" y="176197"/>
                      </a:cubicBezTo>
                      <a:lnTo>
                        <a:pt x="626788" y="176198"/>
                      </a:lnTo>
                      <a:cubicBezTo>
                        <a:pt x="627804" y="150584"/>
                        <a:pt x="612471" y="127142"/>
                        <a:pt x="588596" y="117809"/>
                      </a:cubicBezTo>
                      <a:lnTo>
                        <a:pt x="316388" y="10945"/>
                      </a:lnTo>
                      <a:lnTo>
                        <a:pt x="14525" y="6630"/>
                      </a:lnTo>
                      <a:close/>
                    </a:path>
                  </a:pathLst>
                </a:custGeom>
                <a:solidFill>
                  <a:srgbClr val="777385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="" xmlns:a16="http://schemas.microsoft.com/office/drawing/2014/main" id="{3899DC69-8E0A-4DF2-9F4A-4BD2397809F0}"/>
                    </a:ext>
                  </a:extLst>
                </p:cNvPr>
                <p:cNvSpPr/>
                <p:nvPr/>
              </p:nvSpPr>
              <p:spPr>
                <a:xfrm>
                  <a:off x="4048022" y="6557016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434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434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="" xmlns:a16="http://schemas.microsoft.com/office/drawing/2014/main" id="{F3DECF8E-0623-444A-B919-C2FEC1528B13}"/>
                    </a:ext>
                  </a:extLst>
                </p:cNvPr>
                <p:cNvSpPr/>
                <p:nvPr/>
              </p:nvSpPr>
              <p:spPr>
                <a:xfrm>
                  <a:off x="4095395" y="6578774"/>
                  <a:ext cx="82627" cy="82627"/>
                </a:xfrm>
                <a:custGeom>
                  <a:avLst/>
                  <a:gdLst>
                    <a:gd name="connsiteX0" fmla="*/ 9680 w 82626"/>
                    <a:gd name="connsiteY0" fmla="*/ 77617 h 82626"/>
                    <a:gd name="connsiteX1" fmla="*/ 77342 w 82626"/>
                    <a:gd name="connsiteY1" fmla="*/ 9680 h 82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626" h="82626">
                      <a:moveTo>
                        <a:pt x="9680" y="77617"/>
                      </a:moveTo>
                      <a:lnTo>
                        <a:pt x="7734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="" xmlns:a16="http://schemas.microsoft.com/office/drawing/2014/main" id="{8D901820-7B69-4561-97DF-EC8ADD6574DB}"/>
                    </a:ext>
                  </a:extLst>
                </p:cNvPr>
                <p:cNvSpPr/>
                <p:nvPr/>
              </p:nvSpPr>
              <p:spPr>
                <a:xfrm>
                  <a:off x="4140472" y="6598145"/>
                  <a:ext cx="91807" cy="91807"/>
                </a:xfrm>
                <a:custGeom>
                  <a:avLst/>
                  <a:gdLst>
                    <a:gd name="connsiteX0" fmla="*/ 9680 w 91807"/>
                    <a:gd name="connsiteY0" fmla="*/ 86798 h 91807"/>
                    <a:gd name="connsiteX1" fmla="*/ 85972 w 91807"/>
                    <a:gd name="connsiteY1" fmla="*/ 9680 h 91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1807" h="91807">
                      <a:moveTo>
                        <a:pt x="9680" y="86798"/>
                      </a:moveTo>
                      <a:lnTo>
                        <a:pt x="85972" y="9680"/>
                      </a:lnTo>
                    </a:path>
                  </a:pathLst>
                </a:custGeom>
                <a:ln w="13391" cap="rnd">
                  <a:solidFill>
                    <a:srgbClr val="0C1640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8">
                <a:extLst>
                  <a:ext uri="{FF2B5EF4-FFF2-40B4-BE49-F238E27FC236}">
                    <a16:creationId xmlns="" xmlns:a16="http://schemas.microsoft.com/office/drawing/2014/main" id="{701D4D98-13E4-47B4-AA57-63FB0464DA1F}"/>
                  </a:ext>
                </a:extLst>
              </p:cNvPr>
              <p:cNvGrpSpPr/>
              <p:nvPr/>
            </p:nvGrpSpPr>
            <p:grpSpPr>
              <a:xfrm>
                <a:off x="3006612" y="1232029"/>
                <a:ext cx="2475154" cy="5290212"/>
                <a:chOff x="3006612" y="1232029"/>
                <a:chExt cx="2475154" cy="5290212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="" xmlns:a16="http://schemas.microsoft.com/office/drawing/2014/main" id="{2E733811-280D-4D58-8C06-381471983BEA}"/>
                    </a:ext>
                  </a:extLst>
                </p:cNvPr>
                <p:cNvSpPr/>
                <p:nvPr/>
              </p:nvSpPr>
              <p:spPr>
                <a:xfrm>
                  <a:off x="4156834" y="4327406"/>
                  <a:ext cx="422313" cy="2194193"/>
                </a:xfrm>
                <a:custGeom>
                  <a:avLst/>
                  <a:gdLst>
                    <a:gd name="connsiteX0" fmla="*/ 6630 w 422313"/>
                    <a:gd name="connsiteY0" fmla="*/ 6630 h 2194192"/>
                    <a:gd name="connsiteX1" fmla="*/ 7273 w 422313"/>
                    <a:gd name="connsiteY1" fmla="*/ 45097 h 2194192"/>
                    <a:gd name="connsiteX2" fmla="*/ 75945 w 422313"/>
                    <a:gd name="connsiteY2" fmla="*/ 2194947 h 2194192"/>
                    <a:gd name="connsiteX3" fmla="*/ 348796 w 422313"/>
                    <a:gd name="connsiteY3" fmla="*/ 2185767 h 2194192"/>
                    <a:gd name="connsiteX4" fmla="*/ 420956 w 422313"/>
                    <a:gd name="connsiteY4" fmla="*/ 59144 h 21941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94192">
                      <a:moveTo>
                        <a:pt x="6630" y="6630"/>
                      </a:moveTo>
                      <a:cubicBezTo>
                        <a:pt x="6630" y="9017"/>
                        <a:pt x="6630" y="22329"/>
                        <a:pt x="7273" y="45097"/>
                      </a:cubicBezTo>
                      <a:cubicBezTo>
                        <a:pt x="17555" y="378174"/>
                        <a:pt x="75945" y="2194947"/>
                        <a:pt x="75945" y="2194947"/>
                      </a:cubicBezTo>
                      <a:lnTo>
                        <a:pt x="348796" y="2185767"/>
                      </a:lnTo>
                      <a:lnTo>
                        <a:pt x="420956" y="59144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 dirty="0"/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="" xmlns:a16="http://schemas.microsoft.com/office/drawing/2014/main" id="{1A50385E-5478-4706-85D7-89FFABE8BA60}"/>
                    </a:ext>
                  </a:extLst>
                </p:cNvPr>
                <p:cNvSpPr/>
                <p:nvPr/>
              </p:nvSpPr>
              <p:spPr>
                <a:xfrm>
                  <a:off x="3643723" y="4337229"/>
                  <a:ext cx="422313" cy="2185012"/>
                </a:xfrm>
                <a:custGeom>
                  <a:avLst/>
                  <a:gdLst>
                    <a:gd name="connsiteX0" fmla="*/ 6630 w 422313"/>
                    <a:gd name="connsiteY0" fmla="*/ 6630 h 2185012"/>
                    <a:gd name="connsiteX1" fmla="*/ 7915 w 422313"/>
                    <a:gd name="connsiteY1" fmla="*/ 44914 h 2185012"/>
                    <a:gd name="connsiteX2" fmla="*/ 114504 w 422313"/>
                    <a:gd name="connsiteY2" fmla="*/ 2180717 h 2185012"/>
                    <a:gd name="connsiteX3" fmla="*/ 387079 w 422313"/>
                    <a:gd name="connsiteY3" fmla="*/ 2166671 h 2185012"/>
                    <a:gd name="connsiteX4" fmla="*/ 421782 w 422313"/>
                    <a:gd name="connsiteY4" fmla="*/ 51249 h 218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22313" h="2185012">
                      <a:moveTo>
                        <a:pt x="6630" y="6630"/>
                      </a:moveTo>
                      <a:cubicBezTo>
                        <a:pt x="6630" y="9109"/>
                        <a:pt x="6630" y="22237"/>
                        <a:pt x="7915" y="44914"/>
                      </a:cubicBezTo>
                      <a:cubicBezTo>
                        <a:pt x="24073" y="375420"/>
                        <a:pt x="114504" y="2180717"/>
                        <a:pt x="114504" y="2180717"/>
                      </a:cubicBezTo>
                      <a:lnTo>
                        <a:pt x="387079" y="2166671"/>
                      </a:lnTo>
                      <a:lnTo>
                        <a:pt x="421782" y="51249"/>
                      </a:lnTo>
                      <a:close/>
                    </a:path>
                  </a:pathLst>
                </a:custGeom>
                <a:solidFill>
                  <a:srgbClr val="0C1640"/>
                </a:solidFill>
                <a:ln w="917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grpSp>
              <p:nvGrpSpPr>
                <p:cNvPr id="13" name="Group 12">
                  <a:extLst>
                    <a:ext uri="{FF2B5EF4-FFF2-40B4-BE49-F238E27FC236}">
                      <a16:creationId xmlns="" xmlns:a16="http://schemas.microsoft.com/office/drawing/2014/main" id="{8786D2DE-F6B0-439D-9E0D-FFA24672BBA7}"/>
                    </a:ext>
                  </a:extLst>
                </p:cNvPr>
                <p:cNvGrpSpPr/>
                <p:nvPr/>
              </p:nvGrpSpPr>
              <p:grpSpPr>
                <a:xfrm>
                  <a:off x="3006612" y="1232029"/>
                  <a:ext cx="2475154" cy="3408881"/>
                  <a:chOff x="3006612" y="1232029"/>
                  <a:chExt cx="2475154" cy="3408881"/>
                </a:xfrm>
              </p:grpSpPr>
              <p:sp>
                <p:nvSpPr>
                  <p:cNvPr id="14" name="Freeform: Shape 13">
                    <a:extLst>
                      <a:ext uri="{FF2B5EF4-FFF2-40B4-BE49-F238E27FC236}">
                        <a16:creationId xmlns="" xmlns:a16="http://schemas.microsoft.com/office/drawing/2014/main" id="{079F024A-DBE3-4FFA-9BA1-2FA52FA0209F}"/>
                      </a:ext>
                    </a:extLst>
                  </p:cNvPr>
                  <p:cNvSpPr/>
                  <p:nvPr/>
                </p:nvSpPr>
                <p:spPr>
                  <a:xfrm>
                    <a:off x="5236568" y="1849251"/>
                    <a:ext cx="137711" cy="302964"/>
                  </a:xfrm>
                  <a:custGeom>
                    <a:avLst/>
                    <a:gdLst>
                      <a:gd name="connsiteX0" fmla="*/ 72708 w 137710"/>
                      <a:gd name="connsiteY0" fmla="*/ 274300 h 302963"/>
                      <a:gd name="connsiteX1" fmla="*/ 66498 w 137710"/>
                      <a:gd name="connsiteY1" fmla="*/ 300567 h 302963"/>
                      <a:gd name="connsiteX2" fmla="*/ 7978 w 137710"/>
                      <a:gd name="connsiteY2" fmla="*/ 286734 h 302963"/>
                      <a:gd name="connsiteX3" fmla="*/ 14187 w 137710"/>
                      <a:gd name="connsiteY3" fmla="*/ 260466 h 302963"/>
                      <a:gd name="connsiteX4" fmla="*/ 67663 w 137710"/>
                      <a:gd name="connsiteY4" fmla="*/ 34245 h 302963"/>
                      <a:gd name="connsiteX5" fmla="*/ 126184 w 137710"/>
                      <a:gd name="connsiteY5" fmla="*/ 48079 h 302963"/>
                      <a:gd name="connsiteX6" fmla="*/ 132394 w 137710"/>
                      <a:gd name="connsiteY6" fmla="*/ 21811 h 302963"/>
                      <a:gd name="connsiteX7" fmla="*/ 126184 w 137710"/>
                      <a:gd name="connsiteY7" fmla="*/ 48079 h 30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37710" h="302963">
                        <a:moveTo>
                          <a:pt x="72708" y="274300"/>
                        </a:moveTo>
                        <a:cubicBezTo>
                          <a:pt x="69278" y="288807"/>
                          <a:pt x="66498" y="300567"/>
                          <a:pt x="66498" y="300567"/>
                        </a:cubicBezTo>
                        <a:lnTo>
                          <a:pt x="7978" y="286734"/>
                        </a:lnTo>
                        <a:cubicBezTo>
                          <a:pt x="7978" y="286734"/>
                          <a:pt x="10758" y="274973"/>
                          <a:pt x="14187" y="260466"/>
                        </a:cubicBezTo>
                        <a:lnTo>
                          <a:pt x="67663" y="34245"/>
                        </a:lnTo>
                        <a:lnTo>
                          <a:pt x="126184" y="48079"/>
                        </a:lnTo>
                        <a:cubicBezTo>
                          <a:pt x="129614" y="33572"/>
                          <a:pt x="132394" y="21811"/>
                          <a:pt x="132394" y="21811"/>
                        </a:cubicBezTo>
                        <a:cubicBezTo>
                          <a:pt x="132394" y="21811"/>
                          <a:pt x="129614" y="33572"/>
                          <a:pt x="126184" y="48079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="" xmlns:a16="http://schemas.microsoft.com/office/drawing/2014/main" id="{A8DCC5F6-EA31-4E81-AC4C-0BCBEC665D10}"/>
                      </a:ext>
                    </a:extLst>
                  </p:cNvPr>
                  <p:cNvSpPr/>
                  <p:nvPr/>
                </p:nvSpPr>
                <p:spPr>
                  <a:xfrm>
                    <a:off x="5240986" y="1972089"/>
                    <a:ext cx="165253" cy="257060"/>
                  </a:xfrm>
                  <a:custGeom>
                    <a:avLst/>
                    <a:gdLst>
                      <a:gd name="connsiteX0" fmla="*/ 74619 w 165253"/>
                      <a:gd name="connsiteY0" fmla="*/ 229802 h 257060"/>
                      <a:gd name="connsiteX1" fmla="*/ 63938 w 165253"/>
                      <a:gd name="connsiteY1" fmla="*/ 254590 h 257060"/>
                      <a:gd name="connsiteX2" fmla="*/ 8713 w 165253"/>
                      <a:gd name="connsiteY2" fmla="*/ 230795 h 257060"/>
                      <a:gd name="connsiteX3" fmla="*/ 19393 w 165253"/>
                      <a:gd name="connsiteY3" fmla="*/ 206006 h 257060"/>
                      <a:gd name="connsiteX4" fmla="*/ 93722 w 165253"/>
                      <a:gd name="connsiteY4" fmla="*/ 33500 h 257060"/>
                      <a:gd name="connsiteX5" fmla="*/ 148947 w 165253"/>
                      <a:gd name="connsiteY5" fmla="*/ 57296 h 257060"/>
                      <a:gd name="connsiteX6" fmla="*/ 159628 w 165253"/>
                      <a:gd name="connsiteY6" fmla="*/ 32507 h 257060"/>
                      <a:gd name="connsiteX7" fmla="*/ 148947 w 165253"/>
                      <a:gd name="connsiteY7" fmla="*/ 57296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65253" h="257060">
                        <a:moveTo>
                          <a:pt x="74619" y="229802"/>
                        </a:moveTo>
                        <a:cubicBezTo>
                          <a:pt x="68720" y="243492"/>
                          <a:pt x="63938" y="254590"/>
                          <a:pt x="63938" y="254590"/>
                        </a:cubicBezTo>
                        <a:lnTo>
                          <a:pt x="8713" y="230795"/>
                        </a:lnTo>
                        <a:cubicBezTo>
                          <a:pt x="8713" y="230795"/>
                          <a:pt x="13495" y="219697"/>
                          <a:pt x="19393" y="206006"/>
                        </a:cubicBezTo>
                        <a:lnTo>
                          <a:pt x="93722" y="33500"/>
                        </a:lnTo>
                        <a:lnTo>
                          <a:pt x="148947" y="57296"/>
                        </a:lnTo>
                        <a:cubicBezTo>
                          <a:pt x="154846" y="43606"/>
                          <a:pt x="159628" y="32507"/>
                          <a:pt x="159628" y="32507"/>
                        </a:cubicBezTo>
                        <a:cubicBezTo>
                          <a:pt x="159628" y="32507"/>
                          <a:pt x="154846" y="43606"/>
                          <a:pt x="148947" y="57296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6" name="Freeform: Shape 15">
                    <a:extLst>
                      <a:ext uri="{FF2B5EF4-FFF2-40B4-BE49-F238E27FC236}">
                        <a16:creationId xmlns="" xmlns:a16="http://schemas.microsoft.com/office/drawing/2014/main" id="{46E73B58-506C-438B-B965-A3DA80F32C82}"/>
                      </a:ext>
                    </a:extLst>
                  </p:cNvPr>
                  <p:cNvSpPr/>
                  <p:nvPr/>
                </p:nvSpPr>
                <p:spPr>
                  <a:xfrm>
                    <a:off x="5215360" y="2008767"/>
                    <a:ext cx="73446" cy="257060"/>
                  </a:xfrm>
                  <a:custGeom>
                    <a:avLst/>
                    <a:gdLst>
                      <a:gd name="connsiteX0" fmla="*/ 73408 w 73445"/>
                      <a:gd name="connsiteY0" fmla="*/ 221658 h 257060"/>
                      <a:gd name="connsiteX1" fmla="*/ 74217 w 73445"/>
                      <a:gd name="connsiteY1" fmla="*/ 248649 h 257060"/>
                      <a:gd name="connsiteX2" fmla="*/ 14084 w 73445"/>
                      <a:gd name="connsiteY2" fmla="*/ 250453 h 257060"/>
                      <a:gd name="connsiteX3" fmla="*/ 13274 w 73445"/>
                      <a:gd name="connsiteY3" fmla="*/ 223462 h 257060"/>
                      <a:gd name="connsiteX4" fmla="*/ 7639 w 73445"/>
                      <a:gd name="connsiteY4" fmla="*/ 35624 h 257060"/>
                      <a:gd name="connsiteX5" fmla="*/ 67773 w 73445"/>
                      <a:gd name="connsiteY5" fmla="*/ 33820 h 257060"/>
                      <a:gd name="connsiteX6" fmla="*/ 66963 w 73445"/>
                      <a:gd name="connsiteY6" fmla="*/ 6829 h 257060"/>
                      <a:gd name="connsiteX7" fmla="*/ 67773 w 73445"/>
                      <a:gd name="connsiteY7" fmla="*/ 33820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3445" h="257060">
                        <a:moveTo>
                          <a:pt x="73408" y="221658"/>
                        </a:moveTo>
                        <a:cubicBezTo>
                          <a:pt x="73855" y="236565"/>
                          <a:pt x="74217" y="248649"/>
                          <a:pt x="74217" y="248649"/>
                        </a:cubicBezTo>
                        <a:lnTo>
                          <a:pt x="14084" y="250453"/>
                        </a:lnTo>
                        <a:cubicBezTo>
                          <a:pt x="14084" y="250453"/>
                          <a:pt x="13721" y="238369"/>
                          <a:pt x="13274" y="223462"/>
                        </a:cubicBezTo>
                        <a:lnTo>
                          <a:pt x="7639" y="35624"/>
                        </a:lnTo>
                        <a:lnTo>
                          <a:pt x="67773" y="33820"/>
                        </a:lnTo>
                        <a:cubicBezTo>
                          <a:pt x="67325" y="18913"/>
                          <a:pt x="66963" y="6829"/>
                          <a:pt x="66963" y="6829"/>
                        </a:cubicBezTo>
                        <a:cubicBezTo>
                          <a:pt x="66963" y="6829"/>
                          <a:pt x="67325" y="18913"/>
                          <a:pt x="67773" y="33820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7" name="Freeform: Shape 16">
                    <a:extLst>
                      <a:ext uri="{FF2B5EF4-FFF2-40B4-BE49-F238E27FC236}">
                        <a16:creationId xmlns="" xmlns:a16="http://schemas.microsoft.com/office/drawing/2014/main" id="{1C69D239-A779-420F-8EF2-7A5FD2C2942C}"/>
                      </a:ext>
                    </a:extLst>
                  </p:cNvPr>
                  <p:cNvSpPr/>
                  <p:nvPr/>
                </p:nvSpPr>
                <p:spPr>
                  <a:xfrm>
                    <a:off x="5273504" y="2011335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300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300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4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300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300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="" xmlns:a16="http://schemas.microsoft.com/office/drawing/2014/main" id="{4071C781-2B00-42CD-ADDC-66FEA5A1E7E8}"/>
                      </a:ext>
                    </a:extLst>
                  </p:cNvPr>
                  <p:cNvSpPr/>
                  <p:nvPr/>
                </p:nvSpPr>
                <p:spPr>
                  <a:xfrm>
                    <a:off x="5307332" y="2064196"/>
                    <a:ext cx="174434" cy="293783"/>
                  </a:xfrm>
                  <a:custGeom>
                    <a:avLst/>
                    <a:gdLst>
                      <a:gd name="connsiteX0" fmla="*/ 74599 w 174433"/>
                      <a:gd name="connsiteY0" fmla="*/ 260655 h 293783"/>
                      <a:gd name="connsiteX1" fmla="*/ 64023 w 174433"/>
                      <a:gd name="connsiteY1" fmla="*/ 285488 h 293783"/>
                      <a:gd name="connsiteX2" fmla="*/ 8698 w 174433"/>
                      <a:gd name="connsiteY2" fmla="*/ 261924 h 293783"/>
                      <a:gd name="connsiteX3" fmla="*/ 19275 w 174433"/>
                      <a:gd name="connsiteY3" fmla="*/ 237091 h 293783"/>
                      <a:gd name="connsiteX4" fmla="*/ 105975 w 174433"/>
                      <a:gd name="connsiteY4" fmla="*/ 33531 h 293783"/>
                      <a:gd name="connsiteX5" fmla="*/ 161299 w 174433"/>
                      <a:gd name="connsiteY5" fmla="*/ 57094 h 293783"/>
                      <a:gd name="connsiteX6" fmla="*/ 171876 w 174433"/>
                      <a:gd name="connsiteY6" fmla="*/ 32262 h 293783"/>
                      <a:gd name="connsiteX7" fmla="*/ 161299 w 174433"/>
                      <a:gd name="connsiteY7" fmla="*/ 57094 h 293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293783">
                        <a:moveTo>
                          <a:pt x="74599" y="260655"/>
                        </a:moveTo>
                        <a:cubicBezTo>
                          <a:pt x="68758" y="274370"/>
                          <a:pt x="64023" y="285488"/>
                          <a:pt x="64023" y="285488"/>
                        </a:cubicBezTo>
                        <a:lnTo>
                          <a:pt x="8698" y="261924"/>
                        </a:lnTo>
                        <a:cubicBezTo>
                          <a:pt x="8698" y="261924"/>
                          <a:pt x="13433" y="250806"/>
                          <a:pt x="19275" y="237091"/>
                        </a:cubicBezTo>
                        <a:lnTo>
                          <a:pt x="105975" y="33531"/>
                        </a:lnTo>
                        <a:lnTo>
                          <a:pt x="161299" y="57094"/>
                        </a:lnTo>
                        <a:cubicBezTo>
                          <a:pt x="167141" y="43380"/>
                          <a:pt x="171876" y="32262"/>
                          <a:pt x="171876" y="32262"/>
                        </a:cubicBezTo>
                        <a:cubicBezTo>
                          <a:pt x="171876" y="32262"/>
                          <a:pt x="167141" y="43380"/>
                          <a:pt x="161299" y="57094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="" xmlns:a16="http://schemas.microsoft.com/office/drawing/2014/main" id="{6EEC73A0-317B-4ABA-8E97-A3790178861D}"/>
                      </a:ext>
                    </a:extLst>
                  </p:cNvPr>
                  <p:cNvSpPr/>
                  <p:nvPr/>
                </p:nvSpPr>
                <p:spPr>
                  <a:xfrm>
                    <a:off x="5189390" y="2024697"/>
                    <a:ext cx="247880" cy="330506"/>
                  </a:xfrm>
                  <a:custGeom>
                    <a:avLst/>
                    <a:gdLst>
                      <a:gd name="connsiteX0" fmla="*/ 82830 w 247879"/>
                      <a:gd name="connsiteY0" fmla="*/ 6630 h 330506"/>
                      <a:gd name="connsiteX1" fmla="*/ 53635 w 247879"/>
                      <a:gd name="connsiteY1" fmla="*/ 58501 h 330506"/>
                      <a:gd name="connsiteX2" fmla="*/ 11220 w 247879"/>
                      <a:gd name="connsiteY2" fmla="*/ 204383 h 330506"/>
                      <a:gd name="connsiteX3" fmla="*/ 6630 w 247879"/>
                      <a:gd name="connsiteY3" fmla="*/ 302525 h 330506"/>
                      <a:gd name="connsiteX4" fmla="*/ 166742 w 247879"/>
                      <a:gd name="connsiteY4" fmla="*/ 325109 h 330506"/>
                      <a:gd name="connsiteX5" fmla="*/ 236148 w 247879"/>
                      <a:gd name="connsiteY5" fmla="*/ 102752 h 3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7879" h="330506">
                        <a:moveTo>
                          <a:pt x="82830" y="6630"/>
                        </a:moveTo>
                        <a:cubicBezTo>
                          <a:pt x="81912" y="8834"/>
                          <a:pt x="68416" y="32703"/>
                          <a:pt x="53635" y="58501"/>
                        </a:cubicBezTo>
                        <a:cubicBezTo>
                          <a:pt x="28105" y="103067"/>
                          <a:pt x="13566" y="153076"/>
                          <a:pt x="11220" y="204383"/>
                        </a:cubicBezTo>
                        <a:lnTo>
                          <a:pt x="6630" y="302525"/>
                        </a:lnTo>
                        <a:cubicBezTo>
                          <a:pt x="6630" y="302525"/>
                          <a:pt x="162702" y="330526"/>
                          <a:pt x="166742" y="325109"/>
                        </a:cubicBezTo>
                        <a:cubicBezTo>
                          <a:pt x="275625" y="191071"/>
                          <a:pt x="236148" y="102752"/>
                          <a:pt x="236148" y="10275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" name="Freeform: Shape 19">
                    <a:extLst>
                      <a:ext uri="{FF2B5EF4-FFF2-40B4-BE49-F238E27FC236}">
                        <a16:creationId xmlns="" xmlns:a16="http://schemas.microsoft.com/office/drawing/2014/main" id="{524030AD-436C-42BD-BD9D-A7E9D7113958}"/>
                      </a:ext>
                    </a:extLst>
                  </p:cNvPr>
                  <p:cNvSpPr/>
                  <p:nvPr/>
                </p:nvSpPr>
                <p:spPr>
                  <a:xfrm>
                    <a:off x="5145873" y="2229335"/>
                    <a:ext cx="275422" cy="201976"/>
                  </a:xfrm>
                  <a:custGeom>
                    <a:avLst/>
                    <a:gdLst>
                      <a:gd name="connsiteX0" fmla="*/ 6630 w 275421"/>
                      <a:gd name="connsiteY0" fmla="*/ 89716 h 201975"/>
                      <a:gd name="connsiteX1" fmla="*/ 39130 w 275421"/>
                      <a:gd name="connsiteY1" fmla="*/ 6630 h 201975"/>
                      <a:gd name="connsiteX2" fmla="*/ 277553 w 275421"/>
                      <a:gd name="connsiteY2" fmla="*/ 107802 h 201975"/>
                      <a:gd name="connsiteX3" fmla="*/ 226967 w 275421"/>
                      <a:gd name="connsiteY3" fmla="*/ 201720 h 201975"/>
                      <a:gd name="connsiteX4" fmla="*/ 6630 w 275421"/>
                      <a:gd name="connsiteY4" fmla="*/ 89716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5421" h="201975">
                        <a:moveTo>
                          <a:pt x="6630" y="89716"/>
                        </a:moveTo>
                        <a:lnTo>
                          <a:pt x="39130" y="6630"/>
                        </a:lnTo>
                        <a:lnTo>
                          <a:pt x="277553" y="107802"/>
                        </a:lnTo>
                        <a:lnTo>
                          <a:pt x="226967" y="201720"/>
                        </a:lnTo>
                        <a:lnTo>
                          <a:pt x="6630" y="897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" name="Freeform: Shape 20">
                    <a:extLst>
                      <a:ext uri="{FF2B5EF4-FFF2-40B4-BE49-F238E27FC236}">
                        <a16:creationId xmlns="" xmlns:a16="http://schemas.microsoft.com/office/drawing/2014/main" id="{D596E2D5-C78B-4B32-854E-ADB7FE3A4ADA}"/>
                      </a:ext>
                    </a:extLst>
                  </p:cNvPr>
                  <p:cNvSpPr/>
                  <p:nvPr/>
                </p:nvSpPr>
                <p:spPr>
                  <a:xfrm>
                    <a:off x="4256904" y="2276432"/>
                    <a:ext cx="1165952" cy="899711"/>
                  </a:xfrm>
                  <a:custGeom>
                    <a:avLst/>
                    <a:gdLst>
                      <a:gd name="connsiteX0" fmla="*/ 1162942 w 1165951"/>
                      <a:gd name="connsiteY0" fmla="*/ 122124 h 899710"/>
                      <a:gd name="connsiteX1" fmla="*/ 953346 w 1165951"/>
                      <a:gd name="connsiteY1" fmla="*/ 635142 h 899710"/>
                      <a:gd name="connsiteX2" fmla="*/ 566838 w 1165951"/>
                      <a:gd name="connsiteY2" fmla="*/ 895324 h 899710"/>
                      <a:gd name="connsiteX3" fmla="*/ 451161 w 1165951"/>
                      <a:gd name="connsiteY3" fmla="*/ 866405 h 899710"/>
                      <a:gd name="connsiteX4" fmla="*/ 50239 w 1165951"/>
                      <a:gd name="connsiteY4" fmla="*/ 624493 h 899710"/>
                      <a:gd name="connsiteX5" fmla="*/ 6630 w 1165951"/>
                      <a:gd name="connsiteY5" fmla="*/ 207504 h 899710"/>
                      <a:gd name="connsiteX6" fmla="*/ 485588 w 1165951"/>
                      <a:gd name="connsiteY6" fmla="*/ 541407 h 899710"/>
                      <a:gd name="connsiteX7" fmla="*/ 614118 w 1165951"/>
                      <a:gd name="connsiteY7" fmla="*/ 573448 h 899710"/>
                      <a:gd name="connsiteX8" fmla="*/ 695368 w 1165951"/>
                      <a:gd name="connsiteY8" fmla="*/ 503766 h 899710"/>
                      <a:gd name="connsiteX9" fmla="*/ 895233 w 1165951"/>
                      <a:gd name="connsiteY9" fmla="*/ 6630 h 899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165951" h="899710">
                        <a:moveTo>
                          <a:pt x="1162942" y="122124"/>
                        </a:moveTo>
                        <a:cubicBezTo>
                          <a:pt x="1162942" y="122124"/>
                          <a:pt x="953989" y="633398"/>
                          <a:pt x="953346" y="635142"/>
                        </a:cubicBezTo>
                        <a:cubicBezTo>
                          <a:pt x="891927" y="793143"/>
                          <a:pt x="736131" y="914879"/>
                          <a:pt x="566838" y="895324"/>
                        </a:cubicBezTo>
                        <a:cubicBezTo>
                          <a:pt x="527603" y="888626"/>
                          <a:pt x="488932" y="878959"/>
                          <a:pt x="451161" y="866405"/>
                        </a:cubicBezTo>
                        <a:cubicBezTo>
                          <a:pt x="417284" y="854286"/>
                          <a:pt x="50239" y="624493"/>
                          <a:pt x="50239" y="624493"/>
                        </a:cubicBezTo>
                        <a:lnTo>
                          <a:pt x="6630" y="207504"/>
                        </a:lnTo>
                        <a:cubicBezTo>
                          <a:pt x="6630" y="207504"/>
                          <a:pt x="459515" y="524882"/>
                          <a:pt x="485588" y="541407"/>
                        </a:cubicBezTo>
                        <a:cubicBezTo>
                          <a:pt x="530390" y="569684"/>
                          <a:pt x="590708" y="582537"/>
                          <a:pt x="614118" y="573448"/>
                        </a:cubicBezTo>
                        <a:cubicBezTo>
                          <a:pt x="655891" y="558116"/>
                          <a:pt x="674528" y="538928"/>
                          <a:pt x="695368" y="503766"/>
                        </a:cubicBezTo>
                        <a:cubicBezTo>
                          <a:pt x="798192" y="331169"/>
                          <a:pt x="895233" y="6630"/>
                          <a:pt x="895233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="" xmlns:a16="http://schemas.microsoft.com/office/drawing/2014/main" id="{A07A192E-0ACF-4A20-AFA5-4D4341A4CD09}"/>
                      </a:ext>
                    </a:extLst>
                  </p:cNvPr>
                  <p:cNvSpPr/>
                  <p:nvPr/>
                </p:nvSpPr>
                <p:spPr>
                  <a:xfrm>
                    <a:off x="3657770" y="4138283"/>
                    <a:ext cx="936434" cy="468217"/>
                  </a:xfrm>
                  <a:custGeom>
                    <a:avLst/>
                    <a:gdLst>
                      <a:gd name="connsiteX0" fmla="*/ 934709 w 936433"/>
                      <a:gd name="connsiteY0" fmla="*/ 147279 h 468216"/>
                      <a:gd name="connsiteX1" fmla="*/ 708037 w 936433"/>
                      <a:gd name="connsiteY1" fmla="*/ 422701 h 468216"/>
                      <a:gd name="connsiteX2" fmla="*/ 286458 w 936433"/>
                      <a:gd name="connsiteY2" fmla="*/ 463463 h 468216"/>
                      <a:gd name="connsiteX3" fmla="*/ 249736 w 936433"/>
                      <a:gd name="connsiteY3" fmla="*/ 464198 h 468216"/>
                      <a:gd name="connsiteX4" fmla="*/ 160682 w 936433"/>
                      <a:gd name="connsiteY4" fmla="*/ 443082 h 468216"/>
                      <a:gd name="connsiteX5" fmla="*/ 146269 w 936433"/>
                      <a:gd name="connsiteY5" fmla="*/ 436105 h 468216"/>
                      <a:gd name="connsiteX6" fmla="*/ 11863 w 936433"/>
                      <a:gd name="connsiteY6" fmla="*/ 236883 h 468216"/>
                      <a:gd name="connsiteX7" fmla="*/ 6630 w 936433"/>
                      <a:gd name="connsiteY7" fmla="*/ 102385 h 468216"/>
                      <a:gd name="connsiteX8" fmla="*/ 913410 w 936433"/>
                      <a:gd name="connsiteY8" fmla="*/ 6630 h 468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6433" h="468216">
                        <a:moveTo>
                          <a:pt x="934709" y="147279"/>
                        </a:moveTo>
                        <a:cubicBezTo>
                          <a:pt x="948138" y="285918"/>
                          <a:pt x="846670" y="409207"/>
                          <a:pt x="708037" y="422701"/>
                        </a:cubicBezTo>
                        <a:lnTo>
                          <a:pt x="286458" y="463463"/>
                        </a:lnTo>
                        <a:cubicBezTo>
                          <a:pt x="274254" y="464648"/>
                          <a:pt x="261977" y="464894"/>
                          <a:pt x="249736" y="464198"/>
                        </a:cubicBezTo>
                        <a:cubicBezTo>
                          <a:pt x="218995" y="462771"/>
                          <a:pt x="188791" y="455610"/>
                          <a:pt x="160682" y="443082"/>
                        </a:cubicBezTo>
                        <a:cubicBezTo>
                          <a:pt x="155817" y="440970"/>
                          <a:pt x="150951" y="438583"/>
                          <a:pt x="146269" y="436105"/>
                        </a:cubicBezTo>
                        <a:cubicBezTo>
                          <a:pt x="70580" y="396789"/>
                          <a:pt x="19980" y="321787"/>
                          <a:pt x="11863" y="236883"/>
                        </a:cubicBezTo>
                        <a:lnTo>
                          <a:pt x="6630" y="102385"/>
                        </a:lnTo>
                        <a:lnTo>
                          <a:pt x="913410" y="6630"/>
                        </a:lnTo>
                        <a:close/>
                      </a:path>
                    </a:pathLst>
                  </a:custGeom>
                  <a:solidFill>
                    <a:srgbClr val="0C164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="" xmlns:a16="http://schemas.microsoft.com/office/drawing/2014/main" id="{E7F0C1C8-97AE-4BF9-914A-9180A03E6180}"/>
                      </a:ext>
                    </a:extLst>
                  </p:cNvPr>
                  <p:cNvSpPr/>
                  <p:nvPr/>
                </p:nvSpPr>
                <p:spPr>
                  <a:xfrm>
                    <a:off x="3806258" y="1994639"/>
                    <a:ext cx="358048" cy="578386"/>
                  </a:xfrm>
                  <a:custGeom>
                    <a:avLst/>
                    <a:gdLst>
                      <a:gd name="connsiteX0" fmla="*/ 195524 w 358048"/>
                      <a:gd name="connsiteY0" fmla="*/ 18609 h 578385"/>
                      <a:gd name="connsiteX1" fmla="*/ 294773 w 358048"/>
                      <a:gd name="connsiteY1" fmla="*/ 7336 h 578385"/>
                      <a:gd name="connsiteX2" fmla="*/ 355291 w 358048"/>
                      <a:gd name="connsiteY2" fmla="*/ 540156 h 578385"/>
                      <a:gd name="connsiteX3" fmla="*/ 256043 w 358048"/>
                      <a:gd name="connsiteY3" fmla="*/ 551429 h 578385"/>
                      <a:gd name="connsiteX4" fmla="*/ 167103 w 358048"/>
                      <a:gd name="connsiteY4" fmla="*/ 561531 h 578385"/>
                      <a:gd name="connsiteX5" fmla="*/ 106584 w 358048"/>
                      <a:gd name="connsiteY5" fmla="*/ 28711 h 578385"/>
                      <a:gd name="connsiteX6" fmla="*/ 7336 w 358048"/>
                      <a:gd name="connsiteY6" fmla="*/ 39984 h 578385"/>
                      <a:gd name="connsiteX7" fmla="*/ 106584 w 358048"/>
                      <a:gd name="connsiteY7" fmla="*/ 28711 h 578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58048" h="578385">
                        <a:moveTo>
                          <a:pt x="195524" y="18609"/>
                        </a:moveTo>
                        <a:cubicBezTo>
                          <a:pt x="250337" y="12383"/>
                          <a:pt x="294773" y="7336"/>
                          <a:pt x="294773" y="7336"/>
                        </a:cubicBezTo>
                        <a:lnTo>
                          <a:pt x="355291" y="540156"/>
                        </a:lnTo>
                        <a:cubicBezTo>
                          <a:pt x="355291" y="540156"/>
                          <a:pt x="310856" y="545203"/>
                          <a:pt x="256043" y="551429"/>
                        </a:cubicBezTo>
                        <a:lnTo>
                          <a:pt x="167103" y="561531"/>
                        </a:lnTo>
                        <a:lnTo>
                          <a:pt x="106584" y="28711"/>
                        </a:lnTo>
                        <a:cubicBezTo>
                          <a:pt x="51771" y="34937"/>
                          <a:pt x="7336" y="39984"/>
                          <a:pt x="7336" y="39984"/>
                        </a:cubicBezTo>
                        <a:cubicBezTo>
                          <a:pt x="7336" y="39984"/>
                          <a:pt x="51771" y="34937"/>
                          <a:pt x="106584" y="28711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="" xmlns:a16="http://schemas.microsoft.com/office/drawing/2014/main" id="{F3410215-2169-42DF-9A5D-BFD74CBBD6D1}"/>
                      </a:ext>
                    </a:extLst>
                  </p:cNvPr>
                  <p:cNvSpPr/>
                  <p:nvPr/>
                </p:nvSpPr>
                <p:spPr>
                  <a:xfrm>
                    <a:off x="3583073" y="1232029"/>
                    <a:ext cx="918072" cy="945614"/>
                  </a:xfrm>
                  <a:custGeom>
                    <a:avLst/>
                    <a:gdLst>
                      <a:gd name="connsiteX0" fmla="*/ 918058 w 918072"/>
                      <a:gd name="connsiteY0" fmla="*/ 442902 h 945614"/>
                      <a:gd name="connsiteX1" fmla="*/ 918058 w 918072"/>
                      <a:gd name="connsiteY1" fmla="*/ 463191 h 945614"/>
                      <a:gd name="connsiteX2" fmla="*/ 907776 w 918072"/>
                      <a:gd name="connsiteY2" fmla="*/ 558763 h 945614"/>
                      <a:gd name="connsiteX3" fmla="*/ 481882 w 918072"/>
                      <a:gd name="connsiteY3" fmla="*/ 917729 h 945614"/>
                      <a:gd name="connsiteX4" fmla="*/ 192873 w 918072"/>
                      <a:gd name="connsiteY4" fmla="*/ 912037 h 945614"/>
                      <a:gd name="connsiteX5" fmla="*/ 120804 w 918072"/>
                      <a:gd name="connsiteY5" fmla="*/ 840519 h 945614"/>
                      <a:gd name="connsiteX6" fmla="*/ 97118 w 918072"/>
                      <a:gd name="connsiteY6" fmla="*/ 808478 h 945614"/>
                      <a:gd name="connsiteX7" fmla="*/ 7055 w 918072"/>
                      <a:gd name="connsiteY7" fmla="*/ 482012 h 945614"/>
                      <a:gd name="connsiteX8" fmla="*/ 422024 w 918072"/>
                      <a:gd name="connsiteY8" fmla="*/ 8378 h 945614"/>
                      <a:gd name="connsiteX9" fmla="*/ 442680 w 918072"/>
                      <a:gd name="connsiteY9" fmla="*/ 7093 h 945614"/>
                      <a:gd name="connsiteX10" fmla="*/ 822854 w 918072"/>
                      <a:gd name="connsiteY10" fmla="*/ 182904 h 945614"/>
                      <a:gd name="connsiteX11" fmla="*/ 822854 w 918072"/>
                      <a:gd name="connsiteY11" fmla="*/ 182904 h 945614"/>
                      <a:gd name="connsiteX12" fmla="*/ 918058 w 918072"/>
                      <a:gd name="connsiteY12" fmla="*/ 442810 h 945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18072" h="945614">
                        <a:moveTo>
                          <a:pt x="918058" y="442902"/>
                        </a:moveTo>
                        <a:cubicBezTo>
                          <a:pt x="918058" y="449604"/>
                          <a:pt x="918058" y="456398"/>
                          <a:pt x="918058" y="463191"/>
                        </a:cubicBezTo>
                        <a:cubicBezTo>
                          <a:pt x="917960" y="495319"/>
                          <a:pt x="914514" y="527349"/>
                          <a:pt x="907776" y="558763"/>
                        </a:cubicBezTo>
                        <a:cubicBezTo>
                          <a:pt x="864016" y="761380"/>
                          <a:pt x="688983" y="908907"/>
                          <a:pt x="481882" y="917729"/>
                        </a:cubicBezTo>
                        <a:cubicBezTo>
                          <a:pt x="368133" y="922595"/>
                          <a:pt x="275500" y="977587"/>
                          <a:pt x="192873" y="912037"/>
                        </a:cubicBezTo>
                        <a:cubicBezTo>
                          <a:pt x="166228" y="890994"/>
                          <a:pt x="142052" y="867002"/>
                          <a:pt x="120804" y="840519"/>
                        </a:cubicBezTo>
                        <a:cubicBezTo>
                          <a:pt x="112480" y="830176"/>
                          <a:pt x="104585" y="819495"/>
                          <a:pt x="97118" y="808478"/>
                        </a:cubicBezTo>
                        <a:cubicBezTo>
                          <a:pt x="52041" y="741276"/>
                          <a:pt x="10819" y="568770"/>
                          <a:pt x="7055" y="482012"/>
                        </a:cubicBezTo>
                        <a:cubicBezTo>
                          <a:pt x="-3377" y="238623"/>
                          <a:pt x="179376" y="30034"/>
                          <a:pt x="422024" y="8378"/>
                        </a:cubicBezTo>
                        <a:cubicBezTo>
                          <a:pt x="428909" y="7828"/>
                          <a:pt x="435795" y="7368"/>
                          <a:pt x="442680" y="7093"/>
                        </a:cubicBezTo>
                        <a:cubicBezTo>
                          <a:pt x="590446" y="431"/>
                          <a:pt x="732232" y="66000"/>
                          <a:pt x="822854" y="182904"/>
                        </a:cubicBezTo>
                        <a:lnTo>
                          <a:pt x="822854" y="182904"/>
                        </a:lnTo>
                        <a:cubicBezTo>
                          <a:pt x="880746" y="257586"/>
                          <a:pt x="914013" y="348405"/>
                          <a:pt x="918058" y="44281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" name="Freeform: Shape 24">
                    <a:extLst>
                      <a:ext uri="{FF2B5EF4-FFF2-40B4-BE49-F238E27FC236}">
                        <a16:creationId xmlns="" xmlns:a16="http://schemas.microsoft.com/office/drawing/2014/main" id="{3931153F-C994-4FF5-B1C3-226333AD3091}"/>
                      </a:ext>
                    </a:extLst>
                  </p:cNvPr>
                  <p:cNvSpPr/>
                  <p:nvPr/>
                </p:nvSpPr>
                <p:spPr>
                  <a:xfrm>
                    <a:off x="3730481" y="1754148"/>
                    <a:ext cx="183614" cy="174434"/>
                  </a:xfrm>
                  <a:custGeom>
                    <a:avLst/>
                    <a:gdLst>
                      <a:gd name="connsiteX0" fmla="*/ 178126 w 183614"/>
                      <a:gd name="connsiteY0" fmla="*/ 82181 h 174433"/>
                      <a:gd name="connsiteX1" fmla="*/ 174454 w 183614"/>
                      <a:gd name="connsiteY1" fmla="*/ 110916 h 174433"/>
                      <a:gd name="connsiteX2" fmla="*/ 157837 w 183614"/>
                      <a:gd name="connsiteY2" fmla="*/ 142315 h 174433"/>
                      <a:gd name="connsiteX3" fmla="*/ 101926 w 183614"/>
                      <a:gd name="connsiteY3" fmla="*/ 171326 h 174433"/>
                      <a:gd name="connsiteX4" fmla="*/ 53544 w 183614"/>
                      <a:gd name="connsiteY4" fmla="*/ 174263 h 174433"/>
                      <a:gd name="connsiteX5" fmla="*/ 16821 w 183614"/>
                      <a:gd name="connsiteY5" fmla="*/ 176650 h 174433"/>
                      <a:gd name="connsiteX6" fmla="*/ 9843 w 183614"/>
                      <a:gd name="connsiteY6" fmla="*/ 66482 h 174433"/>
                      <a:gd name="connsiteX7" fmla="*/ 9843 w 183614"/>
                      <a:gd name="connsiteY7" fmla="*/ 66482 h 174433"/>
                      <a:gd name="connsiteX8" fmla="*/ 8466 w 183614"/>
                      <a:gd name="connsiteY8" fmla="*/ 46100 h 174433"/>
                      <a:gd name="connsiteX9" fmla="*/ 7456 w 183614"/>
                      <a:gd name="connsiteY9" fmla="*/ 30310 h 174433"/>
                      <a:gd name="connsiteX10" fmla="*/ 6630 w 183614"/>
                      <a:gd name="connsiteY10" fmla="*/ 15804 h 174433"/>
                      <a:gd name="connsiteX11" fmla="*/ 6630 w 183614"/>
                      <a:gd name="connsiteY11" fmla="*/ 12132 h 174433"/>
                      <a:gd name="connsiteX12" fmla="*/ 6630 w 183614"/>
                      <a:gd name="connsiteY12" fmla="*/ 12132 h 174433"/>
                      <a:gd name="connsiteX13" fmla="*/ 92011 w 183614"/>
                      <a:gd name="connsiteY13" fmla="*/ 6807 h 174433"/>
                      <a:gd name="connsiteX14" fmla="*/ 171241 w 183614"/>
                      <a:gd name="connsiteY14" fmla="*/ 54088 h 174433"/>
                      <a:gd name="connsiteX15" fmla="*/ 178126 w 183614"/>
                      <a:gd name="connsiteY15" fmla="*/ 82181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83614" h="174433">
                        <a:moveTo>
                          <a:pt x="178126" y="82181"/>
                        </a:moveTo>
                        <a:cubicBezTo>
                          <a:pt x="178726" y="91905"/>
                          <a:pt x="177480" y="101655"/>
                          <a:pt x="174454" y="110916"/>
                        </a:cubicBezTo>
                        <a:cubicBezTo>
                          <a:pt x="171135" y="122414"/>
                          <a:pt x="165478" y="133104"/>
                          <a:pt x="157837" y="142315"/>
                        </a:cubicBezTo>
                        <a:cubicBezTo>
                          <a:pt x="143762" y="158988"/>
                          <a:pt x="123663" y="169417"/>
                          <a:pt x="101926" y="171326"/>
                        </a:cubicBezTo>
                        <a:lnTo>
                          <a:pt x="53544" y="174263"/>
                        </a:lnTo>
                        <a:lnTo>
                          <a:pt x="16821" y="176650"/>
                        </a:lnTo>
                        <a:lnTo>
                          <a:pt x="9843" y="66482"/>
                        </a:lnTo>
                        <a:lnTo>
                          <a:pt x="9843" y="66482"/>
                        </a:lnTo>
                        <a:lnTo>
                          <a:pt x="8466" y="46100"/>
                        </a:lnTo>
                        <a:lnTo>
                          <a:pt x="7456" y="30310"/>
                        </a:lnTo>
                        <a:lnTo>
                          <a:pt x="6630" y="15804"/>
                        </a:lnTo>
                        <a:lnTo>
                          <a:pt x="6630" y="12132"/>
                        </a:lnTo>
                        <a:lnTo>
                          <a:pt x="6630" y="12132"/>
                        </a:lnTo>
                        <a:lnTo>
                          <a:pt x="92011" y="6807"/>
                        </a:lnTo>
                        <a:cubicBezTo>
                          <a:pt x="125676" y="4589"/>
                          <a:pt x="157209" y="23406"/>
                          <a:pt x="171241" y="54088"/>
                        </a:cubicBezTo>
                        <a:cubicBezTo>
                          <a:pt x="175375" y="62903"/>
                          <a:pt x="177716" y="72452"/>
                          <a:pt x="178126" y="82181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="" xmlns:a16="http://schemas.microsoft.com/office/drawing/2014/main" id="{1DAF5AA1-1854-4772-8D7C-B0EC7A319ED6}"/>
                      </a:ext>
                    </a:extLst>
                  </p:cNvPr>
                  <p:cNvSpPr/>
                  <p:nvPr/>
                </p:nvSpPr>
                <p:spPr>
                  <a:xfrm>
                    <a:off x="3730883" y="1368377"/>
                    <a:ext cx="771181" cy="954795"/>
                  </a:xfrm>
                  <a:custGeom>
                    <a:avLst/>
                    <a:gdLst>
                      <a:gd name="connsiteX0" fmla="*/ 756202 w 771180"/>
                      <a:gd name="connsiteY0" fmla="*/ 355212 h 954795"/>
                      <a:gd name="connsiteX1" fmla="*/ 767310 w 771180"/>
                      <a:gd name="connsiteY1" fmla="*/ 533134 h 954795"/>
                      <a:gd name="connsiteX2" fmla="*/ 768962 w 771180"/>
                      <a:gd name="connsiteY2" fmla="*/ 559758 h 954795"/>
                      <a:gd name="connsiteX3" fmla="*/ 768962 w 771180"/>
                      <a:gd name="connsiteY3" fmla="*/ 611905 h 954795"/>
                      <a:gd name="connsiteX4" fmla="*/ 483442 w 771180"/>
                      <a:gd name="connsiteY4" fmla="*/ 944155 h 954795"/>
                      <a:gd name="connsiteX5" fmla="*/ 469028 w 771180"/>
                      <a:gd name="connsiteY5" fmla="*/ 947276 h 954795"/>
                      <a:gd name="connsiteX6" fmla="*/ 417433 w 771180"/>
                      <a:gd name="connsiteY6" fmla="*/ 954162 h 954795"/>
                      <a:gd name="connsiteX7" fmla="*/ 366755 w 771180"/>
                      <a:gd name="connsiteY7" fmla="*/ 954162 h 954795"/>
                      <a:gd name="connsiteX8" fmla="*/ 272653 w 771180"/>
                      <a:gd name="connsiteY8" fmla="*/ 935158 h 954795"/>
                      <a:gd name="connsiteX9" fmla="*/ 272653 w 771180"/>
                      <a:gd name="connsiteY9" fmla="*/ 935158 h 954795"/>
                      <a:gd name="connsiteX10" fmla="*/ 22753 w 771180"/>
                      <a:gd name="connsiteY10" fmla="*/ 636968 h 954795"/>
                      <a:gd name="connsiteX11" fmla="*/ 21193 w 771180"/>
                      <a:gd name="connsiteY11" fmla="*/ 624299 h 954795"/>
                      <a:gd name="connsiteX12" fmla="*/ 19724 w 771180"/>
                      <a:gd name="connsiteY12" fmla="*/ 609242 h 954795"/>
                      <a:gd name="connsiteX13" fmla="*/ 19724 w 771180"/>
                      <a:gd name="connsiteY13" fmla="*/ 606580 h 954795"/>
                      <a:gd name="connsiteX14" fmla="*/ 18897 w 771180"/>
                      <a:gd name="connsiteY14" fmla="*/ 594553 h 954795"/>
                      <a:gd name="connsiteX15" fmla="*/ 16969 w 771180"/>
                      <a:gd name="connsiteY15" fmla="*/ 562788 h 954795"/>
                      <a:gd name="connsiteX16" fmla="*/ 9992 w 771180"/>
                      <a:gd name="connsiteY16" fmla="*/ 453813 h 954795"/>
                      <a:gd name="connsiteX17" fmla="*/ 9992 w 771180"/>
                      <a:gd name="connsiteY17" fmla="*/ 452527 h 954795"/>
                      <a:gd name="connsiteX18" fmla="*/ 8799 w 771180"/>
                      <a:gd name="connsiteY18" fmla="*/ 432330 h 954795"/>
                      <a:gd name="connsiteX19" fmla="*/ 7789 w 771180"/>
                      <a:gd name="connsiteY19" fmla="*/ 416539 h 954795"/>
                      <a:gd name="connsiteX20" fmla="*/ 6963 w 771180"/>
                      <a:gd name="connsiteY20" fmla="*/ 402033 h 954795"/>
                      <a:gd name="connsiteX21" fmla="*/ 6963 w 771180"/>
                      <a:gd name="connsiteY21" fmla="*/ 398361 h 954795"/>
                      <a:gd name="connsiteX22" fmla="*/ 12655 w 771180"/>
                      <a:gd name="connsiteY22" fmla="*/ 324273 h 954795"/>
                      <a:gd name="connsiteX23" fmla="*/ 25049 w 771180"/>
                      <a:gd name="connsiteY23" fmla="*/ 275064 h 954795"/>
                      <a:gd name="connsiteX24" fmla="*/ 27252 w 771180"/>
                      <a:gd name="connsiteY24" fmla="*/ 267719 h 954795"/>
                      <a:gd name="connsiteX25" fmla="*/ 42216 w 771180"/>
                      <a:gd name="connsiteY25" fmla="*/ 228977 h 954795"/>
                      <a:gd name="connsiteX26" fmla="*/ 134850 w 771180"/>
                      <a:gd name="connsiteY26" fmla="*/ 103568 h 954795"/>
                      <a:gd name="connsiteX27" fmla="*/ 159087 w 771180"/>
                      <a:gd name="connsiteY27" fmla="*/ 83554 h 954795"/>
                      <a:gd name="connsiteX28" fmla="*/ 638688 w 771180"/>
                      <a:gd name="connsiteY28" fmla="*/ 99988 h 954795"/>
                      <a:gd name="connsiteX29" fmla="*/ 727098 w 771180"/>
                      <a:gd name="connsiteY29" fmla="*/ 222367 h 954795"/>
                      <a:gd name="connsiteX30" fmla="*/ 746469 w 771180"/>
                      <a:gd name="connsiteY30" fmla="*/ 278277 h 954795"/>
                      <a:gd name="connsiteX31" fmla="*/ 756201 w 771180"/>
                      <a:gd name="connsiteY31" fmla="*/ 355212 h 954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</a:cxnLst>
                    <a:rect l="l" t="t" r="r" b="b"/>
                    <a:pathLst>
                      <a:path w="771180" h="954795">
                        <a:moveTo>
                          <a:pt x="756202" y="355212"/>
                        </a:moveTo>
                        <a:lnTo>
                          <a:pt x="767310" y="533134"/>
                        </a:lnTo>
                        <a:lnTo>
                          <a:pt x="768962" y="559758"/>
                        </a:lnTo>
                        <a:cubicBezTo>
                          <a:pt x="770203" y="577118"/>
                          <a:pt x="770203" y="594545"/>
                          <a:pt x="768962" y="611905"/>
                        </a:cubicBezTo>
                        <a:cubicBezTo>
                          <a:pt x="755307" y="772601"/>
                          <a:pt x="640255" y="906482"/>
                          <a:pt x="483442" y="944155"/>
                        </a:cubicBezTo>
                        <a:cubicBezTo>
                          <a:pt x="478668" y="945441"/>
                          <a:pt x="474261" y="946450"/>
                          <a:pt x="469028" y="947276"/>
                        </a:cubicBezTo>
                        <a:cubicBezTo>
                          <a:pt x="452023" y="950841"/>
                          <a:pt x="434777" y="953142"/>
                          <a:pt x="417433" y="954162"/>
                        </a:cubicBezTo>
                        <a:cubicBezTo>
                          <a:pt x="400561" y="955357"/>
                          <a:pt x="383626" y="955357"/>
                          <a:pt x="366755" y="954162"/>
                        </a:cubicBezTo>
                        <a:cubicBezTo>
                          <a:pt x="334694" y="951950"/>
                          <a:pt x="303059" y="945562"/>
                          <a:pt x="272653" y="935158"/>
                        </a:cubicBezTo>
                        <a:lnTo>
                          <a:pt x="272653" y="935158"/>
                        </a:lnTo>
                        <a:cubicBezTo>
                          <a:pt x="140119" y="890352"/>
                          <a:pt x="43695" y="775295"/>
                          <a:pt x="22753" y="636968"/>
                        </a:cubicBezTo>
                        <a:cubicBezTo>
                          <a:pt x="22111" y="632653"/>
                          <a:pt x="21468" y="628522"/>
                          <a:pt x="21193" y="624299"/>
                        </a:cubicBezTo>
                        <a:cubicBezTo>
                          <a:pt x="20421" y="619311"/>
                          <a:pt x="19931" y="614285"/>
                          <a:pt x="19724" y="609242"/>
                        </a:cubicBezTo>
                        <a:lnTo>
                          <a:pt x="19724" y="606580"/>
                        </a:lnTo>
                        <a:lnTo>
                          <a:pt x="18897" y="594553"/>
                        </a:lnTo>
                        <a:lnTo>
                          <a:pt x="16969" y="562788"/>
                        </a:lnTo>
                        <a:lnTo>
                          <a:pt x="9992" y="453813"/>
                        </a:lnTo>
                        <a:lnTo>
                          <a:pt x="9992" y="452527"/>
                        </a:lnTo>
                        <a:lnTo>
                          <a:pt x="8799" y="432330"/>
                        </a:lnTo>
                        <a:lnTo>
                          <a:pt x="7789" y="416539"/>
                        </a:lnTo>
                        <a:lnTo>
                          <a:pt x="6963" y="402033"/>
                        </a:lnTo>
                        <a:lnTo>
                          <a:pt x="6963" y="398361"/>
                        </a:lnTo>
                        <a:cubicBezTo>
                          <a:pt x="5795" y="373525"/>
                          <a:pt x="7707" y="348639"/>
                          <a:pt x="12655" y="324273"/>
                        </a:cubicBezTo>
                        <a:cubicBezTo>
                          <a:pt x="15723" y="307620"/>
                          <a:pt x="19863" y="291183"/>
                          <a:pt x="25049" y="275064"/>
                        </a:cubicBezTo>
                        <a:cubicBezTo>
                          <a:pt x="25691" y="272402"/>
                          <a:pt x="26426" y="270106"/>
                          <a:pt x="27252" y="267719"/>
                        </a:cubicBezTo>
                        <a:cubicBezTo>
                          <a:pt x="31448" y="254513"/>
                          <a:pt x="36446" y="241575"/>
                          <a:pt x="42216" y="228977"/>
                        </a:cubicBezTo>
                        <a:cubicBezTo>
                          <a:pt x="64020" y="181177"/>
                          <a:pt x="95572" y="138461"/>
                          <a:pt x="134850" y="103568"/>
                        </a:cubicBezTo>
                        <a:cubicBezTo>
                          <a:pt x="142654" y="96591"/>
                          <a:pt x="150824" y="89889"/>
                          <a:pt x="159087" y="83554"/>
                        </a:cubicBezTo>
                        <a:cubicBezTo>
                          <a:pt x="302787" y="-24877"/>
                          <a:pt x="502747" y="-18025"/>
                          <a:pt x="638688" y="99988"/>
                        </a:cubicBezTo>
                        <a:cubicBezTo>
                          <a:pt x="676456" y="134091"/>
                          <a:pt x="706586" y="175797"/>
                          <a:pt x="727098" y="222367"/>
                        </a:cubicBezTo>
                        <a:cubicBezTo>
                          <a:pt x="735553" y="240250"/>
                          <a:pt x="742048" y="258996"/>
                          <a:pt x="746469" y="278277"/>
                        </a:cubicBezTo>
                        <a:cubicBezTo>
                          <a:pt x="751915" y="303595"/>
                          <a:pt x="755171" y="329335"/>
                          <a:pt x="756201" y="355212"/>
                        </a:cubicBezTo>
                        <a:close/>
                      </a:path>
                    </a:pathLst>
                  </a:custGeom>
                  <a:solidFill>
                    <a:srgbClr val="FFCCB4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="" xmlns:a16="http://schemas.microsoft.com/office/drawing/2014/main" id="{22AF5527-02EE-4564-BCBE-0DC7EA6369FC}"/>
                      </a:ext>
                    </a:extLst>
                  </p:cNvPr>
                  <p:cNvSpPr/>
                  <p:nvPr/>
                </p:nvSpPr>
                <p:spPr>
                  <a:xfrm>
                    <a:off x="3652108" y="1811337"/>
                    <a:ext cx="137711" cy="192795"/>
                  </a:xfrm>
                  <a:custGeom>
                    <a:avLst/>
                    <a:gdLst>
                      <a:gd name="connsiteX0" fmla="*/ 125031 w 137710"/>
                      <a:gd name="connsiteY0" fmla="*/ 6630 h 192795"/>
                      <a:gd name="connsiteX1" fmla="*/ 131917 w 137710"/>
                      <a:gd name="connsiteY1" fmla="*/ 116799 h 192795"/>
                      <a:gd name="connsiteX2" fmla="*/ 136507 w 137710"/>
                      <a:gd name="connsiteY2" fmla="*/ 191438 h 192795"/>
                      <a:gd name="connsiteX3" fmla="*/ 107221 w 137710"/>
                      <a:gd name="connsiteY3" fmla="*/ 193274 h 192795"/>
                      <a:gd name="connsiteX4" fmla="*/ 100886 w 137710"/>
                      <a:gd name="connsiteY4" fmla="*/ 193274 h 192795"/>
                      <a:gd name="connsiteX5" fmla="*/ 6783 w 137710"/>
                      <a:gd name="connsiteY5" fmla="*/ 103762 h 192795"/>
                      <a:gd name="connsiteX6" fmla="*/ 30470 w 137710"/>
                      <a:gd name="connsiteY6" fmla="*/ 37936 h 192795"/>
                      <a:gd name="connsiteX7" fmla="*/ 87849 w 137710"/>
                      <a:gd name="connsiteY7" fmla="*/ 9017 h 192795"/>
                      <a:gd name="connsiteX8" fmla="*/ 87849 w 137710"/>
                      <a:gd name="connsiteY8" fmla="*/ 9017 h 192795"/>
                      <a:gd name="connsiteX9" fmla="*/ 95469 w 137710"/>
                      <a:gd name="connsiteY9" fmla="*/ 8099 h 192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137710" h="192795">
                        <a:moveTo>
                          <a:pt x="125031" y="6630"/>
                        </a:moveTo>
                        <a:lnTo>
                          <a:pt x="131917" y="116799"/>
                        </a:lnTo>
                        <a:lnTo>
                          <a:pt x="136507" y="191438"/>
                        </a:lnTo>
                        <a:lnTo>
                          <a:pt x="107221" y="193274"/>
                        </a:lnTo>
                        <a:cubicBezTo>
                          <a:pt x="105017" y="193274"/>
                          <a:pt x="102906" y="193274"/>
                          <a:pt x="100886" y="193274"/>
                        </a:cubicBezTo>
                        <a:cubicBezTo>
                          <a:pt x="51127" y="192172"/>
                          <a:pt x="10370" y="153404"/>
                          <a:pt x="6783" y="103762"/>
                        </a:cubicBezTo>
                        <a:cubicBezTo>
                          <a:pt x="5358" y="79506"/>
                          <a:pt x="13916" y="55723"/>
                          <a:pt x="30470" y="37936"/>
                        </a:cubicBezTo>
                        <a:cubicBezTo>
                          <a:pt x="45447" y="21645"/>
                          <a:pt x="65844" y="11365"/>
                          <a:pt x="87849" y="9017"/>
                        </a:cubicBezTo>
                        <a:lnTo>
                          <a:pt x="87849" y="9017"/>
                        </a:lnTo>
                        <a:cubicBezTo>
                          <a:pt x="90356" y="8480"/>
                          <a:pt x="92907" y="8173"/>
                          <a:pt x="95469" y="8099"/>
                        </a:cubicBezTo>
                        <a:close/>
                      </a:path>
                    </a:pathLst>
                  </a:custGeom>
                  <a:solidFill>
                    <a:srgbClr val="FFC9C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="" xmlns:a16="http://schemas.microsoft.com/office/drawing/2014/main" id="{38C376E6-E55B-4AD9-A549-25910645AAED}"/>
                      </a:ext>
                    </a:extLst>
                  </p:cNvPr>
                  <p:cNvSpPr/>
                  <p:nvPr/>
                </p:nvSpPr>
                <p:spPr>
                  <a:xfrm>
                    <a:off x="3652384" y="1658257"/>
                    <a:ext cx="486578" cy="670193"/>
                  </a:xfrm>
                  <a:custGeom>
                    <a:avLst/>
                    <a:gdLst>
                      <a:gd name="connsiteX0" fmla="*/ 485099 w 486578"/>
                      <a:gd name="connsiteY0" fmla="*/ 664098 h 670192"/>
                      <a:gd name="connsiteX1" fmla="*/ 350785 w 486578"/>
                      <a:gd name="connsiteY1" fmla="*/ 645002 h 670192"/>
                      <a:gd name="connsiteX2" fmla="*/ 350785 w 486578"/>
                      <a:gd name="connsiteY2" fmla="*/ 645002 h 670192"/>
                      <a:gd name="connsiteX3" fmla="*/ 100886 w 486578"/>
                      <a:gd name="connsiteY3" fmla="*/ 346812 h 670192"/>
                      <a:gd name="connsiteX4" fmla="*/ 6783 w 486578"/>
                      <a:gd name="connsiteY4" fmla="*/ 257300 h 670192"/>
                      <a:gd name="connsiteX5" fmla="*/ 30470 w 486578"/>
                      <a:gd name="connsiteY5" fmla="*/ 191474 h 670192"/>
                      <a:gd name="connsiteX6" fmla="*/ 87849 w 486578"/>
                      <a:gd name="connsiteY6" fmla="*/ 162555 h 670192"/>
                      <a:gd name="connsiteX7" fmla="*/ 87849 w 486578"/>
                      <a:gd name="connsiteY7" fmla="*/ 162555 h 670192"/>
                      <a:gd name="connsiteX8" fmla="*/ 86656 w 486578"/>
                      <a:gd name="connsiteY8" fmla="*/ 142358 h 670192"/>
                      <a:gd name="connsiteX9" fmla="*/ 85646 w 486578"/>
                      <a:gd name="connsiteY9" fmla="*/ 126567 h 670192"/>
                      <a:gd name="connsiteX10" fmla="*/ 84820 w 486578"/>
                      <a:gd name="connsiteY10" fmla="*/ 112061 h 670192"/>
                      <a:gd name="connsiteX11" fmla="*/ 84820 w 486578"/>
                      <a:gd name="connsiteY11" fmla="*/ 108389 h 670192"/>
                      <a:gd name="connsiteX12" fmla="*/ 84820 w 486578"/>
                      <a:gd name="connsiteY12" fmla="*/ 108389 h 670192"/>
                      <a:gd name="connsiteX13" fmla="*/ 90512 w 486578"/>
                      <a:gd name="connsiteY13" fmla="*/ 34301 h 670192"/>
                      <a:gd name="connsiteX14" fmla="*/ 224550 w 486578"/>
                      <a:gd name="connsiteY14" fmla="*/ 49082 h 670192"/>
                      <a:gd name="connsiteX15" fmla="*/ 227304 w 486578"/>
                      <a:gd name="connsiteY15" fmla="*/ 121517 h 670192"/>
                      <a:gd name="connsiteX16" fmla="*/ 236485 w 486578"/>
                      <a:gd name="connsiteY16" fmla="*/ 238480 h 670192"/>
                      <a:gd name="connsiteX17" fmla="*/ 292120 w 486578"/>
                      <a:gd name="connsiteY17" fmla="*/ 484156 h 670192"/>
                      <a:gd name="connsiteX18" fmla="*/ 485099 w 486578"/>
                      <a:gd name="connsiteY18" fmla="*/ 664098 h 670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486578" h="670192">
                        <a:moveTo>
                          <a:pt x="485099" y="664098"/>
                        </a:moveTo>
                        <a:cubicBezTo>
                          <a:pt x="439423" y="670288"/>
                          <a:pt x="392926" y="663677"/>
                          <a:pt x="350785" y="645002"/>
                        </a:cubicBezTo>
                        <a:lnTo>
                          <a:pt x="350785" y="645002"/>
                        </a:lnTo>
                        <a:cubicBezTo>
                          <a:pt x="218251" y="600196"/>
                          <a:pt x="121827" y="485139"/>
                          <a:pt x="100886" y="346812"/>
                        </a:cubicBezTo>
                        <a:cubicBezTo>
                          <a:pt x="51127" y="345710"/>
                          <a:pt x="10370" y="306942"/>
                          <a:pt x="6783" y="257300"/>
                        </a:cubicBezTo>
                        <a:cubicBezTo>
                          <a:pt x="5358" y="233044"/>
                          <a:pt x="13916" y="209261"/>
                          <a:pt x="30470" y="191474"/>
                        </a:cubicBezTo>
                        <a:cubicBezTo>
                          <a:pt x="45447" y="175183"/>
                          <a:pt x="65844" y="164903"/>
                          <a:pt x="87849" y="162555"/>
                        </a:cubicBezTo>
                        <a:lnTo>
                          <a:pt x="87849" y="162555"/>
                        </a:lnTo>
                        <a:lnTo>
                          <a:pt x="86656" y="142358"/>
                        </a:lnTo>
                        <a:lnTo>
                          <a:pt x="85646" y="126567"/>
                        </a:lnTo>
                        <a:lnTo>
                          <a:pt x="84820" y="112061"/>
                        </a:lnTo>
                        <a:lnTo>
                          <a:pt x="84820" y="108389"/>
                        </a:lnTo>
                        <a:lnTo>
                          <a:pt x="84820" y="108389"/>
                        </a:lnTo>
                        <a:cubicBezTo>
                          <a:pt x="83652" y="83553"/>
                          <a:pt x="85564" y="58667"/>
                          <a:pt x="90512" y="34301"/>
                        </a:cubicBezTo>
                        <a:cubicBezTo>
                          <a:pt x="137609" y="516"/>
                          <a:pt x="188286" y="-10593"/>
                          <a:pt x="224550" y="49082"/>
                        </a:cubicBezTo>
                        <a:cubicBezTo>
                          <a:pt x="224550" y="49082"/>
                          <a:pt x="224550" y="77909"/>
                          <a:pt x="227304" y="121517"/>
                        </a:cubicBezTo>
                        <a:cubicBezTo>
                          <a:pt x="228957" y="154293"/>
                          <a:pt x="231711" y="194963"/>
                          <a:pt x="236485" y="238480"/>
                        </a:cubicBezTo>
                        <a:cubicBezTo>
                          <a:pt x="245666" y="327533"/>
                          <a:pt x="262375" y="426409"/>
                          <a:pt x="292120" y="484156"/>
                        </a:cubicBezTo>
                        <a:cubicBezTo>
                          <a:pt x="355008" y="607545"/>
                          <a:pt x="485099" y="664098"/>
                          <a:pt x="485099" y="66409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="" xmlns:a16="http://schemas.microsoft.com/office/drawing/2014/main" id="{19491271-8A4D-4760-9D50-644E510D2421}"/>
                      </a:ext>
                    </a:extLst>
                  </p:cNvPr>
                  <p:cNvSpPr/>
                  <p:nvPr/>
                </p:nvSpPr>
                <p:spPr>
                  <a:xfrm>
                    <a:off x="3729762" y="1336160"/>
                    <a:ext cx="695507" cy="196600"/>
                  </a:xfrm>
                  <a:custGeom>
                    <a:avLst/>
                    <a:gdLst>
                      <a:gd name="connsiteX0" fmla="*/ 686566 w 771180"/>
                      <a:gd name="connsiteY0" fmla="*/ 14640 h 238698"/>
                      <a:gd name="connsiteX1" fmla="*/ 750876 w 771180"/>
                      <a:gd name="connsiteY1" fmla="*/ 7336 h 238698"/>
                      <a:gd name="connsiteX2" fmla="*/ 767153 w 771180"/>
                      <a:gd name="connsiteY2" fmla="*/ 150644 h 238698"/>
                      <a:gd name="connsiteX3" fmla="*/ 702843 w 771180"/>
                      <a:gd name="connsiteY3" fmla="*/ 157948 h 238698"/>
                      <a:gd name="connsiteX4" fmla="*/ 87924 w 771180"/>
                      <a:gd name="connsiteY4" fmla="*/ 227792 h 238698"/>
                      <a:gd name="connsiteX5" fmla="*/ 71647 w 771180"/>
                      <a:gd name="connsiteY5" fmla="*/ 84484 h 238698"/>
                      <a:gd name="connsiteX6" fmla="*/ 7336 w 771180"/>
                      <a:gd name="connsiteY6" fmla="*/ 91789 h 238698"/>
                      <a:gd name="connsiteX7" fmla="*/ 71647 w 771180"/>
                      <a:gd name="connsiteY7" fmla="*/ 84484 h 238698"/>
                      <a:gd name="connsiteX0" fmla="*/ 679230 w 759817"/>
                      <a:gd name="connsiteY0" fmla="*/ 200 h 213352"/>
                      <a:gd name="connsiteX1" fmla="*/ 608904 w 759817"/>
                      <a:gd name="connsiteY1" fmla="*/ 54604 h 213352"/>
                      <a:gd name="connsiteX2" fmla="*/ 759817 w 759817"/>
                      <a:gd name="connsiteY2" fmla="*/ 136204 h 213352"/>
                      <a:gd name="connsiteX3" fmla="*/ 695507 w 759817"/>
                      <a:gd name="connsiteY3" fmla="*/ 143508 h 213352"/>
                      <a:gd name="connsiteX4" fmla="*/ 80588 w 759817"/>
                      <a:gd name="connsiteY4" fmla="*/ 213352 h 213352"/>
                      <a:gd name="connsiteX5" fmla="*/ 64311 w 759817"/>
                      <a:gd name="connsiteY5" fmla="*/ 70044 h 213352"/>
                      <a:gd name="connsiteX6" fmla="*/ 0 w 759817"/>
                      <a:gd name="connsiteY6" fmla="*/ 77349 h 213352"/>
                      <a:gd name="connsiteX7" fmla="*/ 64311 w 759817"/>
                      <a:gd name="connsiteY7" fmla="*/ 70044 h 213352"/>
                      <a:gd name="connsiteX8" fmla="*/ 679230 w 759817"/>
                      <a:gd name="connsiteY8" fmla="*/ 200 h 213352"/>
                      <a:gd name="connsiteX0" fmla="*/ 569838 w 759817"/>
                      <a:gd name="connsiteY0" fmla="*/ 276 h 196599"/>
                      <a:gd name="connsiteX1" fmla="*/ 608904 w 759817"/>
                      <a:gd name="connsiteY1" fmla="*/ 37851 h 196599"/>
                      <a:gd name="connsiteX2" fmla="*/ 759817 w 759817"/>
                      <a:gd name="connsiteY2" fmla="*/ 119451 h 196599"/>
                      <a:gd name="connsiteX3" fmla="*/ 695507 w 759817"/>
                      <a:gd name="connsiteY3" fmla="*/ 126755 h 196599"/>
                      <a:gd name="connsiteX4" fmla="*/ 80588 w 759817"/>
                      <a:gd name="connsiteY4" fmla="*/ 196599 h 196599"/>
                      <a:gd name="connsiteX5" fmla="*/ 64311 w 759817"/>
                      <a:gd name="connsiteY5" fmla="*/ 53291 h 196599"/>
                      <a:gd name="connsiteX6" fmla="*/ 0 w 759817"/>
                      <a:gd name="connsiteY6" fmla="*/ 60596 h 196599"/>
                      <a:gd name="connsiteX7" fmla="*/ 64311 w 759817"/>
                      <a:gd name="connsiteY7" fmla="*/ 53291 h 196599"/>
                      <a:gd name="connsiteX8" fmla="*/ 569838 w 759817"/>
                      <a:gd name="connsiteY8" fmla="*/ 276 h 196599"/>
                      <a:gd name="connsiteX0" fmla="*/ 505527 w 695506"/>
                      <a:gd name="connsiteY0" fmla="*/ 276 h 196599"/>
                      <a:gd name="connsiteX1" fmla="*/ 544593 w 695506"/>
                      <a:gd name="connsiteY1" fmla="*/ 37851 h 196599"/>
                      <a:gd name="connsiteX2" fmla="*/ 695506 w 695506"/>
                      <a:gd name="connsiteY2" fmla="*/ 119451 h 196599"/>
                      <a:gd name="connsiteX3" fmla="*/ 631196 w 695506"/>
                      <a:gd name="connsiteY3" fmla="*/ 126755 h 196599"/>
                      <a:gd name="connsiteX4" fmla="*/ 16277 w 695506"/>
                      <a:gd name="connsiteY4" fmla="*/ 196599 h 196599"/>
                      <a:gd name="connsiteX5" fmla="*/ 0 w 695506"/>
                      <a:gd name="connsiteY5" fmla="*/ 53291 h 196599"/>
                      <a:gd name="connsiteX6" fmla="*/ 64714 w 695506"/>
                      <a:gd name="connsiteY6" fmla="*/ 71816 h 196599"/>
                      <a:gd name="connsiteX7" fmla="*/ 0 w 695506"/>
                      <a:gd name="connsiteY7" fmla="*/ 53291 h 196599"/>
                      <a:gd name="connsiteX8" fmla="*/ 505527 w 695506"/>
                      <a:gd name="connsiteY8" fmla="*/ 276 h 196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695506" h="196599">
                        <a:moveTo>
                          <a:pt x="505527" y="276"/>
                        </a:moveTo>
                        <a:cubicBezTo>
                          <a:pt x="541044" y="-3758"/>
                          <a:pt x="544593" y="37851"/>
                          <a:pt x="544593" y="37851"/>
                        </a:cubicBezTo>
                        <a:lnTo>
                          <a:pt x="695506" y="119451"/>
                        </a:lnTo>
                        <a:lnTo>
                          <a:pt x="631196" y="126755"/>
                        </a:lnTo>
                        <a:lnTo>
                          <a:pt x="16277" y="196599"/>
                        </a:lnTo>
                        <a:lnTo>
                          <a:pt x="0" y="53291"/>
                        </a:lnTo>
                        <a:lnTo>
                          <a:pt x="64714" y="71816"/>
                        </a:lnTo>
                        <a:lnTo>
                          <a:pt x="0" y="53291"/>
                        </a:lnTo>
                        <a:lnTo>
                          <a:pt x="505527" y="276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="" xmlns:a16="http://schemas.microsoft.com/office/drawing/2014/main" id="{59FB2F54-2746-440E-A912-59372327D80D}"/>
                      </a:ext>
                    </a:extLst>
                  </p:cNvPr>
                  <p:cNvSpPr/>
                  <p:nvPr/>
                </p:nvSpPr>
                <p:spPr>
                  <a:xfrm>
                    <a:off x="3688008" y="1381751"/>
                    <a:ext cx="927253" cy="569205"/>
                  </a:xfrm>
                  <a:custGeom>
                    <a:avLst/>
                    <a:gdLst>
                      <a:gd name="connsiteX0" fmla="*/ 922187 w 927253"/>
                      <a:gd name="connsiteY0" fmla="*/ 73512 h 569204"/>
                      <a:gd name="connsiteX1" fmla="*/ 858254 w 927253"/>
                      <a:gd name="connsiteY1" fmla="*/ 192004 h 569204"/>
                      <a:gd name="connsiteX2" fmla="*/ 842130 w 927253"/>
                      <a:gd name="connsiteY2" fmla="*/ 195340 h 569204"/>
                      <a:gd name="connsiteX3" fmla="*/ 294776 w 927253"/>
                      <a:gd name="connsiteY3" fmla="*/ 257493 h 569204"/>
                      <a:gd name="connsiteX4" fmla="*/ 168817 w 927253"/>
                      <a:gd name="connsiteY4" fmla="*/ 415769 h 569204"/>
                      <a:gd name="connsiteX5" fmla="*/ 178915 w 927253"/>
                      <a:gd name="connsiteY5" fmla="*/ 504271 h 569204"/>
                      <a:gd name="connsiteX6" fmla="*/ 131543 w 927253"/>
                      <a:gd name="connsiteY6" fmla="*/ 563763 h 569204"/>
                      <a:gd name="connsiteX7" fmla="*/ 118873 w 927253"/>
                      <a:gd name="connsiteY7" fmla="*/ 565139 h 569204"/>
                      <a:gd name="connsiteX8" fmla="*/ 59490 w 927253"/>
                      <a:gd name="connsiteY8" fmla="*/ 517993 h 569204"/>
                      <a:gd name="connsiteX9" fmla="*/ 59474 w 927253"/>
                      <a:gd name="connsiteY9" fmla="*/ 517859 h 569204"/>
                      <a:gd name="connsiteX10" fmla="*/ 29178 w 927253"/>
                      <a:gd name="connsiteY10" fmla="*/ 251618 h 569204"/>
                      <a:gd name="connsiteX11" fmla="*/ 29178 w 927253"/>
                      <a:gd name="connsiteY11" fmla="*/ 245467 h 569204"/>
                      <a:gd name="connsiteX12" fmla="*/ 7236 w 927253"/>
                      <a:gd name="connsiteY12" fmla="*/ 195156 h 569204"/>
                      <a:gd name="connsiteX13" fmla="*/ 90780 w 927253"/>
                      <a:gd name="connsiteY13" fmla="*/ 90037 h 569204"/>
                      <a:gd name="connsiteX14" fmla="*/ 817068 w 927253"/>
                      <a:gd name="connsiteY14" fmla="*/ 7411 h 569204"/>
                      <a:gd name="connsiteX15" fmla="*/ 922187 w 927253"/>
                      <a:gd name="connsiteY15" fmla="*/ 73512 h 569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927253" h="569204">
                        <a:moveTo>
                          <a:pt x="922187" y="73512"/>
                        </a:moveTo>
                        <a:cubicBezTo>
                          <a:pt x="937253" y="123887"/>
                          <a:pt x="908629" y="176937"/>
                          <a:pt x="858254" y="192004"/>
                        </a:cubicBezTo>
                        <a:cubicBezTo>
                          <a:pt x="852986" y="193579"/>
                          <a:pt x="847591" y="194696"/>
                          <a:pt x="842130" y="195340"/>
                        </a:cubicBezTo>
                        <a:lnTo>
                          <a:pt x="294776" y="257493"/>
                        </a:lnTo>
                        <a:cubicBezTo>
                          <a:pt x="216314" y="266467"/>
                          <a:pt x="159947" y="337295"/>
                          <a:pt x="168817" y="415769"/>
                        </a:cubicBezTo>
                        <a:lnTo>
                          <a:pt x="178915" y="504271"/>
                        </a:lnTo>
                        <a:cubicBezTo>
                          <a:pt x="182143" y="533747"/>
                          <a:pt x="160993" y="560308"/>
                          <a:pt x="131543" y="563763"/>
                        </a:cubicBezTo>
                        <a:lnTo>
                          <a:pt x="118873" y="565139"/>
                        </a:lnTo>
                        <a:cubicBezTo>
                          <a:pt x="89456" y="568519"/>
                          <a:pt x="62869" y="547411"/>
                          <a:pt x="59490" y="517993"/>
                        </a:cubicBezTo>
                        <a:cubicBezTo>
                          <a:pt x="59485" y="517948"/>
                          <a:pt x="59479" y="517903"/>
                          <a:pt x="59474" y="517859"/>
                        </a:cubicBezTo>
                        <a:lnTo>
                          <a:pt x="29178" y="251618"/>
                        </a:lnTo>
                        <a:cubicBezTo>
                          <a:pt x="28997" y="249571"/>
                          <a:pt x="28997" y="247513"/>
                          <a:pt x="29178" y="245467"/>
                        </a:cubicBezTo>
                        <a:cubicBezTo>
                          <a:pt x="17003" y="231264"/>
                          <a:pt x="9361" y="213741"/>
                          <a:pt x="7236" y="195156"/>
                        </a:cubicBezTo>
                        <a:cubicBezTo>
                          <a:pt x="1373" y="143085"/>
                          <a:pt x="38730" y="96081"/>
                          <a:pt x="90780" y="90037"/>
                        </a:cubicBezTo>
                        <a:lnTo>
                          <a:pt x="817068" y="7411"/>
                        </a:lnTo>
                        <a:cubicBezTo>
                          <a:pt x="863389" y="1547"/>
                          <a:pt x="907402" y="29223"/>
                          <a:pt x="922187" y="73512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1" name="Freeform: Shape 30">
                    <a:extLst>
                      <a:ext uri="{FF2B5EF4-FFF2-40B4-BE49-F238E27FC236}">
                        <a16:creationId xmlns="" xmlns:a16="http://schemas.microsoft.com/office/drawing/2014/main" id="{8002C457-640F-42E7-B671-FCCED44E9149}"/>
                      </a:ext>
                    </a:extLst>
                  </p:cNvPr>
                  <p:cNvSpPr/>
                  <p:nvPr/>
                </p:nvSpPr>
                <p:spPr>
                  <a:xfrm>
                    <a:off x="4297076" y="1689111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1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10" y="8296"/>
                          <a:pt x="167064" y="7336"/>
                          <a:pt x="167064" y="7336"/>
                        </a:cubicBezTo>
                        <a:lnTo>
                          <a:pt x="171851" y="49480"/>
                        </a:lnTo>
                        <a:cubicBezTo>
                          <a:pt x="171851" y="49480"/>
                          <a:pt x="163397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: Shape 31">
                    <a:extLst>
                      <a:ext uri="{FF2B5EF4-FFF2-40B4-BE49-F238E27FC236}">
                        <a16:creationId xmlns="" xmlns:a16="http://schemas.microsoft.com/office/drawing/2014/main" id="{A37B4EA9-0570-4BB3-A290-A9E656029441}"/>
                      </a:ext>
                    </a:extLst>
                  </p:cNvPr>
                  <p:cNvSpPr/>
                  <p:nvPr/>
                </p:nvSpPr>
                <p:spPr>
                  <a:xfrm>
                    <a:off x="4010819" y="1721668"/>
                    <a:ext cx="174434" cy="73446"/>
                  </a:xfrm>
                  <a:custGeom>
                    <a:avLst/>
                    <a:gdLst>
                      <a:gd name="connsiteX0" fmla="*/ 148181 w 174433"/>
                      <a:gd name="connsiteY0" fmla="*/ 9481 h 73445"/>
                      <a:gd name="connsiteX1" fmla="*/ 167064 w 174433"/>
                      <a:gd name="connsiteY1" fmla="*/ 7336 h 73445"/>
                      <a:gd name="connsiteX2" fmla="*/ 171850 w 174433"/>
                      <a:gd name="connsiteY2" fmla="*/ 49480 h 73445"/>
                      <a:gd name="connsiteX3" fmla="*/ 152968 w 174433"/>
                      <a:gd name="connsiteY3" fmla="*/ 51625 h 73445"/>
                      <a:gd name="connsiteX4" fmla="*/ 31006 w 174433"/>
                      <a:gd name="connsiteY4" fmla="*/ 65477 h 73445"/>
                      <a:gd name="connsiteX5" fmla="*/ 26219 w 174433"/>
                      <a:gd name="connsiteY5" fmla="*/ 23333 h 73445"/>
                      <a:gd name="connsiteX6" fmla="*/ 7336 w 174433"/>
                      <a:gd name="connsiteY6" fmla="*/ 25478 h 73445"/>
                      <a:gd name="connsiteX7" fmla="*/ 26219 w 174433"/>
                      <a:gd name="connsiteY7" fmla="*/ 23333 h 73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4433" h="73445">
                        <a:moveTo>
                          <a:pt x="148181" y="9481"/>
                        </a:moveTo>
                        <a:cubicBezTo>
                          <a:pt x="158609" y="8296"/>
                          <a:pt x="167064" y="7336"/>
                          <a:pt x="167064" y="7336"/>
                        </a:cubicBezTo>
                        <a:lnTo>
                          <a:pt x="171850" y="49480"/>
                        </a:lnTo>
                        <a:cubicBezTo>
                          <a:pt x="171850" y="49480"/>
                          <a:pt x="163396" y="50440"/>
                          <a:pt x="152968" y="51625"/>
                        </a:cubicBezTo>
                        <a:lnTo>
                          <a:pt x="31006" y="65477"/>
                        </a:lnTo>
                        <a:lnTo>
                          <a:pt x="26219" y="23333"/>
                        </a:lnTo>
                        <a:cubicBezTo>
                          <a:pt x="15790" y="24518"/>
                          <a:pt x="7336" y="25478"/>
                          <a:pt x="7336" y="25478"/>
                        </a:cubicBezTo>
                        <a:cubicBezTo>
                          <a:pt x="7336" y="25478"/>
                          <a:pt x="15790" y="24518"/>
                          <a:pt x="26219" y="23333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="" xmlns:a16="http://schemas.microsoft.com/office/drawing/2014/main" id="{94DB6C08-1CD3-4E53-B715-EECA19D1E0A6}"/>
                      </a:ext>
                    </a:extLst>
                  </p:cNvPr>
                  <p:cNvSpPr/>
                  <p:nvPr/>
                </p:nvSpPr>
                <p:spPr>
                  <a:xfrm>
                    <a:off x="4205951" y="2045720"/>
                    <a:ext cx="165253" cy="55084"/>
                  </a:xfrm>
                  <a:custGeom>
                    <a:avLst/>
                    <a:gdLst>
                      <a:gd name="connsiteX0" fmla="*/ 6630 w 165253"/>
                      <a:gd name="connsiteY0" fmla="*/ 26093 h 55084"/>
                      <a:gd name="connsiteX1" fmla="*/ 82647 w 165253"/>
                      <a:gd name="connsiteY1" fmla="*/ 56389 h 55084"/>
                      <a:gd name="connsiteX2" fmla="*/ 161142 w 165253"/>
                      <a:gd name="connsiteY2" fmla="*/ 6630 h 55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65253" h="55084">
                        <a:moveTo>
                          <a:pt x="6630" y="26093"/>
                        </a:moveTo>
                        <a:cubicBezTo>
                          <a:pt x="25384" y="48163"/>
                          <a:pt x="53853" y="59509"/>
                          <a:pt x="82647" y="56389"/>
                        </a:cubicBezTo>
                        <a:cubicBezTo>
                          <a:pt x="116523" y="54278"/>
                          <a:pt x="152695" y="34907"/>
                          <a:pt x="161142" y="663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="" xmlns:a16="http://schemas.microsoft.com/office/drawing/2014/main" id="{A23E2BBC-8A16-46A3-8691-D113027CAC00}"/>
                      </a:ext>
                    </a:extLst>
                  </p:cNvPr>
                  <p:cNvSpPr/>
                  <p:nvPr/>
                </p:nvSpPr>
                <p:spPr>
                  <a:xfrm>
                    <a:off x="4248733" y="1844846"/>
                    <a:ext cx="82627" cy="156072"/>
                  </a:xfrm>
                  <a:custGeom>
                    <a:avLst/>
                    <a:gdLst>
                      <a:gd name="connsiteX0" fmla="*/ 84391 w 82626"/>
                      <a:gd name="connsiteY0" fmla="*/ 115789 h 156072"/>
                      <a:gd name="connsiteX1" fmla="*/ 82187 w 82626"/>
                      <a:gd name="connsiteY1" fmla="*/ 115789 h 156072"/>
                      <a:gd name="connsiteX2" fmla="*/ 28388 w 82626"/>
                      <a:gd name="connsiteY2" fmla="*/ 155083 h 156072"/>
                      <a:gd name="connsiteX3" fmla="*/ 6630 w 82626"/>
                      <a:gd name="connsiteY3" fmla="*/ 6630 h 156072"/>
                      <a:gd name="connsiteX4" fmla="*/ 84391 w 82626"/>
                      <a:gd name="connsiteY4" fmla="*/ 115789 h 156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626" h="156072">
                        <a:moveTo>
                          <a:pt x="84391" y="115789"/>
                        </a:moveTo>
                        <a:cubicBezTo>
                          <a:pt x="84391" y="116340"/>
                          <a:pt x="82187" y="115789"/>
                          <a:pt x="82187" y="115789"/>
                        </a:cubicBezTo>
                        <a:cubicBezTo>
                          <a:pt x="83748" y="134793"/>
                          <a:pt x="69059" y="151594"/>
                          <a:pt x="28388" y="155083"/>
                        </a:cubicBezTo>
                        <a:lnTo>
                          <a:pt x="6630" y="6630"/>
                        </a:lnTo>
                        <a:cubicBezTo>
                          <a:pt x="56206" y="56757"/>
                          <a:pt x="77964" y="85217"/>
                          <a:pt x="84391" y="11578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="" xmlns:a16="http://schemas.microsoft.com/office/drawing/2014/main" id="{A71D0E9D-85E5-4DAD-AD15-40FC0EA479B9}"/>
                      </a:ext>
                    </a:extLst>
                  </p:cNvPr>
                  <p:cNvSpPr/>
                  <p:nvPr/>
                </p:nvSpPr>
                <p:spPr>
                  <a:xfrm>
                    <a:off x="3627198" y="4104222"/>
                    <a:ext cx="963976" cy="376410"/>
                  </a:xfrm>
                  <a:custGeom>
                    <a:avLst/>
                    <a:gdLst>
                      <a:gd name="connsiteX0" fmla="*/ 60246 w 963975"/>
                      <a:gd name="connsiteY0" fmla="*/ 377347 h 376409"/>
                      <a:gd name="connsiteX1" fmla="*/ 426557 w 963975"/>
                      <a:gd name="connsiteY1" fmla="*/ 323732 h 376409"/>
                      <a:gd name="connsiteX2" fmla="*/ 422058 w 963975"/>
                      <a:gd name="connsiteY2" fmla="*/ 154073 h 376409"/>
                      <a:gd name="connsiteX3" fmla="*/ 716851 w 963975"/>
                      <a:gd name="connsiteY3" fmla="*/ 122766 h 376409"/>
                      <a:gd name="connsiteX4" fmla="*/ 743659 w 963975"/>
                      <a:gd name="connsiteY4" fmla="*/ 278839 h 376409"/>
                      <a:gd name="connsiteX5" fmla="*/ 962344 w 963975"/>
                      <a:gd name="connsiteY5" fmla="*/ 238903 h 376409"/>
                      <a:gd name="connsiteX6" fmla="*/ 957845 w 963975"/>
                      <a:gd name="connsiteY6" fmla="*/ 6630 h 376409"/>
                      <a:gd name="connsiteX7" fmla="*/ 6630 w 963975"/>
                      <a:gd name="connsiteY7" fmla="*/ 104956 h 3764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63975" h="376409">
                        <a:moveTo>
                          <a:pt x="60246" y="377347"/>
                        </a:moveTo>
                        <a:cubicBezTo>
                          <a:pt x="60246" y="377347"/>
                          <a:pt x="430963" y="337136"/>
                          <a:pt x="426557" y="323732"/>
                        </a:cubicBezTo>
                        <a:cubicBezTo>
                          <a:pt x="422150" y="310328"/>
                          <a:pt x="422058" y="154073"/>
                          <a:pt x="422058" y="154073"/>
                        </a:cubicBezTo>
                        <a:cubicBezTo>
                          <a:pt x="422058" y="154073"/>
                          <a:pt x="716851" y="104956"/>
                          <a:pt x="716851" y="122766"/>
                        </a:cubicBezTo>
                        <a:cubicBezTo>
                          <a:pt x="716851" y="140577"/>
                          <a:pt x="743659" y="278839"/>
                          <a:pt x="743659" y="278839"/>
                        </a:cubicBezTo>
                        <a:lnTo>
                          <a:pt x="962344" y="238903"/>
                        </a:lnTo>
                        <a:lnTo>
                          <a:pt x="957845" y="6630"/>
                        </a:lnTo>
                        <a:lnTo>
                          <a:pt x="6630" y="104956"/>
                        </a:lnTo>
                        <a:close/>
                      </a:path>
                    </a:pathLst>
                  </a:custGeom>
                  <a:solidFill>
                    <a:srgbClr val="0E103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="" xmlns:a16="http://schemas.microsoft.com/office/drawing/2014/main" id="{6385ED34-BD20-4E40-9774-A548E47CB43B}"/>
                      </a:ext>
                    </a:extLst>
                  </p:cNvPr>
                  <p:cNvSpPr/>
                  <p:nvPr/>
                </p:nvSpPr>
                <p:spPr>
                  <a:xfrm>
                    <a:off x="3815358" y="2375290"/>
                    <a:ext cx="550843" cy="1762699"/>
                  </a:xfrm>
                  <a:custGeom>
                    <a:avLst/>
                    <a:gdLst>
                      <a:gd name="connsiteX0" fmla="*/ 7182 w 550843"/>
                      <a:gd name="connsiteY0" fmla="*/ 41567 h 1762698"/>
                      <a:gd name="connsiteX1" fmla="*/ 401005 w 550843"/>
                      <a:gd name="connsiteY1" fmla="*/ 7182 h 1762698"/>
                      <a:gd name="connsiteX2" fmla="*/ 551214 w 550843"/>
                      <a:gd name="connsiteY2" fmla="*/ 1727531 h 1762698"/>
                      <a:gd name="connsiteX3" fmla="*/ 157390 w 550843"/>
                      <a:gd name="connsiteY3" fmla="*/ 1761916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0843" h="1762698">
                        <a:moveTo>
                          <a:pt x="7182" y="41567"/>
                        </a:moveTo>
                        <a:lnTo>
                          <a:pt x="401005" y="7182"/>
                        </a:lnTo>
                        <a:lnTo>
                          <a:pt x="551214" y="1727531"/>
                        </a:lnTo>
                        <a:lnTo>
                          <a:pt x="157390" y="1761916"/>
                        </a:lnTo>
                        <a:close/>
                      </a:path>
                    </a:pathLst>
                  </a:custGeom>
                  <a:solidFill>
                    <a:srgbClr val="ECEDF0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="" xmlns:a16="http://schemas.microsoft.com/office/drawing/2014/main" id="{5EF7AA8F-8592-45D7-AB13-82A4B338DF8E}"/>
                      </a:ext>
                    </a:extLst>
                  </p:cNvPr>
                  <p:cNvSpPr/>
                  <p:nvPr/>
                </p:nvSpPr>
                <p:spPr>
                  <a:xfrm>
                    <a:off x="3935028" y="2376686"/>
                    <a:ext cx="201976" cy="201976"/>
                  </a:xfrm>
                  <a:custGeom>
                    <a:avLst/>
                    <a:gdLst>
                      <a:gd name="connsiteX0" fmla="*/ 117809 w 201975"/>
                      <a:gd name="connsiteY0" fmla="*/ 201261 h 201975"/>
                      <a:gd name="connsiteX1" fmla="*/ 6630 w 201975"/>
                      <a:gd name="connsiteY1" fmla="*/ 69059 h 201975"/>
                      <a:gd name="connsiteX2" fmla="*/ 93021 w 201975"/>
                      <a:gd name="connsiteY2" fmla="*/ 6630 h 201975"/>
                      <a:gd name="connsiteX3" fmla="*/ 204475 w 201975"/>
                      <a:gd name="connsiteY3" fmla="*/ 51799 h 201975"/>
                      <a:gd name="connsiteX4" fmla="*/ 117809 w 201975"/>
                      <a:gd name="connsiteY4" fmla="*/ 201261 h 20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1975" h="201975">
                        <a:moveTo>
                          <a:pt x="117809" y="201261"/>
                        </a:moveTo>
                        <a:lnTo>
                          <a:pt x="6630" y="69059"/>
                        </a:lnTo>
                        <a:lnTo>
                          <a:pt x="93021" y="6630"/>
                        </a:lnTo>
                        <a:lnTo>
                          <a:pt x="204475" y="51799"/>
                        </a:lnTo>
                        <a:lnTo>
                          <a:pt x="117809" y="201261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="" xmlns:a16="http://schemas.microsoft.com/office/drawing/2014/main" id="{CDABE54E-63CE-4544-9B9A-90AE767127FB}"/>
                      </a:ext>
                    </a:extLst>
                  </p:cNvPr>
                  <p:cNvSpPr/>
                  <p:nvPr/>
                </p:nvSpPr>
                <p:spPr>
                  <a:xfrm>
                    <a:off x="3810721" y="2349419"/>
                    <a:ext cx="413133" cy="174434"/>
                  </a:xfrm>
                  <a:custGeom>
                    <a:avLst/>
                    <a:gdLst>
                      <a:gd name="connsiteX0" fmla="*/ 411041 w 413132"/>
                      <a:gd name="connsiteY0" fmla="*/ 127265 h 174433"/>
                      <a:gd name="connsiteX1" fmla="*/ 224580 w 413132"/>
                      <a:gd name="connsiteY1" fmla="*/ 40507 h 174433"/>
                      <a:gd name="connsiteX2" fmla="*/ 18290 w 413132"/>
                      <a:gd name="connsiteY2" fmla="*/ 167844 h 174433"/>
                      <a:gd name="connsiteX3" fmla="*/ 6630 w 413132"/>
                      <a:gd name="connsiteY3" fmla="*/ 34356 h 174433"/>
                      <a:gd name="connsiteX4" fmla="*/ 399290 w 413132"/>
                      <a:gd name="connsiteY4" fmla="*/ 6630 h 174433"/>
                      <a:gd name="connsiteX5" fmla="*/ 411041 w 413132"/>
                      <a:gd name="connsiteY5" fmla="*/ 127265 h 174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3132" h="174433">
                        <a:moveTo>
                          <a:pt x="411041" y="127265"/>
                        </a:moveTo>
                        <a:lnTo>
                          <a:pt x="224580" y="40507"/>
                        </a:lnTo>
                        <a:lnTo>
                          <a:pt x="18290" y="167844"/>
                        </a:lnTo>
                        <a:lnTo>
                          <a:pt x="6630" y="34356"/>
                        </a:lnTo>
                        <a:lnTo>
                          <a:pt x="399290" y="6630"/>
                        </a:lnTo>
                        <a:lnTo>
                          <a:pt x="411041" y="1272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="" xmlns:a16="http://schemas.microsoft.com/office/drawing/2014/main" id="{A4BE7071-A265-4BBD-A551-7E020AECF00E}"/>
                      </a:ext>
                    </a:extLst>
                  </p:cNvPr>
                  <p:cNvSpPr/>
                  <p:nvPr/>
                </p:nvSpPr>
                <p:spPr>
                  <a:xfrm>
                    <a:off x="3963029" y="4085769"/>
                    <a:ext cx="431494" cy="137711"/>
                  </a:xfrm>
                  <a:custGeom>
                    <a:avLst/>
                    <a:gdLst>
                      <a:gd name="connsiteX0" fmla="*/ 426006 w 431493"/>
                      <a:gd name="connsiteY0" fmla="*/ 90909 h 137710"/>
                      <a:gd name="connsiteX1" fmla="*/ 13975 w 431493"/>
                      <a:gd name="connsiteY1" fmla="*/ 133232 h 137710"/>
                      <a:gd name="connsiteX2" fmla="*/ 6630 w 431493"/>
                      <a:gd name="connsiteY2" fmla="*/ 48953 h 137710"/>
                      <a:gd name="connsiteX3" fmla="*/ 418661 w 431493"/>
                      <a:gd name="connsiteY3" fmla="*/ 6630 h 137710"/>
                      <a:gd name="connsiteX4" fmla="*/ 426006 w 431493"/>
                      <a:gd name="connsiteY4" fmla="*/ 90909 h 137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493" h="137710">
                        <a:moveTo>
                          <a:pt x="426006" y="90909"/>
                        </a:moveTo>
                        <a:lnTo>
                          <a:pt x="13975" y="133232"/>
                        </a:lnTo>
                        <a:lnTo>
                          <a:pt x="6630" y="48953"/>
                        </a:lnTo>
                        <a:lnTo>
                          <a:pt x="418661" y="6630"/>
                        </a:lnTo>
                        <a:lnTo>
                          <a:pt x="426006" y="90909"/>
                        </a:lnTo>
                        <a:close/>
                      </a:path>
                    </a:pathLst>
                  </a:custGeom>
                  <a:solidFill>
                    <a:srgbClr val="9C98A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="" xmlns:a16="http://schemas.microsoft.com/office/drawing/2014/main" id="{57A3B610-8FA1-4B76-9A98-E6E7F2086ABF}"/>
                      </a:ext>
                    </a:extLst>
                  </p:cNvPr>
                  <p:cNvSpPr/>
                  <p:nvPr/>
                </p:nvSpPr>
                <p:spPr>
                  <a:xfrm>
                    <a:off x="4141790" y="4098436"/>
                    <a:ext cx="165253" cy="110169"/>
                  </a:xfrm>
                  <a:custGeom>
                    <a:avLst/>
                    <a:gdLst>
                      <a:gd name="connsiteX0" fmla="*/ 7182 w 165253"/>
                      <a:gd name="connsiteY0" fmla="*/ 19711 h 110168"/>
                      <a:gd name="connsiteX1" fmla="*/ 150681 w 165253"/>
                      <a:gd name="connsiteY1" fmla="*/ 7182 h 110168"/>
                      <a:gd name="connsiteX2" fmla="*/ 158260 w 165253"/>
                      <a:gd name="connsiteY2" fmla="*/ 93976 h 110168"/>
                      <a:gd name="connsiteX3" fmla="*/ 14760 w 165253"/>
                      <a:gd name="connsiteY3" fmla="*/ 106506 h 110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253" h="110168">
                        <a:moveTo>
                          <a:pt x="7182" y="19711"/>
                        </a:moveTo>
                        <a:lnTo>
                          <a:pt x="150681" y="7182"/>
                        </a:lnTo>
                        <a:lnTo>
                          <a:pt x="158260" y="93976"/>
                        </a:lnTo>
                        <a:lnTo>
                          <a:pt x="14760" y="106506"/>
                        </a:lnTo>
                        <a:close/>
                      </a:path>
                    </a:pathLst>
                  </a:custGeom>
                  <a:solidFill>
                    <a:srgbClr val="0C20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="" xmlns:a16="http://schemas.microsoft.com/office/drawing/2014/main" id="{3DEEA4B0-0D86-4C1A-8899-7581EB6710AB}"/>
                      </a:ext>
                    </a:extLst>
                  </p:cNvPr>
                  <p:cNvSpPr/>
                  <p:nvPr/>
                </p:nvSpPr>
                <p:spPr>
                  <a:xfrm>
                    <a:off x="3500215" y="2443062"/>
                    <a:ext cx="495759" cy="1983036"/>
                  </a:xfrm>
                  <a:custGeom>
                    <a:avLst/>
                    <a:gdLst>
                      <a:gd name="connsiteX0" fmla="*/ 492580 w 495759"/>
                      <a:gd name="connsiteY0" fmla="*/ 1936418 h 1983036"/>
                      <a:gd name="connsiteX1" fmla="*/ 281423 w 495759"/>
                      <a:gd name="connsiteY1" fmla="*/ 1977731 h 1983036"/>
                      <a:gd name="connsiteX2" fmla="*/ 127462 w 495759"/>
                      <a:gd name="connsiteY2" fmla="*/ 1984801 h 1983036"/>
                      <a:gd name="connsiteX3" fmla="*/ 117823 w 495759"/>
                      <a:gd name="connsiteY3" fmla="*/ 1982689 h 1983036"/>
                      <a:gd name="connsiteX4" fmla="*/ 27759 w 495759"/>
                      <a:gd name="connsiteY4" fmla="*/ 798376 h 1983036"/>
                      <a:gd name="connsiteX5" fmla="*/ 8480 w 495759"/>
                      <a:gd name="connsiteY5" fmla="*/ 331261 h 1983036"/>
                      <a:gd name="connsiteX6" fmla="*/ 6736 w 495759"/>
                      <a:gd name="connsiteY6" fmla="*/ 260110 h 1983036"/>
                      <a:gd name="connsiteX7" fmla="*/ 11142 w 495759"/>
                      <a:gd name="connsiteY7" fmla="*/ 218062 h 1983036"/>
                      <a:gd name="connsiteX8" fmla="*/ 166297 w 495759"/>
                      <a:gd name="connsiteY8" fmla="*/ 63826 h 1983036"/>
                      <a:gd name="connsiteX9" fmla="*/ 293633 w 495759"/>
                      <a:gd name="connsiteY9" fmla="*/ 10303 h 1983036"/>
                      <a:gd name="connsiteX10" fmla="*/ 319982 w 495759"/>
                      <a:gd name="connsiteY10" fmla="*/ 6630 h 1983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495759" h="1983036">
                        <a:moveTo>
                          <a:pt x="492580" y="1936418"/>
                        </a:moveTo>
                        <a:cubicBezTo>
                          <a:pt x="423711" y="1957045"/>
                          <a:pt x="352988" y="1970883"/>
                          <a:pt x="281423" y="1977731"/>
                        </a:cubicBezTo>
                        <a:cubicBezTo>
                          <a:pt x="230296" y="1983240"/>
                          <a:pt x="178879" y="1985601"/>
                          <a:pt x="127462" y="1984801"/>
                        </a:cubicBezTo>
                        <a:cubicBezTo>
                          <a:pt x="124162" y="1984578"/>
                          <a:pt x="120914" y="1983866"/>
                          <a:pt x="117823" y="1982689"/>
                        </a:cubicBezTo>
                        <a:lnTo>
                          <a:pt x="27759" y="798376"/>
                        </a:lnTo>
                        <a:cubicBezTo>
                          <a:pt x="4073" y="600072"/>
                          <a:pt x="11051" y="494861"/>
                          <a:pt x="8480" y="331261"/>
                        </a:cubicBezTo>
                        <a:cubicBezTo>
                          <a:pt x="8021" y="308768"/>
                          <a:pt x="7562" y="285357"/>
                          <a:pt x="6736" y="260110"/>
                        </a:cubicBezTo>
                        <a:cubicBezTo>
                          <a:pt x="6204" y="245956"/>
                          <a:pt x="7687" y="231799"/>
                          <a:pt x="11142" y="218062"/>
                        </a:cubicBezTo>
                        <a:cubicBezTo>
                          <a:pt x="28586" y="148472"/>
                          <a:pt x="94320" y="99998"/>
                          <a:pt x="166297" y="63826"/>
                        </a:cubicBezTo>
                        <a:cubicBezTo>
                          <a:pt x="207782" y="43781"/>
                          <a:pt x="250285" y="25915"/>
                          <a:pt x="293633" y="10303"/>
                        </a:cubicBezTo>
                        <a:cubicBezTo>
                          <a:pt x="311536" y="3509"/>
                          <a:pt x="300703" y="9293"/>
                          <a:pt x="319982" y="6630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="" xmlns:a16="http://schemas.microsoft.com/office/drawing/2014/main" id="{2872FFA2-3A7F-4A2E-909F-D4A8F109D2EF}"/>
                      </a:ext>
                    </a:extLst>
                  </p:cNvPr>
                  <p:cNvSpPr/>
                  <p:nvPr/>
                </p:nvSpPr>
                <p:spPr>
                  <a:xfrm>
                    <a:off x="4215432" y="2438181"/>
                    <a:ext cx="431494" cy="1891229"/>
                  </a:xfrm>
                  <a:custGeom>
                    <a:avLst/>
                    <a:gdLst>
                      <a:gd name="connsiteX0" fmla="*/ 427817 w 431493"/>
                      <a:gd name="connsiteY0" fmla="*/ 1869231 h 1891228"/>
                      <a:gd name="connsiteX1" fmla="*/ 354371 w 431493"/>
                      <a:gd name="connsiteY1" fmla="*/ 1876024 h 1891228"/>
                      <a:gd name="connsiteX2" fmla="*/ 186364 w 431493"/>
                      <a:gd name="connsiteY2" fmla="*/ 1891632 h 1891228"/>
                      <a:gd name="connsiteX3" fmla="*/ 7707 w 431493"/>
                      <a:gd name="connsiteY3" fmla="*/ 6646 h 1891228"/>
                      <a:gd name="connsiteX4" fmla="*/ 99514 w 431493"/>
                      <a:gd name="connsiteY4" fmla="*/ 56956 h 1891228"/>
                      <a:gd name="connsiteX5" fmla="*/ 259259 w 431493"/>
                      <a:gd name="connsiteY5" fmla="*/ 251771 h 1891228"/>
                      <a:gd name="connsiteX6" fmla="*/ 281476 w 431493"/>
                      <a:gd name="connsiteY6" fmla="*/ 325217 h 1891228"/>
                      <a:gd name="connsiteX7" fmla="*/ 282119 w 431493"/>
                      <a:gd name="connsiteY7" fmla="*/ 328155 h 1891228"/>
                      <a:gd name="connsiteX8" fmla="*/ 427817 w 431493"/>
                      <a:gd name="connsiteY8" fmla="*/ 1869231 h 18912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431493" h="1891228">
                        <a:moveTo>
                          <a:pt x="427817" y="1869231"/>
                        </a:moveTo>
                        <a:lnTo>
                          <a:pt x="354371" y="1876024"/>
                        </a:lnTo>
                        <a:lnTo>
                          <a:pt x="186364" y="1891632"/>
                        </a:lnTo>
                        <a:cubicBezTo>
                          <a:pt x="186364" y="1891632"/>
                          <a:pt x="-9553" y="403"/>
                          <a:pt x="7707" y="6646"/>
                        </a:cubicBezTo>
                        <a:cubicBezTo>
                          <a:pt x="40356" y="19376"/>
                          <a:pt x="71216" y="36287"/>
                          <a:pt x="99514" y="56956"/>
                        </a:cubicBezTo>
                        <a:cubicBezTo>
                          <a:pt x="169523" y="106121"/>
                          <a:pt x="224762" y="173487"/>
                          <a:pt x="259259" y="251771"/>
                        </a:cubicBezTo>
                        <a:cubicBezTo>
                          <a:pt x="269351" y="275358"/>
                          <a:pt x="276802" y="299990"/>
                          <a:pt x="281476" y="325217"/>
                        </a:cubicBezTo>
                        <a:cubicBezTo>
                          <a:pt x="281778" y="326175"/>
                          <a:pt x="281993" y="327158"/>
                          <a:pt x="282119" y="328155"/>
                        </a:cubicBezTo>
                        <a:cubicBezTo>
                          <a:pt x="311956" y="489827"/>
                          <a:pt x="427817" y="1869231"/>
                          <a:pt x="427817" y="1869231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="" xmlns:a16="http://schemas.microsoft.com/office/drawing/2014/main" id="{B6D11993-4553-4C17-AE49-191F9B75183D}"/>
                      </a:ext>
                    </a:extLst>
                  </p:cNvPr>
                  <p:cNvSpPr/>
                  <p:nvPr/>
                </p:nvSpPr>
                <p:spPr>
                  <a:xfrm>
                    <a:off x="4045360" y="2574969"/>
                    <a:ext cx="165253" cy="1551542"/>
                  </a:xfrm>
                  <a:custGeom>
                    <a:avLst/>
                    <a:gdLst>
                      <a:gd name="connsiteX0" fmla="*/ 9680 w 165253"/>
                      <a:gd name="connsiteY0" fmla="*/ 9680 h 1551542"/>
                      <a:gd name="connsiteX1" fmla="*/ 157031 w 165253"/>
                      <a:gd name="connsiteY1" fmla="*/ 1550664 h 155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65253" h="1551542">
                        <a:moveTo>
                          <a:pt x="9680" y="9680"/>
                        </a:moveTo>
                        <a:lnTo>
                          <a:pt x="157031" y="1550664"/>
                        </a:lnTo>
                      </a:path>
                    </a:pathLst>
                  </a:custGeom>
                  <a:ln w="13391" cap="flat">
                    <a:solidFill>
                      <a:srgbClr val="9C98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4" name="Freeform: Shape 43">
                    <a:extLst>
                      <a:ext uri="{FF2B5EF4-FFF2-40B4-BE49-F238E27FC236}">
                        <a16:creationId xmlns="" xmlns:a16="http://schemas.microsoft.com/office/drawing/2014/main" id="{D3A8395E-6737-4036-BD17-584A0474FEF6}"/>
                      </a:ext>
                    </a:extLst>
                  </p:cNvPr>
                  <p:cNvSpPr/>
                  <p:nvPr/>
                </p:nvSpPr>
                <p:spPr>
                  <a:xfrm>
                    <a:off x="3651802" y="2395781"/>
                    <a:ext cx="257060" cy="991518"/>
                  </a:xfrm>
                  <a:custGeom>
                    <a:avLst/>
                    <a:gdLst>
                      <a:gd name="connsiteX0" fmla="*/ 254143 w 257060"/>
                      <a:gd name="connsiteY0" fmla="*/ 991538 h 991518"/>
                      <a:gd name="connsiteX1" fmla="*/ 57951 w 257060"/>
                      <a:gd name="connsiteY1" fmla="*/ 415356 h 991518"/>
                      <a:gd name="connsiteX2" fmla="*/ 124602 w 257060"/>
                      <a:gd name="connsiteY2" fmla="*/ 348337 h 991518"/>
                      <a:gd name="connsiteX3" fmla="*/ 6630 w 257060"/>
                      <a:gd name="connsiteY3" fmla="*/ 110923 h 991518"/>
                      <a:gd name="connsiteX4" fmla="*/ 163254 w 257060"/>
                      <a:gd name="connsiteY4" fmla="*/ 6630 h 991518"/>
                      <a:gd name="connsiteX5" fmla="*/ 254143 w 257060"/>
                      <a:gd name="connsiteY5" fmla="*/ 991538 h 99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7060" h="991518">
                        <a:moveTo>
                          <a:pt x="254143" y="991538"/>
                        </a:moveTo>
                        <a:cubicBezTo>
                          <a:pt x="262130" y="1007512"/>
                          <a:pt x="57951" y="415356"/>
                          <a:pt x="57951" y="415356"/>
                        </a:cubicBezTo>
                        <a:lnTo>
                          <a:pt x="124602" y="348337"/>
                        </a:lnTo>
                        <a:lnTo>
                          <a:pt x="6630" y="110923"/>
                        </a:lnTo>
                        <a:lnTo>
                          <a:pt x="163254" y="6630"/>
                        </a:lnTo>
                        <a:cubicBezTo>
                          <a:pt x="163254" y="6630"/>
                          <a:pt x="240739" y="964730"/>
                          <a:pt x="254143" y="991538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5" name="Freeform: Shape 44">
                    <a:extLst>
                      <a:ext uri="{FF2B5EF4-FFF2-40B4-BE49-F238E27FC236}">
                        <a16:creationId xmlns="" xmlns:a16="http://schemas.microsoft.com/office/drawing/2014/main" id="{FCC19298-74C4-443F-BE2B-6549DD21666E}"/>
                      </a:ext>
                    </a:extLst>
                  </p:cNvPr>
                  <p:cNvSpPr/>
                  <p:nvPr/>
                </p:nvSpPr>
                <p:spPr>
                  <a:xfrm>
                    <a:off x="4199800" y="2376502"/>
                    <a:ext cx="192795" cy="1009880"/>
                  </a:xfrm>
                  <a:custGeom>
                    <a:avLst/>
                    <a:gdLst>
                      <a:gd name="connsiteX0" fmla="*/ 106333 w 192795"/>
                      <a:gd name="connsiteY0" fmla="*/ 1003749 h 1009879"/>
                      <a:gd name="connsiteX1" fmla="*/ 188959 w 192795"/>
                      <a:gd name="connsiteY1" fmla="*/ 403329 h 1009879"/>
                      <a:gd name="connsiteX2" fmla="*/ 114596 w 192795"/>
                      <a:gd name="connsiteY2" fmla="*/ 347694 h 1009879"/>
                      <a:gd name="connsiteX3" fmla="*/ 169680 w 192795"/>
                      <a:gd name="connsiteY3" fmla="*/ 127357 h 1009879"/>
                      <a:gd name="connsiteX4" fmla="*/ 6630 w 192795"/>
                      <a:gd name="connsiteY4" fmla="*/ 6630 h 1009879"/>
                      <a:gd name="connsiteX5" fmla="*/ 106333 w 192795"/>
                      <a:gd name="connsiteY5" fmla="*/ 1003749 h 1009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2795" h="1009879">
                        <a:moveTo>
                          <a:pt x="106333" y="1003749"/>
                        </a:moveTo>
                        <a:cubicBezTo>
                          <a:pt x="101375" y="1020917"/>
                          <a:pt x="188959" y="403329"/>
                          <a:pt x="188959" y="403329"/>
                        </a:cubicBezTo>
                        <a:lnTo>
                          <a:pt x="114596" y="347694"/>
                        </a:lnTo>
                        <a:lnTo>
                          <a:pt x="169680" y="127357"/>
                        </a:lnTo>
                        <a:lnTo>
                          <a:pt x="6630" y="6630"/>
                        </a:lnTo>
                        <a:cubicBezTo>
                          <a:pt x="6630" y="6630"/>
                          <a:pt x="114320" y="974921"/>
                          <a:pt x="106333" y="1003749"/>
                        </a:cubicBezTo>
                        <a:close/>
                      </a:path>
                    </a:pathLst>
                  </a:custGeom>
                  <a:solidFill>
                    <a:srgbClr val="2E3768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="" xmlns:a16="http://schemas.microsoft.com/office/drawing/2014/main" id="{789B7A88-EFCC-4A2F-AFBD-F30ED8A83AEA}"/>
                      </a:ext>
                    </a:extLst>
                  </p:cNvPr>
                  <p:cNvSpPr/>
                  <p:nvPr/>
                </p:nvSpPr>
                <p:spPr>
                  <a:xfrm>
                    <a:off x="3548544" y="4197315"/>
                    <a:ext cx="312145" cy="348867"/>
                  </a:xfrm>
                  <a:custGeom>
                    <a:avLst/>
                    <a:gdLst>
                      <a:gd name="connsiteX0" fmla="*/ 210877 w 312144"/>
                      <a:gd name="connsiteY0" fmla="*/ 326303 h 348867"/>
                      <a:gd name="connsiteX1" fmla="*/ 310029 w 312144"/>
                      <a:gd name="connsiteY1" fmla="*/ 191438 h 348867"/>
                      <a:gd name="connsiteX2" fmla="*/ 203073 w 312144"/>
                      <a:gd name="connsiteY2" fmla="*/ 72089 h 348867"/>
                      <a:gd name="connsiteX3" fmla="*/ 126782 w 312144"/>
                      <a:gd name="connsiteY3" fmla="*/ 6630 h 348867"/>
                      <a:gd name="connsiteX4" fmla="*/ 24967 w 312144"/>
                      <a:gd name="connsiteY4" fmla="*/ 111107 h 348867"/>
                      <a:gd name="connsiteX5" fmla="*/ 119253 w 312144"/>
                      <a:gd name="connsiteY5" fmla="*/ 292151 h 348867"/>
                      <a:gd name="connsiteX6" fmla="*/ 210877 w 312144"/>
                      <a:gd name="connsiteY6" fmla="*/ 326303 h 3488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144" h="348867">
                        <a:moveTo>
                          <a:pt x="210877" y="326303"/>
                        </a:moveTo>
                        <a:cubicBezTo>
                          <a:pt x="211887" y="324008"/>
                          <a:pt x="327105" y="216593"/>
                          <a:pt x="310029" y="191438"/>
                        </a:cubicBezTo>
                        <a:cubicBezTo>
                          <a:pt x="279604" y="147263"/>
                          <a:pt x="243661" y="107156"/>
                          <a:pt x="203073" y="72089"/>
                        </a:cubicBezTo>
                        <a:lnTo>
                          <a:pt x="126782" y="6630"/>
                        </a:lnTo>
                        <a:cubicBezTo>
                          <a:pt x="126782" y="6630"/>
                          <a:pt x="30200" y="106608"/>
                          <a:pt x="24967" y="111107"/>
                        </a:cubicBezTo>
                        <a:cubicBezTo>
                          <a:pt x="-47744" y="180697"/>
                          <a:pt x="119253" y="292151"/>
                          <a:pt x="119253" y="292151"/>
                        </a:cubicBezTo>
                        <a:cubicBezTo>
                          <a:pt x="119253" y="292151"/>
                          <a:pt x="188660" y="376705"/>
                          <a:pt x="210877" y="326303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7" name="Freeform: Shape 46">
                    <a:extLst>
                      <a:ext uri="{FF2B5EF4-FFF2-40B4-BE49-F238E27FC236}">
                        <a16:creationId xmlns="" xmlns:a16="http://schemas.microsoft.com/office/drawing/2014/main" id="{71050A08-8DF5-4FA5-AD87-7476722F32F7}"/>
                      </a:ext>
                    </a:extLst>
                  </p:cNvPr>
                  <p:cNvSpPr/>
                  <p:nvPr/>
                </p:nvSpPr>
                <p:spPr>
                  <a:xfrm>
                    <a:off x="3733254" y="4311333"/>
                    <a:ext cx="275422" cy="257060"/>
                  </a:xfrm>
                  <a:custGeom>
                    <a:avLst/>
                    <a:gdLst>
                      <a:gd name="connsiteX0" fmla="*/ 29981 w 275421"/>
                      <a:gd name="connsiteY0" fmla="*/ 73657 h 257060"/>
                      <a:gd name="connsiteX1" fmla="*/ 9361 w 275421"/>
                      <a:gd name="connsiteY1" fmla="*/ 55259 h 257060"/>
                      <a:gd name="connsiteX2" fmla="*/ 50312 w 275421"/>
                      <a:gd name="connsiteY2" fmla="*/ 9361 h 257060"/>
                      <a:gd name="connsiteX3" fmla="*/ 70932 w 275421"/>
                      <a:gd name="connsiteY3" fmla="*/ 27759 h 257060"/>
                      <a:gd name="connsiteX4" fmla="*/ 248358 w 275421"/>
                      <a:gd name="connsiteY4" fmla="*/ 186062 h 257060"/>
                      <a:gd name="connsiteX5" fmla="*/ 207407 w 275421"/>
                      <a:gd name="connsiteY5" fmla="*/ 231959 h 257060"/>
                      <a:gd name="connsiteX6" fmla="*/ 228026 w 275421"/>
                      <a:gd name="connsiteY6" fmla="*/ 250357 h 257060"/>
                      <a:gd name="connsiteX7" fmla="*/ 207407 w 275421"/>
                      <a:gd name="connsiteY7" fmla="*/ 231959 h 2570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5421" h="257060">
                        <a:moveTo>
                          <a:pt x="29981" y="73657"/>
                        </a:moveTo>
                        <a:cubicBezTo>
                          <a:pt x="18593" y="63496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9"/>
                        </a:cubicBezTo>
                        <a:lnTo>
                          <a:pt x="248358" y="186062"/>
                        </a:lnTo>
                        <a:lnTo>
                          <a:pt x="207407" y="231959"/>
                        </a:lnTo>
                        <a:cubicBezTo>
                          <a:pt x="218795" y="242120"/>
                          <a:pt x="228026" y="250357"/>
                          <a:pt x="228026" y="250357"/>
                        </a:cubicBezTo>
                        <a:cubicBezTo>
                          <a:pt x="228026" y="250357"/>
                          <a:pt x="218795" y="242120"/>
                          <a:pt x="207407" y="231959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8" name="Freeform: Shape 47">
                    <a:extLst>
                      <a:ext uri="{FF2B5EF4-FFF2-40B4-BE49-F238E27FC236}">
                        <a16:creationId xmlns="" xmlns:a16="http://schemas.microsoft.com/office/drawing/2014/main" id="{48DA0732-E673-4CAB-A8C8-7339CA477A69}"/>
                      </a:ext>
                    </a:extLst>
                  </p:cNvPr>
                  <p:cNvSpPr/>
                  <p:nvPr/>
                </p:nvSpPr>
                <p:spPr>
                  <a:xfrm>
                    <a:off x="3726318" y="4360955"/>
                    <a:ext cx="238699" cy="229518"/>
                  </a:xfrm>
                  <a:custGeom>
                    <a:avLst/>
                    <a:gdLst>
                      <a:gd name="connsiteX0" fmla="*/ 30140 w 238698"/>
                      <a:gd name="connsiteY0" fmla="*/ 74063 h 229518"/>
                      <a:gd name="connsiteX1" fmla="*/ 9415 w 238698"/>
                      <a:gd name="connsiteY1" fmla="*/ 55548 h 229518"/>
                      <a:gd name="connsiteX2" fmla="*/ 50627 w 238698"/>
                      <a:gd name="connsiteY2" fmla="*/ 9415 h 229518"/>
                      <a:gd name="connsiteX3" fmla="*/ 71353 w 238698"/>
                      <a:gd name="connsiteY3" fmla="*/ 27929 h 229518"/>
                      <a:gd name="connsiteX4" fmla="*/ 215467 w 238698"/>
                      <a:gd name="connsiteY4" fmla="*/ 156672 h 229518"/>
                      <a:gd name="connsiteX5" fmla="*/ 174255 w 238698"/>
                      <a:gd name="connsiteY5" fmla="*/ 202805 h 229518"/>
                      <a:gd name="connsiteX6" fmla="*/ 194980 w 238698"/>
                      <a:gd name="connsiteY6" fmla="*/ 221320 h 229518"/>
                      <a:gd name="connsiteX7" fmla="*/ 174255 w 238698"/>
                      <a:gd name="connsiteY7" fmla="*/ 202805 h 229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38698" h="229518">
                        <a:moveTo>
                          <a:pt x="30140" y="74063"/>
                        </a:moveTo>
                        <a:cubicBezTo>
                          <a:pt x="18694" y="63837"/>
                          <a:pt x="9415" y="55548"/>
                          <a:pt x="9415" y="55548"/>
                        </a:cubicBezTo>
                        <a:lnTo>
                          <a:pt x="50627" y="9415"/>
                        </a:lnTo>
                        <a:cubicBezTo>
                          <a:pt x="50627" y="9415"/>
                          <a:pt x="59906" y="17704"/>
                          <a:pt x="71353" y="27929"/>
                        </a:cubicBezTo>
                        <a:lnTo>
                          <a:pt x="215467" y="156672"/>
                        </a:lnTo>
                        <a:lnTo>
                          <a:pt x="174255" y="202805"/>
                        </a:lnTo>
                        <a:cubicBezTo>
                          <a:pt x="185701" y="213030"/>
                          <a:pt x="194980" y="221320"/>
                          <a:pt x="194980" y="221320"/>
                        </a:cubicBezTo>
                        <a:cubicBezTo>
                          <a:pt x="194980" y="221320"/>
                          <a:pt x="185701" y="213030"/>
                          <a:pt x="174255" y="202805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Freeform: Shape 48">
                    <a:extLst>
                      <a:ext uri="{FF2B5EF4-FFF2-40B4-BE49-F238E27FC236}">
                        <a16:creationId xmlns="" xmlns:a16="http://schemas.microsoft.com/office/drawing/2014/main" id="{3457FD38-9C03-4A0B-ADA8-E7AF2C31BFE3}"/>
                      </a:ext>
                    </a:extLst>
                  </p:cNvPr>
                  <p:cNvSpPr/>
                  <p:nvPr/>
                </p:nvSpPr>
                <p:spPr>
                  <a:xfrm>
                    <a:off x="3606639" y="4393030"/>
                    <a:ext cx="266241" cy="247880"/>
                  </a:xfrm>
                  <a:custGeom>
                    <a:avLst/>
                    <a:gdLst>
                      <a:gd name="connsiteX0" fmla="*/ 29981 w 266240"/>
                      <a:gd name="connsiteY0" fmla="*/ 73656 h 247879"/>
                      <a:gd name="connsiteX1" fmla="*/ 9361 w 266240"/>
                      <a:gd name="connsiteY1" fmla="*/ 55259 h 247879"/>
                      <a:gd name="connsiteX2" fmla="*/ 50312 w 266240"/>
                      <a:gd name="connsiteY2" fmla="*/ 9361 h 247879"/>
                      <a:gd name="connsiteX3" fmla="*/ 70932 w 266240"/>
                      <a:gd name="connsiteY3" fmla="*/ 27758 h 247879"/>
                      <a:gd name="connsiteX4" fmla="*/ 239726 w 266240"/>
                      <a:gd name="connsiteY4" fmla="*/ 178360 h 247879"/>
                      <a:gd name="connsiteX5" fmla="*/ 198775 w 266240"/>
                      <a:gd name="connsiteY5" fmla="*/ 224258 h 247879"/>
                      <a:gd name="connsiteX6" fmla="*/ 219395 w 266240"/>
                      <a:gd name="connsiteY6" fmla="*/ 242655 h 247879"/>
                      <a:gd name="connsiteX7" fmla="*/ 198775 w 266240"/>
                      <a:gd name="connsiteY7" fmla="*/ 224258 h 247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66240" h="247879">
                        <a:moveTo>
                          <a:pt x="29981" y="73656"/>
                        </a:moveTo>
                        <a:cubicBezTo>
                          <a:pt x="18593" y="63495"/>
                          <a:pt x="9361" y="55259"/>
                          <a:pt x="9361" y="55259"/>
                        </a:cubicBezTo>
                        <a:lnTo>
                          <a:pt x="50312" y="9361"/>
                        </a:lnTo>
                        <a:cubicBezTo>
                          <a:pt x="50312" y="9361"/>
                          <a:pt x="59544" y="17598"/>
                          <a:pt x="70932" y="27758"/>
                        </a:cubicBezTo>
                        <a:lnTo>
                          <a:pt x="239726" y="178360"/>
                        </a:lnTo>
                        <a:lnTo>
                          <a:pt x="198775" y="224258"/>
                        </a:lnTo>
                        <a:cubicBezTo>
                          <a:pt x="210163" y="234418"/>
                          <a:pt x="219395" y="242655"/>
                          <a:pt x="219395" y="242655"/>
                        </a:cubicBezTo>
                        <a:cubicBezTo>
                          <a:pt x="219395" y="242655"/>
                          <a:pt x="210163" y="234418"/>
                          <a:pt x="198775" y="224258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0" name="Freeform: Shape 49">
                    <a:extLst>
                      <a:ext uri="{FF2B5EF4-FFF2-40B4-BE49-F238E27FC236}">
                        <a16:creationId xmlns="" xmlns:a16="http://schemas.microsoft.com/office/drawing/2014/main" id="{389EDDBC-3F88-4150-89F2-942B4B9E9CFB}"/>
                      </a:ext>
                    </a:extLst>
                  </p:cNvPr>
                  <p:cNvSpPr/>
                  <p:nvPr/>
                </p:nvSpPr>
                <p:spPr>
                  <a:xfrm>
                    <a:off x="3630065" y="4199077"/>
                    <a:ext cx="302964" cy="183614"/>
                  </a:xfrm>
                  <a:custGeom>
                    <a:avLst/>
                    <a:gdLst>
                      <a:gd name="connsiteX0" fmla="*/ 34155 w 302963"/>
                      <a:gd name="connsiteY0" fmla="*/ 76095 h 183614"/>
                      <a:gd name="connsiteX1" fmla="*/ 8682 w 302963"/>
                      <a:gd name="connsiteY1" fmla="*/ 65382 h 183614"/>
                      <a:gd name="connsiteX2" fmla="*/ 32528 w 302963"/>
                      <a:gd name="connsiteY2" fmla="*/ 8682 h 183614"/>
                      <a:gd name="connsiteX3" fmla="*/ 58001 w 302963"/>
                      <a:gd name="connsiteY3" fmla="*/ 19395 h 183614"/>
                      <a:gd name="connsiteX4" fmla="*/ 277186 w 302963"/>
                      <a:gd name="connsiteY4" fmla="*/ 111577 h 183614"/>
                      <a:gd name="connsiteX5" fmla="*/ 253340 w 302963"/>
                      <a:gd name="connsiteY5" fmla="*/ 168277 h 183614"/>
                      <a:gd name="connsiteX6" fmla="*/ 278813 w 302963"/>
                      <a:gd name="connsiteY6" fmla="*/ 178990 h 183614"/>
                      <a:gd name="connsiteX7" fmla="*/ 253340 w 302963"/>
                      <a:gd name="connsiteY7" fmla="*/ 168277 h 183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02963" h="183614">
                        <a:moveTo>
                          <a:pt x="34155" y="76095"/>
                        </a:moveTo>
                        <a:cubicBezTo>
                          <a:pt x="20087" y="70179"/>
                          <a:pt x="8682" y="65382"/>
                          <a:pt x="8682" y="65382"/>
                        </a:cubicBezTo>
                        <a:lnTo>
                          <a:pt x="32528" y="8682"/>
                        </a:lnTo>
                        <a:cubicBezTo>
                          <a:pt x="32528" y="8682"/>
                          <a:pt x="43933" y="13478"/>
                          <a:pt x="58001" y="19395"/>
                        </a:cubicBezTo>
                        <a:lnTo>
                          <a:pt x="277186" y="111577"/>
                        </a:lnTo>
                        <a:lnTo>
                          <a:pt x="253340" y="168277"/>
                        </a:lnTo>
                        <a:cubicBezTo>
                          <a:pt x="267408" y="174194"/>
                          <a:pt x="278813" y="178990"/>
                          <a:pt x="278813" y="178990"/>
                        </a:cubicBezTo>
                        <a:cubicBezTo>
                          <a:pt x="278813" y="178990"/>
                          <a:pt x="267408" y="174194"/>
                          <a:pt x="253340" y="168277"/>
                        </a:cubicBezTo>
                        <a:close/>
                      </a:path>
                    </a:pathLst>
                  </a:custGeom>
                  <a:solidFill>
                    <a:srgbClr val="F7AC92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Freeform: Shape 50">
                    <a:extLst>
                      <a:ext uri="{FF2B5EF4-FFF2-40B4-BE49-F238E27FC236}">
                        <a16:creationId xmlns="" xmlns:a16="http://schemas.microsoft.com/office/drawing/2014/main" id="{779FE06C-A57F-4F96-8718-E3E78279FB69}"/>
                      </a:ext>
                    </a:extLst>
                  </p:cNvPr>
                  <p:cNvSpPr/>
                  <p:nvPr/>
                </p:nvSpPr>
                <p:spPr>
                  <a:xfrm>
                    <a:off x="3480398" y="4134243"/>
                    <a:ext cx="247880" cy="266241"/>
                  </a:xfrm>
                  <a:custGeom>
                    <a:avLst/>
                    <a:gdLst>
                      <a:gd name="connsiteX0" fmla="*/ 249185 w 247879"/>
                      <a:gd name="connsiteY0" fmla="*/ 70344 h 266240"/>
                      <a:gd name="connsiteX1" fmla="*/ 226967 w 247879"/>
                      <a:gd name="connsiteY1" fmla="*/ 50514 h 266240"/>
                      <a:gd name="connsiteX2" fmla="*/ 177575 w 247879"/>
                      <a:gd name="connsiteY2" fmla="*/ 6630 h 266240"/>
                      <a:gd name="connsiteX3" fmla="*/ 36192 w 247879"/>
                      <a:gd name="connsiteY3" fmla="*/ 165089 h 266240"/>
                      <a:gd name="connsiteX4" fmla="*/ 6630 w 247879"/>
                      <a:gd name="connsiteY4" fmla="*/ 198324 h 266240"/>
                      <a:gd name="connsiteX5" fmla="*/ 16086 w 247879"/>
                      <a:gd name="connsiteY5" fmla="*/ 206770 h 266240"/>
                      <a:gd name="connsiteX6" fmla="*/ 36927 w 247879"/>
                      <a:gd name="connsiteY6" fmla="*/ 225407 h 266240"/>
                      <a:gd name="connsiteX7" fmla="*/ 78148 w 247879"/>
                      <a:gd name="connsiteY7" fmla="*/ 262130 h 266240"/>
                      <a:gd name="connsiteX8" fmla="*/ 86044 w 247879"/>
                      <a:gd name="connsiteY8" fmla="*/ 253224 h 266240"/>
                      <a:gd name="connsiteX9" fmla="*/ 185654 w 247879"/>
                      <a:gd name="connsiteY9" fmla="*/ 141587 h 266240"/>
                      <a:gd name="connsiteX10" fmla="*/ 225958 w 247879"/>
                      <a:gd name="connsiteY10" fmla="*/ 96418 h 266240"/>
                      <a:gd name="connsiteX11" fmla="*/ 228896 w 247879"/>
                      <a:gd name="connsiteY11" fmla="*/ 93112 h 266240"/>
                      <a:gd name="connsiteX12" fmla="*/ 249185 w 247879"/>
                      <a:gd name="connsiteY12" fmla="*/ 70344 h 266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7879" h="266240">
                        <a:moveTo>
                          <a:pt x="249185" y="70344"/>
                        </a:moveTo>
                        <a:lnTo>
                          <a:pt x="226967" y="50514"/>
                        </a:lnTo>
                        <a:lnTo>
                          <a:pt x="177575" y="6630"/>
                        </a:lnTo>
                        <a:lnTo>
                          <a:pt x="36192" y="165089"/>
                        </a:lnTo>
                        <a:lnTo>
                          <a:pt x="6630" y="198324"/>
                        </a:lnTo>
                        <a:lnTo>
                          <a:pt x="16086" y="206770"/>
                        </a:lnTo>
                        <a:lnTo>
                          <a:pt x="36927" y="225407"/>
                        </a:lnTo>
                        <a:lnTo>
                          <a:pt x="78148" y="262130"/>
                        </a:lnTo>
                        <a:lnTo>
                          <a:pt x="86044" y="253224"/>
                        </a:lnTo>
                        <a:lnTo>
                          <a:pt x="185654" y="141587"/>
                        </a:lnTo>
                        <a:lnTo>
                          <a:pt x="225958" y="96418"/>
                        </a:lnTo>
                        <a:lnTo>
                          <a:pt x="228896" y="93112"/>
                        </a:lnTo>
                        <a:lnTo>
                          <a:pt x="249185" y="703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="" xmlns:a16="http://schemas.microsoft.com/office/drawing/2014/main" id="{C4CEA5C9-8300-4780-B58F-C2CB03E33F98}"/>
                      </a:ext>
                    </a:extLst>
                  </p:cNvPr>
                  <p:cNvSpPr/>
                  <p:nvPr/>
                </p:nvSpPr>
                <p:spPr>
                  <a:xfrm>
                    <a:off x="3143327" y="2592341"/>
                    <a:ext cx="587566" cy="1762699"/>
                  </a:xfrm>
                  <a:custGeom>
                    <a:avLst/>
                    <a:gdLst>
                      <a:gd name="connsiteX0" fmla="*/ 503079 w 587566"/>
                      <a:gd name="connsiteY0" fmla="*/ 189602 h 1762698"/>
                      <a:gd name="connsiteX1" fmla="*/ 435601 w 587566"/>
                      <a:gd name="connsiteY1" fmla="*/ 22329 h 1762698"/>
                      <a:gd name="connsiteX2" fmla="*/ 417240 w 587566"/>
                      <a:gd name="connsiteY2" fmla="*/ 6630 h 1762698"/>
                      <a:gd name="connsiteX3" fmla="*/ 339112 w 587566"/>
                      <a:gd name="connsiteY3" fmla="*/ 107618 h 1762698"/>
                      <a:gd name="connsiteX4" fmla="*/ 207093 w 587566"/>
                      <a:gd name="connsiteY4" fmla="*/ 308309 h 1762698"/>
                      <a:gd name="connsiteX5" fmla="*/ 7779 w 587566"/>
                      <a:gd name="connsiteY5" fmla="*/ 957477 h 1762698"/>
                      <a:gd name="connsiteX6" fmla="*/ 335990 w 587566"/>
                      <a:gd name="connsiteY6" fmla="*/ 1761892 h 1762698"/>
                      <a:gd name="connsiteX7" fmla="*/ 353709 w 587566"/>
                      <a:gd name="connsiteY7" fmla="*/ 1748305 h 1762698"/>
                      <a:gd name="connsiteX8" fmla="*/ 385566 w 587566"/>
                      <a:gd name="connsiteY8" fmla="*/ 1724711 h 1762698"/>
                      <a:gd name="connsiteX9" fmla="*/ 516759 w 587566"/>
                      <a:gd name="connsiteY9" fmla="*/ 1627395 h 1762698"/>
                      <a:gd name="connsiteX10" fmla="*/ 535120 w 587566"/>
                      <a:gd name="connsiteY10" fmla="*/ 1613899 h 1762698"/>
                      <a:gd name="connsiteX11" fmla="*/ 564407 w 587566"/>
                      <a:gd name="connsiteY11" fmla="*/ 1592141 h 1762698"/>
                      <a:gd name="connsiteX12" fmla="*/ 584237 w 587566"/>
                      <a:gd name="connsiteY12" fmla="*/ 1577452 h 1762698"/>
                      <a:gd name="connsiteX13" fmla="*/ 316252 w 587566"/>
                      <a:gd name="connsiteY13" fmla="*/ 938657 h 1762698"/>
                      <a:gd name="connsiteX14" fmla="*/ 529520 w 587566"/>
                      <a:gd name="connsiteY14" fmla="*/ 392496 h 1762698"/>
                      <a:gd name="connsiteX15" fmla="*/ 503079 w 587566"/>
                      <a:gd name="connsiteY15" fmla="*/ 189602 h 1762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587566" h="1762698">
                        <a:moveTo>
                          <a:pt x="503079" y="189602"/>
                        </a:moveTo>
                        <a:lnTo>
                          <a:pt x="435601" y="22329"/>
                        </a:lnTo>
                        <a:lnTo>
                          <a:pt x="417240" y="6630"/>
                        </a:lnTo>
                        <a:cubicBezTo>
                          <a:pt x="414944" y="9384"/>
                          <a:pt x="383454" y="46566"/>
                          <a:pt x="339112" y="107618"/>
                        </a:cubicBezTo>
                        <a:cubicBezTo>
                          <a:pt x="301287" y="159581"/>
                          <a:pt x="253914" y="228712"/>
                          <a:pt x="207093" y="308309"/>
                        </a:cubicBezTo>
                        <a:cubicBezTo>
                          <a:pt x="63873" y="552149"/>
                          <a:pt x="-3146" y="770466"/>
                          <a:pt x="7779" y="957477"/>
                        </a:cubicBezTo>
                        <a:cubicBezTo>
                          <a:pt x="30547" y="1346006"/>
                          <a:pt x="323504" y="1745092"/>
                          <a:pt x="335990" y="1761892"/>
                        </a:cubicBezTo>
                        <a:lnTo>
                          <a:pt x="353709" y="1748305"/>
                        </a:lnTo>
                        <a:lnTo>
                          <a:pt x="385566" y="1724711"/>
                        </a:lnTo>
                        <a:lnTo>
                          <a:pt x="516759" y="1627395"/>
                        </a:lnTo>
                        <a:lnTo>
                          <a:pt x="535120" y="1613899"/>
                        </a:lnTo>
                        <a:lnTo>
                          <a:pt x="564407" y="1592141"/>
                        </a:lnTo>
                        <a:lnTo>
                          <a:pt x="584237" y="1577452"/>
                        </a:lnTo>
                        <a:cubicBezTo>
                          <a:pt x="581850" y="1574147"/>
                          <a:pt x="333695" y="1234643"/>
                          <a:pt x="316252" y="938657"/>
                        </a:cubicBezTo>
                        <a:cubicBezTo>
                          <a:pt x="303123" y="713179"/>
                          <a:pt x="415036" y="542601"/>
                          <a:pt x="529520" y="392496"/>
                        </a:cubicBezTo>
                        <a:cubicBezTo>
                          <a:pt x="545494" y="371197"/>
                          <a:pt x="490777" y="204199"/>
                          <a:pt x="503079" y="189602"/>
                        </a:cubicBezTo>
                        <a:close/>
                      </a:path>
                    </a:pathLst>
                  </a:custGeom>
                  <a:solidFill>
                    <a:srgbClr val="0C224B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="" xmlns:a16="http://schemas.microsoft.com/office/drawing/2014/main" id="{9B37D30C-6016-4AB3-A8EC-9FCC71489198}"/>
                      </a:ext>
                    </a:extLst>
                  </p:cNvPr>
                  <p:cNvSpPr/>
                  <p:nvPr/>
                </p:nvSpPr>
                <p:spPr>
                  <a:xfrm>
                    <a:off x="4014900" y="2517701"/>
                    <a:ext cx="220337" cy="1221036"/>
                  </a:xfrm>
                  <a:custGeom>
                    <a:avLst/>
                    <a:gdLst>
                      <a:gd name="connsiteX0" fmla="*/ 6630 w 220337"/>
                      <a:gd name="connsiteY0" fmla="*/ 6630 h 1221036"/>
                      <a:gd name="connsiteX1" fmla="*/ 40140 w 220337"/>
                      <a:gd name="connsiteY1" fmla="*/ 1078571 h 1221036"/>
                      <a:gd name="connsiteX2" fmla="*/ 147279 w 220337"/>
                      <a:gd name="connsiteY2" fmla="*/ 1215915 h 1221036"/>
                      <a:gd name="connsiteX3" fmla="*/ 217603 w 220337"/>
                      <a:gd name="connsiteY3" fmla="*/ 1071869 h 1221036"/>
                      <a:gd name="connsiteX4" fmla="*/ 60246 w 220337"/>
                      <a:gd name="connsiteY4" fmla="*/ 6630 h 1221036"/>
                      <a:gd name="connsiteX5" fmla="*/ 6630 w 220337"/>
                      <a:gd name="connsiteY5" fmla="*/ 6630 h 1221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0337" h="1221036">
                        <a:moveTo>
                          <a:pt x="6630" y="6630"/>
                        </a:moveTo>
                        <a:lnTo>
                          <a:pt x="40140" y="1078571"/>
                        </a:lnTo>
                        <a:lnTo>
                          <a:pt x="147279" y="1215915"/>
                        </a:lnTo>
                        <a:lnTo>
                          <a:pt x="217603" y="1071869"/>
                        </a:lnTo>
                        <a:lnTo>
                          <a:pt x="60246" y="6630"/>
                        </a:lnTo>
                        <a:lnTo>
                          <a:pt x="6630" y="6630"/>
                        </a:lnTo>
                        <a:close/>
                      </a:path>
                    </a:pathLst>
                  </a:custGeom>
                  <a:solidFill>
                    <a:srgbClr val="DF3A37"/>
                  </a:solidFill>
                  <a:ln w="917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="" xmlns:a16="http://schemas.microsoft.com/office/drawing/2014/main" id="{D6C7A291-ABF8-4E2B-BF16-BEC7F7C0A05D}"/>
                      </a:ext>
                    </a:extLst>
                  </p:cNvPr>
                  <p:cNvSpPr/>
                  <p:nvPr/>
                </p:nvSpPr>
                <p:spPr>
                  <a:xfrm>
                    <a:off x="4061957" y="1836855"/>
                    <a:ext cx="137711" cy="64265"/>
                  </a:xfrm>
                  <a:custGeom>
                    <a:avLst/>
                    <a:gdLst>
                      <a:gd name="connsiteX0" fmla="*/ 12730 w 137710"/>
                      <a:gd name="connsiteY0" fmla="*/ 55476 h 64265"/>
                      <a:gd name="connsiteX1" fmla="*/ 70476 w 137710"/>
                      <a:gd name="connsiteY1" fmla="*/ 12877 h 64265"/>
                      <a:gd name="connsiteX2" fmla="*/ 126203 w 137710"/>
                      <a:gd name="connsiteY2" fmla="*/ 38399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7710" h="64265">
                        <a:moveTo>
                          <a:pt x="12730" y="55476"/>
                        </a:moveTo>
                        <a:cubicBezTo>
                          <a:pt x="12730" y="55476"/>
                          <a:pt x="32927" y="14897"/>
                          <a:pt x="70476" y="12877"/>
                        </a:cubicBezTo>
                        <a:cubicBezTo>
                          <a:pt x="92174" y="11408"/>
                          <a:pt x="113143" y="21011"/>
                          <a:pt x="126203" y="38399"/>
                        </a:cubicBezTo>
                      </a:path>
                    </a:pathLst>
                  </a:custGeom>
                  <a:noFill/>
                  <a:ln w="1761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="" xmlns:a16="http://schemas.microsoft.com/office/drawing/2014/main" id="{064457EF-E650-4BDB-AF50-5F42FF38ED22}"/>
                      </a:ext>
                    </a:extLst>
                  </p:cNvPr>
                  <p:cNvSpPr/>
                  <p:nvPr/>
                </p:nvSpPr>
                <p:spPr>
                  <a:xfrm>
                    <a:off x="4332538" y="1798318"/>
                    <a:ext cx="119349" cy="64265"/>
                  </a:xfrm>
                  <a:custGeom>
                    <a:avLst/>
                    <a:gdLst>
                      <a:gd name="connsiteX0" fmla="*/ 11603 w 119349"/>
                      <a:gd name="connsiteY0" fmla="*/ 56555 h 64265"/>
                      <a:gd name="connsiteX1" fmla="*/ 55120 w 119349"/>
                      <a:gd name="connsiteY1" fmla="*/ 11753 h 64265"/>
                      <a:gd name="connsiteX2" fmla="*/ 109102 w 119349"/>
                      <a:gd name="connsiteY2" fmla="*/ 38285 h 642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19349" h="64265">
                        <a:moveTo>
                          <a:pt x="11603" y="56555"/>
                        </a:moveTo>
                        <a:cubicBezTo>
                          <a:pt x="11603" y="56555"/>
                          <a:pt x="23905" y="14232"/>
                          <a:pt x="55120" y="11753"/>
                        </a:cubicBezTo>
                        <a:cubicBezTo>
                          <a:pt x="86334" y="9274"/>
                          <a:pt x="109102" y="38285"/>
                          <a:pt x="109102" y="38285"/>
                        </a:cubicBezTo>
                      </a:path>
                    </a:pathLst>
                  </a:custGeom>
                  <a:noFill/>
                  <a:ln w="16050" cap="rnd">
                    <a:solidFill>
                      <a:srgbClr val="0C1640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="" xmlns:a16="http://schemas.microsoft.com/office/drawing/2014/main" id="{09138C86-F329-45C6-B9F1-BCF3BE476BA9}"/>
                      </a:ext>
                    </a:extLst>
                  </p:cNvPr>
                  <p:cNvSpPr/>
                  <p:nvPr/>
                </p:nvSpPr>
                <p:spPr>
                  <a:xfrm>
                    <a:off x="3006612" y="4229478"/>
                    <a:ext cx="82627" cy="165253"/>
                  </a:xfrm>
                  <a:custGeom>
                    <a:avLst/>
                    <a:gdLst>
                      <a:gd name="connsiteX0" fmla="*/ 8619 w 82626"/>
                      <a:gd name="connsiteY0" fmla="*/ 8619 h 165253"/>
                      <a:gd name="connsiteX1" fmla="*/ 77566 w 82626"/>
                      <a:gd name="connsiteY1" fmla="*/ 161937 h 1652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2626" h="165253">
                        <a:moveTo>
                          <a:pt x="8619" y="8619"/>
                        </a:moveTo>
                        <a:lnTo>
                          <a:pt x="77566" y="161937"/>
                        </a:lnTo>
                      </a:path>
                    </a:pathLst>
                  </a:custGeom>
                  <a:ln w="11923" cap="flat">
                    <a:solidFill>
                      <a:srgbClr val="968EAB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</p:grpSp>
      </p:grpSp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3C5D8A5E-1EED-4009-A8EA-7F14795FDD85}"/>
              </a:ext>
            </a:extLst>
          </p:cNvPr>
          <p:cNvSpPr txBox="1"/>
          <p:nvPr/>
        </p:nvSpPr>
        <p:spPr>
          <a:xfrm>
            <a:off x="2972413" y="1066802"/>
            <a:ext cx="62422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en-US" sz="72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72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1DB4261-893C-4E14-AF66-7BEED51D20DF}"/>
              </a:ext>
            </a:extLst>
          </p:cNvPr>
          <p:cNvSpPr txBox="1"/>
          <p:nvPr/>
        </p:nvSpPr>
        <p:spPr>
          <a:xfrm>
            <a:off x="2590800" y="1851338"/>
            <a:ext cx="7848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শীত</a:t>
            </a:r>
            <a:endParaRPr lang="en-US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880818"/>
      </p:ext>
    </p:extLst>
  </p:cSld>
  <p:clrMapOvr>
    <a:masterClrMapping/>
  </p:clrMapOvr>
  <p:transition spd="slow">
    <p:push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 p14:bounceEnd="20000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63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065 0.04259 L 0.37044 0.03495 " pathEditMode="relative" rAng="0" ptsTypes="AA">
                                          <p:cBhvr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490" y="-3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4" grpId="0"/>
          <p:bldP spid="66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38200" y="609600"/>
            <a:ext cx="90678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৭.১.৩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ZW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29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353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9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0"/>
            <a:ext cx="11430000" cy="670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50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28800"/>
            <a:ext cx="4572000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697" y="1934700"/>
            <a:ext cx="5731503" cy="42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1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209800"/>
            <a:ext cx="5201644" cy="3924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173800"/>
            <a:ext cx="594369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8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1600"/>
            <a:ext cx="11430000" cy="5329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342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7572</TotalTime>
  <Words>34</Words>
  <Application>Microsoft Office PowerPoint</Application>
  <PresentationFormat>Custom</PresentationFormat>
  <Paragraphs>13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WELCOME</cp:lastModifiedBy>
  <cp:revision>603</cp:revision>
  <dcterms:created xsi:type="dcterms:W3CDTF">2006-08-16T00:00:00Z</dcterms:created>
  <dcterms:modified xsi:type="dcterms:W3CDTF">2026-10-19T02:05:59Z</dcterms:modified>
</cp:coreProperties>
</file>