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1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2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2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9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3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2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97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5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7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0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7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7C45F-EF37-486B-9004-7F8BD1574EDB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B32D5-31A0-4237-843E-22E13DA99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3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21631" y="214899"/>
            <a:ext cx="834876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اهلا و سهلا</a:t>
            </a:r>
            <a:endParaRPr lang="en-U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1366" y="5739722"/>
            <a:ext cx="7184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Rose PNGs for Free 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64" y="1901027"/>
            <a:ext cx="4034271" cy="40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767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4472" y="3550025"/>
            <a:ext cx="10400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শতাব্দীতে শায়খ করামত আলী জৌনপুরী এবং শায়খ ছানাউল্লাহ আহমদ (রহ.) প্রমুখ দাওয়াতের কাজ করেছেন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4855" t="-8614" b="54125"/>
          <a:stretch/>
        </p:blipFill>
        <p:spPr>
          <a:xfrm>
            <a:off x="4234730" y="3916031"/>
            <a:ext cx="4207307" cy="544945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3746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5959" r="19022"/>
          <a:stretch/>
        </p:blipFill>
        <p:spPr>
          <a:xfrm>
            <a:off x="4702176" y="5757377"/>
            <a:ext cx="6178261" cy="4404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995" y="359508"/>
            <a:ext cx="9563100" cy="676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2969" y="997323"/>
            <a:ext cx="3857625" cy="5905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8836" y="1549412"/>
            <a:ext cx="1117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ইসলা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মের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প্রসার ঘটেছে কামিল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মুরশিদীনদের আওলিয়া, যেমন—শাহ জালাল ইয়ামানী, শায়খ খান জাহান আলী (রহ.) এবং তাঁদের অন্যান্যদের মাধ্যমে।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3029" y="2432553"/>
            <a:ext cx="2867025" cy="4000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930054" y="2432553"/>
            <a:ext cx="4238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এরপর দাওয়াতের কার্যক্রম অব্যাহত থাকে।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2877" y="2903439"/>
            <a:ext cx="2790825" cy="4667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575" y="2932034"/>
            <a:ext cx="7820025" cy="59055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336330" y="4479164"/>
            <a:ext cx="4198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প্রায় তিন লক্ষ মসজিদ রয়েছে।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5095" y="4809144"/>
            <a:ext cx="4191000" cy="53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8670" y="4814023"/>
            <a:ext cx="1876425" cy="4762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887436" y="5381424"/>
            <a:ext cx="6934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এমন কি প্রাচীনকাল থেকেই ঢাকা শহর মসজিদের নগরী হিসেবে প্রশিদ্ধ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74657" y="6235005"/>
            <a:ext cx="8643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র প্রশিদ্ধ মসজিদ হলো ঢাকা বায়তুল মুকাররম মসজিদ । এটি জাতীয় মসজিদ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873" y="5747814"/>
            <a:ext cx="845994" cy="49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1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4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8325" y="1007629"/>
            <a:ext cx="76466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20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অধিক পুরাতন মসজিদ সমুহের মধ্যে তারা মসজিদ অন্যতম।</a:t>
            </a:r>
            <a:endParaRPr lang="en-US" sz="3200" cap="none" spc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067" y="493279"/>
            <a:ext cx="5286375" cy="514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351" y="1572336"/>
            <a:ext cx="3248025" cy="552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182" y="1500908"/>
            <a:ext cx="3067050" cy="6381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524" y="2562213"/>
            <a:ext cx="6391275" cy="523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398" y="3057728"/>
            <a:ext cx="8382000" cy="6381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49825" y="1927275"/>
            <a:ext cx="41649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20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 মসজিদে খান আলী খুলনা </a:t>
            </a:r>
            <a:endParaRPr lang="en-US" sz="3200" cap="none" spc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22010" y="2050099"/>
            <a:ext cx="44278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200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 চট্টগ্রাম শাহী জামে মসজিদ। </a:t>
            </a:r>
            <a:endParaRPr lang="en-US" sz="3200" cap="none" spc="0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8072" y="3737633"/>
            <a:ext cx="111667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"এছাড়াও এতে (সেখানে) বিপুল সংখ্যক ইসলামী ও আরবি মাদ্রাসা রয়েছে, যেগুলোকে ইসলামী সংস্কৃতি প্রচার এবং দ্বীনের মৌলিক নীতির ভিত্তিতে মুসলিম সন্তানদের গড়ে তোলার গুরুত্বপূর্ণ কেন্দ্র হিসেবে গণ্য করা হয়।"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6216" y="4650132"/>
            <a:ext cx="5172075" cy="52387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399931" y="5205703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dirty="0"/>
              <a:t>"বাংলাদেশিরা প্রধান ভাষা হিসেবে বাংলা ভাষায় কথা বলে।"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7378" y="5576922"/>
            <a:ext cx="4248150" cy="5715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053414" y="6133878"/>
            <a:ext cx="4673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dirty="0"/>
              <a:t>"সেখানে কিছু আঞ্চলিক/স্থানীয় ভাষাও রয়েছে।"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665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0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37" y="299677"/>
            <a:ext cx="3438525" cy="5238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268797" y="938563"/>
            <a:ext cx="4023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dirty="0"/>
              <a:t>"যেগুলো কিছু অঞ্চলে ব্যবহার করা হয়,"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363" y="1283818"/>
            <a:ext cx="6096000" cy="561975"/>
          </a:xfrm>
          <a:prstGeom prst="rect">
            <a:avLst/>
          </a:prstGeom>
        </p:spPr>
      </p:pic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3048000" y="1845793"/>
            <a:ext cx="68312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bn-IN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এছাড়াও শিক্ষার ক্ষেত্রে আরবি ও ইংরেজি ভাষা ব্যবহৃত হয়।</a:t>
            </a:r>
            <a:r>
              <a:rPr kumimoji="0" lang="en-US" alt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endParaRPr kumimoji="0" lang="en-US" alt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4006" y="2210872"/>
            <a:ext cx="6762750" cy="81915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23272" y="3008144"/>
            <a:ext cx="11536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dirty="0"/>
              <a:t>"এবং আরব ও অনারবদের সাথে আন্তর্জাতিক যোগাযোগের জন্য, আর সেখানে খ্রিস্টধর্মও (খ্রিস্টান সম্প্রদায়) বিদ্যমান।"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7831" y="3515828"/>
            <a:ext cx="9572625" cy="60007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38725" y="4323043"/>
            <a:ext cx="113145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dirty="0"/>
              <a:t>"নিশ্চয়ই বাংলাদেশ এখন জনসংখ্যার দিক থেকে ইন্দোনেশিয়ার পর বিশ্বের দ্বিতীয় বৃহত্তম মুসলিম দেশ।"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297" y="3507255"/>
            <a:ext cx="971550" cy="5905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9319" y="4821202"/>
            <a:ext cx="8629650" cy="600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3919" y="4830727"/>
            <a:ext cx="1295400" cy="59055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438725" y="5462290"/>
            <a:ext cx="11420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dirty="0"/>
              <a:t>"এবং মুসলিম বিশ্বে বাংলাদেশের একটি গুরুত্বপূর্ণ স্থান রয়েছে, আর অন্যান্য মুসলিম দেশের সাথে এর সুদৃঢ়/ঘনিষ্ঠ সম্পর্ক রয়েছে।"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557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23" y="417511"/>
            <a:ext cx="6128488" cy="4791797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312109" y="486413"/>
            <a:ext cx="5306324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📝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الأسئلة والأجوبة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bn-I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প্রশ্ন </a:t>
            </a:r>
            <a:r>
              <a:rPr kumimoji="0" lang="bn-BD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এর</a:t>
            </a:r>
            <a:r>
              <a:rPr kumimoji="0" lang="bn-I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 উত্তর</a:t>
            </a:r>
            <a:r>
              <a:rPr kumimoji="0" lang="bn-BD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 দাও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١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كَيْفَ انْتَشَرَ الإِسْلَامُ فِي بَنْغَلَادِيشَ؟</a:t>
            </a:r>
            <a:endParaRPr kumimoji="0" lang="en-US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٢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اذْكُرِ اسْمَيْ دَاعِيَيْنِ قَامَا بِالدَّعْوَةِ فِي الْقَرْنِ الْمَاضِي؟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٣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كَمْ مَسْجِدًا يُوجَدُ فِي بَنْغَلَادِيشَ تَقْرِيبًا؟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٤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هِيَ الْمَدِينَةُ الَّتِي اشْتَهَرَتْ بِمَدِينَةِ الْمَسَاجِدِ؟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٥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هُوَ الْمَسْجِدُ الْوَطَنِيُّ فِي بَنْغَلَادِيشَ؟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٦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أَيْنَ يَقَعُ مَسْجِدُ النُّجُومِ (تَارَا مَسْجِدْ)؟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٧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الْهَدَفُ مِنْ بَنَاءِ الْمَدَارِسِ الإِسْلَامِيَّةِ فِي بَنْغَلَادِيشَ؟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٨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هِيَ اللُّغَةُ الرَّئِيسِيَّةُ لِلْبَنْغَلَادِيشِيِّينَ؟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٩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هُمَا اللُّغَتَانِ اللَّتَانِ تُسْتَخْدَمَانِ فِي مَجَالِ التَّعْلِيمِ وَالاتِّصَالِ الدَّوْلِيِّ؟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55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4578" y="560181"/>
            <a:ext cx="1159484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📝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الأسئلة والأجوبة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bn-I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প্রশ্ন ও উত্তর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١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كَيْفَ انْتَشَرَ الإِسْلَامُ فِي بَنْغَلَادِيشَ؟</a:t>
            </a:r>
            <a:endParaRPr kumimoji="0" lang="en-US" altLang="en-US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انْتَشَرَ الإِسْلَامُ فِي بَنْغَلَادِيشَ بِالأَوْلِيَاءِ الْكَامِلِينَ وَالْمُرْشِدِينَ (مِثْلُ: الشَّيْخِ جَلَالٍ الْيَمَانِيِّ وَالشَّيْخِ خَانْ جَهَانْ عَلِيٍّ)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٢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اذْكُرِ اسْمَيْ دَاعِيَيْنِ قَامَا بِالدَّعْوَةِ فِي الْقَرْنِ الْمَاضِي؟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الشَّيْخُ كَرَامَتْ عَلِيّ جُونْفُورِيُّ وَالشَّيْخُ نِثَارُ الدِّينِ أَحْمَدُ (رحمهم الله)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٣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كَمْ مَسْجِدًا يُوجَدُ فِي بَنْغَلَادِيشَ تَقْرِيبًا؟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يُوجَدُ فِيهَا ثَلَاثُ مِائَةِ أَلْفِ (٣٠٠,٠٠٠) مَسْجِدٍ تَقْرِيبًا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٤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هِيَ الْمَدِينَةُ الَّتِي اشْتَهَرَتْ بِمَدِينَةِ الْمَسَاجِدِ؟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مَدِينَةُ دَاكَا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٥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هُوَ الْمَسْجِدُ الْوَطَنِيُّ فِي بَنْغَلَادِيشَ؟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مَسْجِدُ الْبَيْتِ الْمُكَرَّمِ بِدَاكَا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٦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أَيْنَ يَقَعُ مَسْجِدُ النُّجُومِ (تَارَا مَسْجِدْ)؟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يَقَعُ فِي مَدِينَةِ دَاكَا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٧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: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اللُّغَةُ الْعَرَبِيَّةُ وَاللُّغَةُ الإِنْجِلِيزِيَّةُ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70565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83069" y="566677"/>
            <a:ext cx="929613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٧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الْهَدَفُ مِنْ بَنَاءِ الْمَدَارِسِ الإِسْلَامِيَّةِ فِي بَنْغَلَادِيشَ؟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نَشْرُ الثَّقَافَةِ الإِسْلَامِيَّةِ وَتَرْبِيَةُ الأَبْنَاءِ عَلَى أُصُولِ الدِّينِ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٨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هِيَ اللُّغَةُ الرَّئِيسِيَّةُ لِلْبَنْغَلَادِيشِيِّينَ؟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اللُّغَةُ الْبَنْغَالِيَّةُ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٩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مَا هُمَا اللُّغَتَانِ اللَّتَانِ تُسْتَخْدَمَانِ فِي مَجَالِ التَّعْلِيمِ وَالاتِّصَالِ الدَّوْلِيِّ؟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الْجَوَابُ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ar-SA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اللُّغَةُ الْعَرَبِيَّةُ وَاللُّغَةُ الإِنْجِلِيزِيَّةُ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4159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527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20</cp:revision>
  <dcterms:created xsi:type="dcterms:W3CDTF">2026-06-13T16:05:42Z</dcterms:created>
  <dcterms:modified xsi:type="dcterms:W3CDTF">2026-08-16T03:09:10Z</dcterms:modified>
</cp:coreProperties>
</file>