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8" r:id="rId7"/>
    <p:sldId id="264" r:id="rId8"/>
    <p:sldId id="267" r:id="rId9"/>
    <p:sldId id="265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E90A6A-A746-44BF-AB47-80706059CD3B}" type="doc">
      <dgm:prSet loTypeId="urn:microsoft.com/office/officeart/2008/layout/RadialCluster" loCatId="cycle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2883016-43DD-4E27-8F83-9B11D8743D6B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ar-SA" b="1" dirty="0" smtClean="0"/>
            <a:t>اقسام فاعل </a:t>
          </a:r>
          <a:endParaRPr lang="en-US" b="1" dirty="0"/>
        </a:p>
      </dgm:t>
    </dgm:pt>
    <dgm:pt modelId="{8C93D5E8-7734-4604-B401-02AFEEF69426}" type="parTrans" cxnId="{596E63C6-015A-4A0D-9976-D642F11D0F90}">
      <dgm:prSet/>
      <dgm:spPr/>
      <dgm:t>
        <a:bodyPr/>
        <a:lstStyle/>
        <a:p>
          <a:endParaRPr lang="en-US"/>
        </a:p>
      </dgm:t>
    </dgm:pt>
    <dgm:pt modelId="{2CA9AD87-B9D1-4C8B-ADDA-1BD8A4297480}" type="sibTrans" cxnId="{596E63C6-015A-4A0D-9976-D642F11D0F90}">
      <dgm:prSet/>
      <dgm:spPr/>
      <dgm:t>
        <a:bodyPr/>
        <a:lstStyle/>
        <a:p>
          <a:endParaRPr lang="en-US"/>
        </a:p>
      </dgm:t>
    </dgm:pt>
    <dgm:pt modelId="{F53AB942-7167-40CE-80FC-1C2B1E589883}">
      <dgm:prSet phldrT="[Text]"/>
      <dgm:spPr/>
      <dgm:t>
        <a:bodyPr/>
        <a:lstStyle/>
        <a:p>
          <a:r>
            <a:rPr lang="ar-SA" dirty="0" smtClean="0">
              <a:solidFill>
                <a:srgbClr val="7030A0"/>
              </a:solidFill>
            </a:rPr>
            <a:t>ظاهر</a:t>
          </a:r>
          <a:endParaRPr lang="en-US" dirty="0">
            <a:solidFill>
              <a:srgbClr val="7030A0"/>
            </a:solidFill>
          </a:endParaRPr>
        </a:p>
      </dgm:t>
    </dgm:pt>
    <dgm:pt modelId="{A98455A1-6359-4B8E-B80E-B55F206CEF44}" type="parTrans" cxnId="{FE220195-5C3E-442F-BFCE-CFC1586D7116}">
      <dgm:prSet/>
      <dgm:spPr/>
      <dgm:t>
        <a:bodyPr/>
        <a:lstStyle/>
        <a:p>
          <a:endParaRPr lang="en-US"/>
        </a:p>
      </dgm:t>
    </dgm:pt>
    <dgm:pt modelId="{6F440E0C-9EB3-46D8-A8F6-77672D030399}" type="sibTrans" cxnId="{FE220195-5C3E-442F-BFCE-CFC1586D7116}">
      <dgm:prSet/>
      <dgm:spPr/>
      <dgm:t>
        <a:bodyPr/>
        <a:lstStyle/>
        <a:p>
          <a:endParaRPr lang="en-US"/>
        </a:p>
      </dgm:t>
    </dgm:pt>
    <dgm:pt modelId="{552150F1-B8D0-4BF4-B51F-F5B165DF86E3}">
      <dgm:prSet phldrT="[Text]"/>
      <dgm:spPr/>
      <dgm:t>
        <a:bodyPr/>
        <a:lstStyle/>
        <a:p>
          <a:r>
            <a:rPr lang="ar-SA" dirty="0" smtClean="0">
              <a:solidFill>
                <a:srgbClr val="C00000"/>
              </a:solidFill>
            </a:rPr>
            <a:t>ضمير</a:t>
          </a:r>
          <a:endParaRPr lang="en-US" dirty="0">
            <a:solidFill>
              <a:srgbClr val="C00000"/>
            </a:solidFill>
          </a:endParaRPr>
        </a:p>
      </dgm:t>
    </dgm:pt>
    <dgm:pt modelId="{D3A7D397-5092-4C33-B22F-86BBD759C98F}" type="parTrans" cxnId="{58748F01-CE8E-40E3-99F5-77427ED4DC04}">
      <dgm:prSet/>
      <dgm:spPr/>
      <dgm:t>
        <a:bodyPr/>
        <a:lstStyle/>
        <a:p>
          <a:endParaRPr lang="en-US"/>
        </a:p>
      </dgm:t>
    </dgm:pt>
    <dgm:pt modelId="{DA02534A-8102-4E5C-A2BB-6D2368DD5422}" type="sibTrans" cxnId="{58748F01-CE8E-40E3-99F5-77427ED4DC04}">
      <dgm:prSet/>
      <dgm:spPr/>
      <dgm:t>
        <a:bodyPr/>
        <a:lstStyle/>
        <a:p>
          <a:endParaRPr lang="en-US"/>
        </a:p>
      </dgm:t>
    </dgm:pt>
    <dgm:pt modelId="{16791D76-B2D3-4E1F-BE8C-5FFD302714EF}">
      <dgm:prSet phldrT="[Text]"/>
      <dgm:spPr/>
      <dgm:t>
        <a:bodyPr/>
        <a:lstStyle/>
        <a:p>
          <a:r>
            <a:rPr lang="ar-SA" dirty="0" smtClean="0"/>
            <a:t>مؤول</a:t>
          </a:r>
          <a:endParaRPr lang="en-US" dirty="0"/>
        </a:p>
      </dgm:t>
    </dgm:pt>
    <dgm:pt modelId="{674B0E6B-673A-499B-A734-DF77406E73E5}" type="parTrans" cxnId="{42E26232-03BD-4562-B2F4-C92D76AD662F}">
      <dgm:prSet/>
      <dgm:spPr/>
      <dgm:t>
        <a:bodyPr/>
        <a:lstStyle/>
        <a:p>
          <a:endParaRPr lang="en-US"/>
        </a:p>
      </dgm:t>
    </dgm:pt>
    <dgm:pt modelId="{1256494D-2C03-4BA8-B173-AB86F3325BCB}" type="sibTrans" cxnId="{42E26232-03BD-4562-B2F4-C92D76AD662F}">
      <dgm:prSet/>
      <dgm:spPr/>
      <dgm:t>
        <a:bodyPr/>
        <a:lstStyle/>
        <a:p>
          <a:endParaRPr lang="en-US"/>
        </a:p>
      </dgm:t>
    </dgm:pt>
    <dgm:pt modelId="{51536C05-8D0F-4F52-A8E8-E76EA88052E7}" type="pres">
      <dgm:prSet presAssocID="{9DE90A6A-A746-44BF-AB47-80706059CD3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B20A20F-9FE2-43B5-857D-F70C6A930F8E}" type="pres">
      <dgm:prSet presAssocID="{72883016-43DD-4E27-8F83-9B11D8743D6B}" presName="singleCycle" presStyleCnt="0"/>
      <dgm:spPr/>
    </dgm:pt>
    <dgm:pt modelId="{1AA96AE2-59B8-4765-893D-B1941850FF47}" type="pres">
      <dgm:prSet presAssocID="{72883016-43DD-4E27-8F83-9B11D8743D6B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72579F27-55BB-46CA-8B3A-FDA2FD2ADD7E}" type="pres">
      <dgm:prSet presAssocID="{A98455A1-6359-4B8E-B80E-B55F206CEF44}" presName="Name56" presStyleLbl="parChTrans1D2" presStyleIdx="0" presStyleCnt="3"/>
      <dgm:spPr/>
      <dgm:t>
        <a:bodyPr/>
        <a:lstStyle/>
        <a:p>
          <a:endParaRPr lang="en-US"/>
        </a:p>
      </dgm:t>
    </dgm:pt>
    <dgm:pt modelId="{33161691-70CA-4CEF-A241-900D0F48E737}" type="pres">
      <dgm:prSet presAssocID="{F53AB942-7167-40CE-80FC-1C2B1E589883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8292FD-B5B2-458F-A33E-DC68FD1AA45D}" type="pres">
      <dgm:prSet presAssocID="{D3A7D397-5092-4C33-B22F-86BBD759C98F}" presName="Name56" presStyleLbl="parChTrans1D2" presStyleIdx="1" presStyleCnt="3"/>
      <dgm:spPr/>
      <dgm:t>
        <a:bodyPr/>
        <a:lstStyle/>
        <a:p>
          <a:endParaRPr lang="en-US"/>
        </a:p>
      </dgm:t>
    </dgm:pt>
    <dgm:pt modelId="{9C6169CB-813B-41F6-A323-E5337810A2F2}" type="pres">
      <dgm:prSet presAssocID="{552150F1-B8D0-4BF4-B51F-F5B165DF86E3}" presName="text0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D7F308-15A2-4626-B0D6-55E01008BB19}" type="pres">
      <dgm:prSet presAssocID="{674B0E6B-673A-499B-A734-DF77406E73E5}" presName="Name56" presStyleLbl="parChTrans1D2" presStyleIdx="2" presStyleCnt="3"/>
      <dgm:spPr/>
      <dgm:t>
        <a:bodyPr/>
        <a:lstStyle/>
        <a:p>
          <a:endParaRPr lang="en-US"/>
        </a:p>
      </dgm:t>
    </dgm:pt>
    <dgm:pt modelId="{8B90E5B9-AE54-4A07-9A00-E64164DC6889}" type="pres">
      <dgm:prSet presAssocID="{16791D76-B2D3-4E1F-BE8C-5FFD302714EF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220195-5C3E-442F-BFCE-CFC1586D7116}" srcId="{72883016-43DD-4E27-8F83-9B11D8743D6B}" destId="{F53AB942-7167-40CE-80FC-1C2B1E589883}" srcOrd="0" destOrd="0" parTransId="{A98455A1-6359-4B8E-B80E-B55F206CEF44}" sibTransId="{6F440E0C-9EB3-46D8-A8F6-77672D030399}"/>
    <dgm:cxn modelId="{42E26232-03BD-4562-B2F4-C92D76AD662F}" srcId="{72883016-43DD-4E27-8F83-9B11D8743D6B}" destId="{16791D76-B2D3-4E1F-BE8C-5FFD302714EF}" srcOrd="2" destOrd="0" parTransId="{674B0E6B-673A-499B-A734-DF77406E73E5}" sibTransId="{1256494D-2C03-4BA8-B173-AB86F3325BCB}"/>
    <dgm:cxn modelId="{745291DC-C130-4C27-92E7-B7A84C1D64E3}" type="presOf" srcId="{D3A7D397-5092-4C33-B22F-86BBD759C98F}" destId="{3C8292FD-B5B2-458F-A33E-DC68FD1AA45D}" srcOrd="0" destOrd="0" presId="urn:microsoft.com/office/officeart/2008/layout/RadialCluster"/>
    <dgm:cxn modelId="{12CC383D-14C8-4E14-9B53-FB638DC22408}" type="presOf" srcId="{552150F1-B8D0-4BF4-B51F-F5B165DF86E3}" destId="{9C6169CB-813B-41F6-A323-E5337810A2F2}" srcOrd="0" destOrd="0" presId="urn:microsoft.com/office/officeart/2008/layout/RadialCluster"/>
    <dgm:cxn modelId="{4E89EDBB-354D-4307-81E4-FD71DF73642D}" type="presOf" srcId="{16791D76-B2D3-4E1F-BE8C-5FFD302714EF}" destId="{8B90E5B9-AE54-4A07-9A00-E64164DC6889}" srcOrd="0" destOrd="0" presId="urn:microsoft.com/office/officeart/2008/layout/RadialCluster"/>
    <dgm:cxn modelId="{596E63C6-015A-4A0D-9976-D642F11D0F90}" srcId="{9DE90A6A-A746-44BF-AB47-80706059CD3B}" destId="{72883016-43DD-4E27-8F83-9B11D8743D6B}" srcOrd="0" destOrd="0" parTransId="{8C93D5E8-7734-4604-B401-02AFEEF69426}" sibTransId="{2CA9AD87-B9D1-4C8B-ADDA-1BD8A4297480}"/>
    <dgm:cxn modelId="{F7269E94-FAC0-4A49-9053-4788B8943077}" type="presOf" srcId="{9DE90A6A-A746-44BF-AB47-80706059CD3B}" destId="{51536C05-8D0F-4F52-A8E8-E76EA88052E7}" srcOrd="0" destOrd="0" presId="urn:microsoft.com/office/officeart/2008/layout/RadialCluster"/>
    <dgm:cxn modelId="{B45374A6-48D4-4BA9-AF7E-449A4B0F7582}" type="presOf" srcId="{674B0E6B-673A-499B-A734-DF77406E73E5}" destId="{17D7F308-15A2-4626-B0D6-55E01008BB19}" srcOrd="0" destOrd="0" presId="urn:microsoft.com/office/officeart/2008/layout/RadialCluster"/>
    <dgm:cxn modelId="{A27620BE-B823-4E8D-8F15-775ED3192291}" type="presOf" srcId="{F53AB942-7167-40CE-80FC-1C2B1E589883}" destId="{33161691-70CA-4CEF-A241-900D0F48E737}" srcOrd="0" destOrd="0" presId="urn:microsoft.com/office/officeart/2008/layout/RadialCluster"/>
    <dgm:cxn modelId="{58748F01-CE8E-40E3-99F5-77427ED4DC04}" srcId="{72883016-43DD-4E27-8F83-9B11D8743D6B}" destId="{552150F1-B8D0-4BF4-B51F-F5B165DF86E3}" srcOrd="1" destOrd="0" parTransId="{D3A7D397-5092-4C33-B22F-86BBD759C98F}" sibTransId="{DA02534A-8102-4E5C-A2BB-6D2368DD5422}"/>
    <dgm:cxn modelId="{25EB9A86-6525-4731-8497-6BE09EA6D778}" type="presOf" srcId="{A98455A1-6359-4B8E-B80E-B55F206CEF44}" destId="{72579F27-55BB-46CA-8B3A-FDA2FD2ADD7E}" srcOrd="0" destOrd="0" presId="urn:microsoft.com/office/officeart/2008/layout/RadialCluster"/>
    <dgm:cxn modelId="{06DC5644-ED7C-446E-8470-AB5B0F1FE7E7}" type="presOf" srcId="{72883016-43DD-4E27-8F83-9B11D8743D6B}" destId="{1AA96AE2-59B8-4765-893D-B1941850FF47}" srcOrd="0" destOrd="0" presId="urn:microsoft.com/office/officeart/2008/layout/RadialCluster"/>
    <dgm:cxn modelId="{370FA403-75AF-445D-B773-7DF5BE12297F}" type="presParOf" srcId="{51536C05-8D0F-4F52-A8E8-E76EA88052E7}" destId="{8B20A20F-9FE2-43B5-857D-F70C6A930F8E}" srcOrd="0" destOrd="0" presId="urn:microsoft.com/office/officeart/2008/layout/RadialCluster"/>
    <dgm:cxn modelId="{CE5B876A-E391-4BF3-BDD6-E120F2EC9EAA}" type="presParOf" srcId="{8B20A20F-9FE2-43B5-857D-F70C6A930F8E}" destId="{1AA96AE2-59B8-4765-893D-B1941850FF47}" srcOrd="0" destOrd="0" presId="urn:microsoft.com/office/officeart/2008/layout/RadialCluster"/>
    <dgm:cxn modelId="{CD717EA2-CDCB-4C31-B28A-6F4724110155}" type="presParOf" srcId="{8B20A20F-9FE2-43B5-857D-F70C6A930F8E}" destId="{72579F27-55BB-46CA-8B3A-FDA2FD2ADD7E}" srcOrd="1" destOrd="0" presId="urn:microsoft.com/office/officeart/2008/layout/RadialCluster"/>
    <dgm:cxn modelId="{31F29C87-1E92-4BB3-B334-D7D80989F89C}" type="presParOf" srcId="{8B20A20F-9FE2-43B5-857D-F70C6A930F8E}" destId="{33161691-70CA-4CEF-A241-900D0F48E737}" srcOrd="2" destOrd="0" presId="urn:microsoft.com/office/officeart/2008/layout/RadialCluster"/>
    <dgm:cxn modelId="{1434D295-4426-4B2A-AB32-A2035663C899}" type="presParOf" srcId="{8B20A20F-9FE2-43B5-857D-F70C6A930F8E}" destId="{3C8292FD-B5B2-458F-A33E-DC68FD1AA45D}" srcOrd="3" destOrd="0" presId="urn:microsoft.com/office/officeart/2008/layout/RadialCluster"/>
    <dgm:cxn modelId="{F38D36EF-273D-4169-B3CA-F0A42DB75BE2}" type="presParOf" srcId="{8B20A20F-9FE2-43B5-857D-F70C6A930F8E}" destId="{9C6169CB-813B-41F6-A323-E5337810A2F2}" srcOrd="4" destOrd="0" presId="urn:microsoft.com/office/officeart/2008/layout/RadialCluster"/>
    <dgm:cxn modelId="{D3A619AE-ACD2-480C-B33F-1734C671C733}" type="presParOf" srcId="{8B20A20F-9FE2-43B5-857D-F70C6A930F8E}" destId="{17D7F308-15A2-4626-B0D6-55E01008BB19}" srcOrd="5" destOrd="0" presId="urn:microsoft.com/office/officeart/2008/layout/RadialCluster"/>
    <dgm:cxn modelId="{B6F28F38-559F-4B22-BF18-3527B11F605D}" type="presParOf" srcId="{8B20A20F-9FE2-43B5-857D-F70C6A930F8E}" destId="{8B90E5B9-AE54-4A07-9A00-E64164DC688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E90A6A-A746-44BF-AB47-80706059CD3B}" type="doc">
      <dgm:prSet loTypeId="urn:microsoft.com/office/officeart/2008/layout/RadialCluster" loCatId="cycle" qsTypeId="urn:microsoft.com/office/officeart/2005/8/quickstyle/3d5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2883016-43DD-4E27-8F83-9B11D8743D6B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ar-SA" b="1" dirty="0" smtClean="0"/>
            <a:t> فاعل ضمير</a:t>
          </a:r>
          <a:endParaRPr lang="en-US" b="1" dirty="0"/>
        </a:p>
      </dgm:t>
    </dgm:pt>
    <dgm:pt modelId="{8C93D5E8-7734-4604-B401-02AFEEF69426}" type="parTrans" cxnId="{596E63C6-015A-4A0D-9976-D642F11D0F90}">
      <dgm:prSet/>
      <dgm:spPr/>
      <dgm:t>
        <a:bodyPr/>
        <a:lstStyle/>
        <a:p>
          <a:endParaRPr lang="en-US"/>
        </a:p>
      </dgm:t>
    </dgm:pt>
    <dgm:pt modelId="{2CA9AD87-B9D1-4C8B-ADDA-1BD8A4297480}" type="sibTrans" cxnId="{596E63C6-015A-4A0D-9976-D642F11D0F90}">
      <dgm:prSet/>
      <dgm:spPr/>
      <dgm:t>
        <a:bodyPr/>
        <a:lstStyle/>
        <a:p>
          <a:endParaRPr lang="en-US"/>
        </a:p>
      </dgm:t>
    </dgm:pt>
    <dgm:pt modelId="{F53AB942-7167-40CE-80FC-1C2B1E589883}">
      <dgm:prSet phldrT="[Text]"/>
      <dgm:spPr/>
      <dgm:t>
        <a:bodyPr/>
        <a:lstStyle/>
        <a:p>
          <a:r>
            <a:rPr lang="ar-SA" dirty="0" smtClean="0"/>
            <a:t>متصل</a:t>
          </a:r>
          <a:endParaRPr lang="en-US" dirty="0"/>
        </a:p>
      </dgm:t>
    </dgm:pt>
    <dgm:pt modelId="{A98455A1-6359-4B8E-B80E-B55F206CEF44}" type="parTrans" cxnId="{FE220195-5C3E-442F-BFCE-CFC1586D7116}">
      <dgm:prSet/>
      <dgm:spPr/>
      <dgm:t>
        <a:bodyPr/>
        <a:lstStyle/>
        <a:p>
          <a:endParaRPr lang="en-US"/>
        </a:p>
      </dgm:t>
    </dgm:pt>
    <dgm:pt modelId="{6F440E0C-9EB3-46D8-A8F6-77672D030399}" type="sibTrans" cxnId="{FE220195-5C3E-442F-BFCE-CFC1586D7116}">
      <dgm:prSet/>
      <dgm:spPr/>
      <dgm:t>
        <a:bodyPr/>
        <a:lstStyle/>
        <a:p>
          <a:endParaRPr lang="en-US"/>
        </a:p>
      </dgm:t>
    </dgm:pt>
    <dgm:pt modelId="{552150F1-B8D0-4BF4-B51F-F5B165DF86E3}">
      <dgm:prSet phldrT="[Text]"/>
      <dgm:spPr/>
      <dgm:t>
        <a:bodyPr/>
        <a:lstStyle/>
        <a:p>
          <a:r>
            <a:rPr lang="ar-SA" dirty="0" smtClean="0"/>
            <a:t>منفصل </a:t>
          </a:r>
          <a:endParaRPr lang="en-US" dirty="0"/>
        </a:p>
      </dgm:t>
    </dgm:pt>
    <dgm:pt modelId="{D3A7D397-5092-4C33-B22F-86BBD759C98F}" type="parTrans" cxnId="{58748F01-CE8E-40E3-99F5-77427ED4DC04}">
      <dgm:prSet/>
      <dgm:spPr/>
      <dgm:t>
        <a:bodyPr/>
        <a:lstStyle/>
        <a:p>
          <a:endParaRPr lang="en-US"/>
        </a:p>
      </dgm:t>
    </dgm:pt>
    <dgm:pt modelId="{DA02534A-8102-4E5C-A2BB-6D2368DD5422}" type="sibTrans" cxnId="{58748F01-CE8E-40E3-99F5-77427ED4DC04}">
      <dgm:prSet/>
      <dgm:spPr/>
      <dgm:t>
        <a:bodyPr/>
        <a:lstStyle/>
        <a:p>
          <a:endParaRPr lang="en-US"/>
        </a:p>
      </dgm:t>
    </dgm:pt>
    <dgm:pt modelId="{16791D76-B2D3-4E1F-BE8C-5FFD302714EF}">
      <dgm:prSet phldrT="[Text]"/>
      <dgm:spPr/>
      <dgm:t>
        <a:bodyPr/>
        <a:lstStyle/>
        <a:p>
          <a:r>
            <a:rPr lang="ar-SA" dirty="0" smtClean="0"/>
            <a:t>مستتر </a:t>
          </a:r>
          <a:endParaRPr lang="en-US" dirty="0"/>
        </a:p>
      </dgm:t>
    </dgm:pt>
    <dgm:pt modelId="{674B0E6B-673A-499B-A734-DF77406E73E5}" type="parTrans" cxnId="{42E26232-03BD-4562-B2F4-C92D76AD662F}">
      <dgm:prSet/>
      <dgm:spPr/>
      <dgm:t>
        <a:bodyPr/>
        <a:lstStyle/>
        <a:p>
          <a:endParaRPr lang="en-US"/>
        </a:p>
      </dgm:t>
    </dgm:pt>
    <dgm:pt modelId="{1256494D-2C03-4BA8-B173-AB86F3325BCB}" type="sibTrans" cxnId="{42E26232-03BD-4562-B2F4-C92D76AD662F}">
      <dgm:prSet/>
      <dgm:spPr/>
      <dgm:t>
        <a:bodyPr/>
        <a:lstStyle/>
        <a:p>
          <a:endParaRPr lang="en-US"/>
        </a:p>
      </dgm:t>
    </dgm:pt>
    <dgm:pt modelId="{51536C05-8D0F-4F52-A8E8-E76EA88052E7}" type="pres">
      <dgm:prSet presAssocID="{9DE90A6A-A746-44BF-AB47-80706059CD3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B20A20F-9FE2-43B5-857D-F70C6A930F8E}" type="pres">
      <dgm:prSet presAssocID="{72883016-43DD-4E27-8F83-9B11D8743D6B}" presName="singleCycle" presStyleCnt="0"/>
      <dgm:spPr/>
      <dgm:t>
        <a:bodyPr/>
        <a:lstStyle/>
        <a:p>
          <a:endParaRPr lang="en-US"/>
        </a:p>
      </dgm:t>
    </dgm:pt>
    <dgm:pt modelId="{1AA96AE2-59B8-4765-893D-B1941850FF47}" type="pres">
      <dgm:prSet presAssocID="{72883016-43DD-4E27-8F83-9B11D8743D6B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72579F27-55BB-46CA-8B3A-FDA2FD2ADD7E}" type="pres">
      <dgm:prSet presAssocID="{A98455A1-6359-4B8E-B80E-B55F206CEF44}" presName="Name56" presStyleLbl="parChTrans1D2" presStyleIdx="0" presStyleCnt="3"/>
      <dgm:spPr/>
      <dgm:t>
        <a:bodyPr/>
        <a:lstStyle/>
        <a:p>
          <a:endParaRPr lang="en-US"/>
        </a:p>
      </dgm:t>
    </dgm:pt>
    <dgm:pt modelId="{33161691-70CA-4CEF-A241-900D0F48E737}" type="pres">
      <dgm:prSet presAssocID="{F53AB942-7167-40CE-80FC-1C2B1E589883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8292FD-B5B2-458F-A33E-DC68FD1AA45D}" type="pres">
      <dgm:prSet presAssocID="{D3A7D397-5092-4C33-B22F-86BBD759C98F}" presName="Name56" presStyleLbl="parChTrans1D2" presStyleIdx="1" presStyleCnt="3"/>
      <dgm:spPr/>
      <dgm:t>
        <a:bodyPr/>
        <a:lstStyle/>
        <a:p>
          <a:endParaRPr lang="en-US"/>
        </a:p>
      </dgm:t>
    </dgm:pt>
    <dgm:pt modelId="{9C6169CB-813B-41F6-A323-E5337810A2F2}" type="pres">
      <dgm:prSet presAssocID="{552150F1-B8D0-4BF4-B51F-F5B165DF86E3}" presName="text0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D7F308-15A2-4626-B0D6-55E01008BB19}" type="pres">
      <dgm:prSet presAssocID="{674B0E6B-673A-499B-A734-DF77406E73E5}" presName="Name56" presStyleLbl="parChTrans1D2" presStyleIdx="2" presStyleCnt="3"/>
      <dgm:spPr/>
      <dgm:t>
        <a:bodyPr/>
        <a:lstStyle/>
        <a:p>
          <a:endParaRPr lang="en-US"/>
        </a:p>
      </dgm:t>
    </dgm:pt>
    <dgm:pt modelId="{8B90E5B9-AE54-4A07-9A00-E64164DC6889}" type="pres">
      <dgm:prSet presAssocID="{16791D76-B2D3-4E1F-BE8C-5FFD302714EF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220195-5C3E-442F-BFCE-CFC1586D7116}" srcId="{72883016-43DD-4E27-8F83-9B11D8743D6B}" destId="{F53AB942-7167-40CE-80FC-1C2B1E589883}" srcOrd="0" destOrd="0" parTransId="{A98455A1-6359-4B8E-B80E-B55F206CEF44}" sibTransId="{6F440E0C-9EB3-46D8-A8F6-77672D030399}"/>
    <dgm:cxn modelId="{42E26232-03BD-4562-B2F4-C92D76AD662F}" srcId="{72883016-43DD-4E27-8F83-9B11D8743D6B}" destId="{16791D76-B2D3-4E1F-BE8C-5FFD302714EF}" srcOrd="2" destOrd="0" parTransId="{674B0E6B-673A-499B-A734-DF77406E73E5}" sibTransId="{1256494D-2C03-4BA8-B173-AB86F3325BCB}"/>
    <dgm:cxn modelId="{745291DC-C130-4C27-92E7-B7A84C1D64E3}" type="presOf" srcId="{D3A7D397-5092-4C33-B22F-86BBD759C98F}" destId="{3C8292FD-B5B2-458F-A33E-DC68FD1AA45D}" srcOrd="0" destOrd="0" presId="urn:microsoft.com/office/officeart/2008/layout/RadialCluster"/>
    <dgm:cxn modelId="{12CC383D-14C8-4E14-9B53-FB638DC22408}" type="presOf" srcId="{552150F1-B8D0-4BF4-B51F-F5B165DF86E3}" destId="{9C6169CB-813B-41F6-A323-E5337810A2F2}" srcOrd="0" destOrd="0" presId="urn:microsoft.com/office/officeart/2008/layout/RadialCluster"/>
    <dgm:cxn modelId="{4E89EDBB-354D-4307-81E4-FD71DF73642D}" type="presOf" srcId="{16791D76-B2D3-4E1F-BE8C-5FFD302714EF}" destId="{8B90E5B9-AE54-4A07-9A00-E64164DC6889}" srcOrd="0" destOrd="0" presId="urn:microsoft.com/office/officeart/2008/layout/RadialCluster"/>
    <dgm:cxn modelId="{596E63C6-015A-4A0D-9976-D642F11D0F90}" srcId="{9DE90A6A-A746-44BF-AB47-80706059CD3B}" destId="{72883016-43DD-4E27-8F83-9B11D8743D6B}" srcOrd="0" destOrd="0" parTransId="{8C93D5E8-7734-4604-B401-02AFEEF69426}" sibTransId="{2CA9AD87-B9D1-4C8B-ADDA-1BD8A4297480}"/>
    <dgm:cxn modelId="{F7269E94-FAC0-4A49-9053-4788B8943077}" type="presOf" srcId="{9DE90A6A-A746-44BF-AB47-80706059CD3B}" destId="{51536C05-8D0F-4F52-A8E8-E76EA88052E7}" srcOrd="0" destOrd="0" presId="urn:microsoft.com/office/officeart/2008/layout/RadialCluster"/>
    <dgm:cxn modelId="{B45374A6-48D4-4BA9-AF7E-449A4B0F7582}" type="presOf" srcId="{674B0E6B-673A-499B-A734-DF77406E73E5}" destId="{17D7F308-15A2-4626-B0D6-55E01008BB19}" srcOrd="0" destOrd="0" presId="urn:microsoft.com/office/officeart/2008/layout/RadialCluster"/>
    <dgm:cxn modelId="{A27620BE-B823-4E8D-8F15-775ED3192291}" type="presOf" srcId="{F53AB942-7167-40CE-80FC-1C2B1E589883}" destId="{33161691-70CA-4CEF-A241-900D0F48E737}" srcOrd="0" destOrd="0" presId="urn:microsoft.com/office/officeart/2008/layout/RadialCluster"/>
    <dgm:cxn modelId="{58748F01-CE8E-40E3-99F5-77427ED4DC04}" srcId="{72883016-43DD-4E27-8F83-9B11D8743D6B}" destId="{552150F1-B8D0-4BF4-B51F-F5B165DF86E3}" srcOrd="1" destOrd="0" parTransId="{D3A7D397-5092-4C33-B22F-86BBD759C98F}" sibTransId="{DA02534A-8102-4E5C-A2BB-6D2368DD5422}"/>
    <dgm:cxn modelId="{25EB9A86-6525-4731-8497-6BE09EA6D778}" type="presOf" srcId="{A98455A1-6359-4B8E-B80E-B55F206CEF44}" destId="{72579F27-55BB-46CA-8B3A-FDA2FD2ADD7E}" srcOrd="0" destOrd="0" presId="urn:microsoft.com/office/officeart/2008/layout/RadialCluster"/>
    <dgm:cxn modelId="{06DC5644-ED7C-446E-8470-AB5B0F1FE7E7}" type="presOf" srcId="{72883016-43DD-4E27-8F83-9B11D8743D6B}" destId="{1AA96AE2-59B8-4765-893D-B1941850FF47}" srcOrd="0" destOrd="0" presId="urn:microsoft.com/office/officeart/2008/layout/RadialCluster"/>
    <dgm:cxn modelId="{370FA403-75AF-445D-B773-7DF5BE12297F}" type="presParOf" srcId="{51536C05-8D0F-4F52-A8E8-E76EA88052E7}" destId="{8B20A20F-9FE2-43B5-857D-F70C6A930F8E}" srcOrd="0" destOrd="0" presId="urn:microsoft.com/office/officeart/2008/layout/RadialCluster"/>
    <dgm:cxn modelId="{CE5B876A-E391-4BF3-BDD6-E120F2EC9EAA}" type="presParOf" srcId="{8B20A20F-9FE2-43B5-857D-F70C6A930F8E}" destId="{1AA96AE2-59B8-4765-893D-B1941850FF47}" srcOrd="0" destOrd="0" presId="urn:microsoft.com/office/officeart/2008/layout/RadialCluster"/>
    <dgm:cxn modelId="{CD717EA2-CDCB-4C31-B28A-6F4724110155}" type="presParOf" srcId="{8B20A20F-9FE2-43B5-857D-F70C6A930F8E}" destId="{72579F27-55BB-46CA-8B3A-FDA2FD2ADD7E}" srcOrd="1" destOrd="0" presId="urn:microsoft.com/office/officeart/2008/layout/RadialCluster"/>
    <dgm:cxn modelId="{31F29C87-1E92-4BB3-B334-D7D80989F89C}" type="presParOf" srcId="{8B20A20F-9FE2-43B5-857D-F70C6A930F8E}" destId="{33161691-70CA-4CEF-A241-900D0F48E737}" srcOrd="2" destOrd="0" presId="urn:microsoft.com/office/officeart/2008/layout/RadialCluster"/>
    <dgm:cxn modelId="{1434D295-4426-4B2A-AB32-A2035663C899}" type="presParOf" srcId="{8B20A20F-9FE2-43B5-857D-F70C6A930F8E}" destId="{3C8292FD-B5B2-458F-A33E-DC68FD1AA45D}" srcOrd="3" destOrd="0" presId="urn:microsoft.com/office/officeart/2008/layout/RadialCluster"/>
    <dgm:cxn modelId="{F38D36EF-273D-4169-B3CA-F0A42DB75BE2}" type="presParOf" srcId="{8B20A20F-9FE2-43B5-857D-F70C6A930F8E}" destId="{9C6169CB-813B-41F6-A323-E5337810A2F2}" srcOrd="4" destOrd="0" presId="urn:microsoft.com/office/officeart/2008/layout/RadialCluster"/>
    <dgm:cxn modelId="{D3A619AE-ACD2-480C-B33F-1734C671C733}" type="presParOf" srcId="{8B20A20F-9FE2-43B5-857D-F70C6A930F8E}" destId="{17D7F308-15A2-4626-B0D6-55E01008BB19}" srcOrd="5" destOrd="0" presId="urn:microsoft.com/office/officeart/2008/layout/RadialCluster"/>
    <dgm:cxn modelId="{B6F28F38-559F-4B22-BF18-3527B11F605D}" type="presParOf" srcId="{8B20A20F-9FE2-43B5-857D-F70C6A930F8E}" destId="{8B90E5B9-AE54-4A07-9A00-E64164DC688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96AE2-59B8-4765-893D-B1941850FF47}">
      <dsp:nvSpPr>
        <dsp:cNvPr id="0" name=""/>
        <dsp:cNvSpPr/>
      </dsp:nvSpPr>
      <dsp:spPr>
        <a:xfrm>
          <a:off x="3251199" y="2520950"/>
          <a:ext cx="1625600" cy="162560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اقسام فاعل </a:t>
          </a:r>
          <a:endParaRPr lang="en-US" sz="3600" b="1" kern="1200" dirty="0"/>
        </a:p>
      </dsp:txBody>
      <dsp:txXfrm>
        <a:off x="3330554" y="2600305"/>
        <a:ext cx="1466890" cy="1466890"/>
      </dsp:txXfrm>
    </dsp:sp>
    <dsp:sp modelId="{72579F27-55BB-46CA-8B3A-FDA2FD2ADD7E}">
      <dsp:nvSpPr>
        <dsp:cNvPr id="0" name=""/>
        <dsp:cNvSpPr/>
      </dsp:nvSpPr>
      <dsp:spPr>
        <a:xfrm rot="16200000">
          <a:off x="3493854" y="1950804"/>
          <a:ext cx="11402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40290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161691-70CA-4CEF-A241-900D0F48E737}">
      <dsp:nvSpPr>
        <dsp:cNvPr id="0" name=""/>
        <dsp:cNvSpPr/>
      </dsp:nvSpPr>
      <dsp:spPr>
        <a:xfrm>
          <a:off x="3519423" y="291507"/>
          <a:ext cx="1089152" cy="1089152"/>
        </a:xfrm>
        <a:prstGeom prst="roundRect">
          <a:avLst/>
        </a:prstGeom>
        <a:gradFill rotWithShape="0">
          <a:gsLst>
            <a:gs pos="0">
              <a:schemeClr val="accent4">
                <a:hueOff val="3465231"/>
                <a:satOff val="-15989"/>
                <a:lumOff val="5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465231"/>
                <a:satOff val="-15989"/>
                <a:lumOff val="5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465231"/>
                <a:satOff val="-15989"/>
                <a:lumOff val="5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500" kern="1200" dirty="0" smtClean="0">
              <a:solidFill>
                <a:srgbClr val="7030A0"/>
              </a:solidFill>
            </a:rPr>
            <a:t>ظاهر</a:t>
          </a:r>
          <a:endParaRPr lang="en-US" sz="3500" kern="1200" dirty="0">
            <a:solidFill>
              <a:srgbClr val="7030A0"/>
            </a:solidFill>
          </a:endParaRPr>
        </a:p>
      </dsp:txBody>
      <dsp:txXfrm>
        <a:off x="3572591" y="344675"/>
        <a:ext cx="982816" cy="982816"/>
      </dsp:txXfrm>
    </dsp:sp>
    <dsp:sp modelId="{3C8292FD-B5B2-458F-A33E-DC68FD1AA45D}">
      <dsp:nvSpPr>
        <dsp:cNvPr id="0" name=""/>
        <dsp:cNvSpPr/>
      </dsp:nvSpPr>
      <dsp:spPr>
        <a:xfrm rot="1800000">
          <a:off x="4814481" y="4035596"/>
          <a:ext cx="9303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0303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6169CB-813B-41F6-A323-E5337810A2F2}">
      <dsp:nvSpPr>
        <dsp:cNvPr id="0" name=""/>
        <dsp:cNvSpPr/>
      </dsp:nvSpPr>
      <dsp:spPr>
        <a:xfrm>
          <a:off x="5682466" y="4038007"/>
          <a:ext cx="1089152" cy="1089152"/>
        </a:xfrm>
        <a:prstGeom prst="roundRect">
          <a:avLst/>
        </a:prstGeom>
        <a:gradFill rotWithShape="0">
          <a:gsLst>
            <a:gs pos="0">
              <a:schemeClr val="accent4">
                <a:hueOff val="6930461"/>
                <a:satOff val="-31979"/>
                <a:lumOff val="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930461"/>
                <a:satOff val="-31979"/>
                <a:lumOff val="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930461"/>
                <a:satOff val="-31979"/>
                <a:lumOff val="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>
              <a:solidFill>
                <a:srgbClr val="C00000"/>
              </a:solidFill>
            </a:rPr>
            <a:t>ضمير</a:t>
          </a:r>
          <a:endParaRPr lang="en-US" sz="3200" kern="1200" dirty="0">
            <a:solidFill>
              <a:srgbClr val="C00000"/>
            </a:solidFill>
          </a:endParaRPr>
        </a:p>
      </dsp:txBody>
      <dsp:txXfrm>
        <a:off x="5735634" y="4091175"/>
        <a:ext cx="982816" cy="982816"/>
      </dsp:txXfrm>
    </dsp:sp>
    <dsp:sp modelId="{17D7F308-15A2-4626-B0D6-55E01008BB19}">
      <dsp:nvSpPr>
        <dsp:cNvPr id="0" name=""/>
        <dsp:cNvSpPr/>
      </dsp:nvSpPr>
      <dsp:spPr>
        <a:xfrm rot="9000000">
          <a:off x="2383214" y="4035596"/>
          <a:ext cx="9303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0303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90E5B9-AE54-4A07-9A00-E64164DC6889}">
      <dsp:nvSpPr>
        <dsp:cNvPr id="0" name=""/>
        <dsp:cNvSpPr/>
      </dsp:nvSpPr>
      <dsp:spPr>
        <a:xfrm>
          <a:off x="1356381" y="4038007"/>
          <a:ext cx="1089152" cy="1089152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500" kern="1200" dirty="0" smtClean="0"/>
            <a:t>مؤول</a:t>
          </a:r>
          <a:endParaRPr lang="en-US" sz="3500" kern="1200" dirty="0"/>
        </a:p>
      </dsp:txBody>
      <dsp:txXfrm>
        <a:off x="1409549" y="4091175"/>
        <a:ext cx="982816" cy="9828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96AE2-59B8-4765-893D-B1941850FF47}">
      <dsp:nvSpPr>
        <dsp:cNvPr id="0" name=""/>
        <dsp:cNvSpPr/>
      </dsp:nvSpPr>
      <dsp:spPr>
        <a:xfrm>
          <a:off x="3251199" y="2520950"/>
          <a:ext cx="1625600" cy="162560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600" b="1" kern="1200" dirty="0" smtClean="0"/>
            <a:t> فاعل ضمير</a:t>
          </a:r>
          <a:endParaRPr lang="en-US" sz="3600" b="1" kern="1200" dirty="0"/>
        </a:p>
      </dsp:txBody>
      <dsp:txXfrm>
        <a:off x="3330554" y="2600305"/>
        <a:ext cx="1466890" cy="1466890"/>
      </dsp:txXfrm>
    </dsp:sp>
    <dsp:sp modelId="{72579F27-55BB-46CA-8B3A-FDA2FD2ADD7E}">
      <dsp:nvSpPr>
        <dsp:cNvPr id="0" name=""/>
        <dsp:cNvSpPr/>
      </dsp:nvSpPr>
      <dsp:spPr>
        <a:xfrm rot="16200000">
          <a:off x="3493854" y="1950804"/>
          <a:ext cx="114029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40290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161691-70CA-4CEF-A241-900D0F48E737}">
      <dsp:nvSpPr>
        <dsp:cNvPr id="0" name=""/>
        <dsp:cNvSpPr/>
      </dsp:nvSpPr>
      <dsp:spPr>
        <a:xfrm>
          <a:off x="3519423" y="291507"/>
          <a:ext cx="1089152" cy="1089152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200" kern="1200" dirty="0" smtClean="0"/>
            <a:t>متصل</a:t>
          </a:r>
          <a:endParaRPr lang="en-US" sz="3200" kern="1200" dirty="0"/>
        </a:p>
      </dsp:txBody>
      <dsp:txXfrm>
        <a:off x="3572591" y="344675"/>
        <a:ext cx="982816" cy="982816"/>
      </dsp:txXfrm>
    </dsp:sp>
    <dsp:sp modelId="{3C8292FD-B5B2-458F-A33E-DC68FD1AA45D}">
      <dsp:nvSpPr>
        <dsp:cNvPr id="0" name=""/>
        <dsp:cNvSpPr/>
      </dsp:nvSpPr>
      <dsp:spPr>
        <a:xfrm rot="1800000">
          <a:off x="4814481" y="4035596"/>
          <a:ext cx="9303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0303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6169CB-813B-41F6-A323-E5337810A2F2}">
      <dsp:nvSpPr>
        <dsp:cNvPr id="0" name=""/>
        <dsp:cNvSpPr/>
      </dsp:nvSpPr>
      <dsp:spPr>
        <a:xfrm>
          <a:off x="5682466" y="4038007"/>
          <a:ext cx="1089152" cy="1089152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600" kern="1200" dirty="0" smtClean="0"/>
            <a:t>منفصل </a:t>
          </a:r>
          <a:endParaRPr lang="en-US" sz="2600" kern="1200" dirty="0"/>
        </a:p>
      </dsp:txBody>
      <dsp:txXfrm>
        <a:off x="5735634" y="4091175"/>
        <a:ext cx="982816" cy="982816"/>
      </dsp:txXfrm>
    </dsp:sp>
    <dsp:sp modelId="{17D7F308-15A2-4626-B0D6-55E01008BB19}">
      <dsp:nvSpPr>
        <dsp:cNvPr id="0" name=""/>
        <dsp:cNvSpPr/>
      </dsp:nvSpPr>
      <dsp:spPr>
        <a:xfrm rot="9000000">
          <a:off x="2383214" y="4035596"/>
          <a:ext cx="9303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30303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90E5B9-AE54-4A07-9A00-E64164DC6889}">
      <dsp:nvSpPr>
        <dsp:cNvPr id="0" name=""/>
        <dsp:cNvSpPr/>
      </dsp:nvSpPr>
      <dsp:spPr>
        <a:xfrm>
          <a:off x="1356381" y="4038007"/>
          <a:ext cx="1089152" cy="1089152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660" tIns="73660" rIns="73660" bIns="7366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900" kern="1200" dirty="0" smtClean="0"/>
            <a:t>مستتر </a:t>
          </a:r>
          <a:endParaRPr lang="en-US" sz="2900" kern="1200" dirty="0"/>
        </a:p>
      </dsp:txBody>
      <dsp:txXfrm>
        <a:off x="1409549" y="4091175"/>
        <a:ext cx="982816" cy="982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2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58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19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12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1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5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24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2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37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8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3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38F9C-F66C-430D-A15A-1245D14987B5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2BE7-21BC-440F-8C09-0C0D7E843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843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9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8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21631" y="214899"/>
            <a:ext cx="8348760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اهلا و سهلا</a:t>
            </a:r>
            <a:endParaRPr lang="en-US" sz="1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71366" y="5739722"/>
            <a:ext cx="7184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Rose PNGs for Free Downl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164" y="1901027"/>
            <a:ext cx="4034271" cy="403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107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ame 40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364" y="329189"/>
            <a:ext cx="2715491" cy="13021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4120256" y="1766599"/>
            <a:ext cx="328647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cap="none" spc="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32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cap="none" spc="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2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cap="none" spc="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4" y="2672060"/>
            <a:ext cx="3238500" cy="5905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621" y="2556028"/>
            <a:ext cx="2085975" cy="685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6318820" y="3428999"/>
            <a:ext cx="319350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24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BD" sz="24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হমদ কোরআন মুখস্থ করেছে </a:t>
            </a:r>
            <a:endParaRPr lang="en-US" sz="24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33015" y="3406354"/>
            <a:ext cx="27142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24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কোরআন মুখস্থ করা হলো </a:t>
            </a:r>
            <a:endParaRPr lang="en-US" sz="24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3494" y="4113496"/>
            <a:ext cx="3114675" cy="533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0161" y="4142071"/>
            <a:ext cx="2543175" cy="4762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5707915" y="5036117"/>
            <a:ext cx="314701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নুমান কিতাবটি টেবিলে রাখলো </a:t>
            </a:r>
            <a:endParaRPr lang="en-US" sz="24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12856" y="5012316"/>
            <a:ext cx="291778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কিতাবটি টেবিলে রাখা হলো  </a:t>
            </a:r>
            <a:endParaRPr lang="en-US" sz="24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522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ame 40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485" y="3428999"/>
            <a:ext cx="2755927" cy="5965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0594" y="3957051"/>
            <a:ext cx="2627453" cy="8158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3451" y="4817322"/>
            <a:ext cx="4654208" cy="7323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3512" y="5425504"/>
            <a:ext cx="4334086" cy="88969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67097" y="2205845"/>
            <a:ext cx="610455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b="1" dirty="0">
                <a:solidFill>
                  <a:srgbClr val="00B0F0"/>
                </a:solidFill>
              </a:rPr>
              <a:t>আরো সংক্ষেপে </a:t>
            </a:r>
            <a:r>
              <a:rPr lang="bn-BD" sz="24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ফেইলের কাজ যে করে তাকে ফায়েল বলে। </a:t>
            </a:r>
            <a:endParaRPr lang="en-US" sz="24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1091" y="442222"/>
            <a:ext cx="6956568" cy="1254112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0" name="Rectangle 9"/>
          <p:cNvSpPr/>
          <p:nvPr/>
        </p:nvSpPr>
        <p:spPr>
          <a:xfrm>
            <a:off x="4413044" y="1744180"/>
            <a:ext cx="64139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2400" b="1" cap="none" spc="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ফায়েল এমন ইসিম যার পূর্বে একটি ফেইল বা শিবহে ফেইল থাকে। </a:t>
            </a:r>
            <a:endParaRPr lang="en-US" sz="24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54677" y="2804030"/>
            <a:ext cx="5221302" cy="461665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</a:t>
            </a:r>
            <a:r>
              <a:rPr lang="bn-BD" sz="2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উদাহারণ </a:t>
            </a:r>
            <a:r>
              <a:rPr lang="bn-BD" sz="2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 লিখে </a:t>
            </a:r>
            <a:r>
              <a:rPr lang="ar-SA" sz="2400" b="1" dirty="0" smtClean="0">
                <a:solidFill>
                  <a:srgbClr val="00B0F0"/>
                </a:solidFill>
                <a:latin typeface="NikoshBAN" panose="02000000000000000000" pitchFamily="2" charset="0"/>
              </a:rPr>
              <a:t> فاعل </a:t>
            </a:r>
            <a:r>
              <a:rPr lang="bn-BD" sz="24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নিচে দাগ দাও </a:t>
            </a:r>
            <a:endParaRPr lang="en-US" sz="32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6975" y="3524288"/>
            <a:ext cx="1838325" cy="5238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791" y="4250488"/>
            <a:ext cx="1466850" cy="5048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10745" y="4920679"/>
            <a:ext cx="235267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83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ame 40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259" y="478847"/>
            <a:ext cx="4305300" cy="14668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608" y="955097"/>
            <a:ext cx="1743075" cy="5143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4763" y="4186813"/>
            <a:ext cx="2647950" cy="22479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556" y="4724976"/>
            <a:ext cx="1019175" cy="161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3684" y="5425064"/>
            <a:ext cx="1019175" cy="1619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4718" y="6235338"/>
            <a:ext cx="934708" cy="1020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4033" y="3368746"/>
            <a:ext cx="3038475" cy="638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7241" y="4886901"/>
            <a:ext cx="1676400" cy="6286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2341" y="4186813"/>
            <a:ext cx="1914525" cy="56197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357747" y="2804030"/>
            <a:ext cx="6215164" cy="369332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solidFill>
                  <a:srgbClr val="00B0F0"/>
                </a:solidFill>
              </a:rPr>
              <a:t>নিচের উদাহাওরণ গুলো লিখে </a:t>
            </a:r>
            <a:r>
              <a:rPr lang="ar-SA" b="1" dirty="0" smtClean="0">
                <a:solidFill>
                  <a:srgbClr val="00B0F0"/>
                </a:solidFill>
              </a:rPr>
              <a:t>  نائب فاعل </a:t>
            </a:r>
            <a:r>
              <a:rPr lang="bn-BD" b="1" dirty="0" smtClean="0">
                <a:solidFill>
                  <a:srgbClr val="00B0F0"/>
                </a:solidFill>
              </a:rPr>
              <a:t>এর নিচে দাগ দাও </a:t>
            </a:r>
            <a:endParaRPr lang="en-US" sz="2400" b="1" cap="none" spc="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7693" y="690514"/>
            <a:ext cx="1491114" cy="369332"/>
          </a:xfrm>
          <a:prstGeom prst="rect">
            <a:avLst/>
          </a:prstGeom>
          <a:solidFill>
            <a:srgbClr val="7030A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solidFill>
                  <a:schemeClr val="accent4"/>
                </a:solidFill>
              </a:rPr>
              <a:t>একক কাজ </a:t>
            </a:r>
            <a:endParaRPr lang="en-US" sz="2400" b="1" cap="none" spc="0" dirty="0">
              <a:ln>
                <a:solidFill>
                  <a:sysClr val="windowText" lastClr="000000"/>
                </a:solidFill>
              </a:ln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87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ame 40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801652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5719" y="1059440"/>
            <a:ext cx="1304925" cy="638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8376" y="5055466"/>
            <a:ext cx="1628775" cy="552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7309" y="4860881"/>
            <a:ext cx="2641456" cy="59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665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A96AE2-59B8-4765-893D-B1941850F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1AA96AE2-59B8-4765-893D-B1941850F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1AA96AE2-59B8-4765-893D-B1941850F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2579F27-55BB-46CA-8B3A-FDA2FD2AD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72579F27-55BB-46CA-8B3A-FDA2FD2AD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72579F27-55BB-46CA-8B3A-FDA2FD2AD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161691-70CA-4CEF-A241-900D0F48E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33161691-70CA-4CEF-A241-900D0F48E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33161691-70CA-4CEF-A241-900D0F48E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8292FD-B5B2-458F-A33E-DC68FD1AA4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3C8292FD-B5B2-458F-A33E-DC68FD1AA4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3C8292FD-B5B2-458F-A33E-DC68FD1AA4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6169CB-813B-41F6-A323-E5337810A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9C6169CB-813B-41F6-A323-E5337810A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9C6169CB-813B-41F6-A323-E5337810A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D7F308-15A2-4626-B0D6-55E01008BB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17D7F308-15A2-4626-B0D6-55E01008BB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17D7F308-15A2-4626-B0D6-55E01008BB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90E5B9-AE54-4A07-9A00-E64164DC6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8B90E5B9-AE54-4A07-9A00-E64164DC6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graphicEl>
                                              <a:dgm id="{8B90E5B9-AE54-4A07-9A00-E64164DC6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ame 40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7248011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8376" y="5055466"/>
            <a:ext cx="1628775" cy="5524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7095" y="1305120"/>
            <a:ext cx="1590675" cy="571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87348" y="4536061"/>
            <a:ext cx="1285875" cy="533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1370" y="4665222"/>
            <a:ext cx="1430384" cy="40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049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A96AE2-59B8-4765-893D-B1941850F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1AA96AE2-59B8-4765-893D-B1941850F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1AA96AE2-59B8-4765-893D-B1941850FF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2579F27-55BB-46CA-8B3A-FDA2FD2AD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72579F27-55BB-46CA-8B3A-FDA2FD2AD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72579F27-55BB-46CA-8B3A-FDA2FD2ADD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161691-70CA-4CEF-A241-900D0F48E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33161691-70CA-4CEF-A241-900D0F48E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33161691-70CA-4CEF-A241-900D0F48E7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C8292FD-B5B2-458F-A33E-DC68FD1AA4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3C8292FD-B5B2-458F-A33E-DC68FD1AA4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3C8292FD-B5B2-458F-A33E-DC68FD1AA4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6169CB-813B-41F6-A323-E5337810A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9C6169CB-813B-41F6-A323-E5337810A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9C6169CB-813B-41F6-A323-E5337810A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D7F308-15A2-4626-B0D6-55E01008BB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17D7F308-15A2-4626-B0D6-55E01008BB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17D7F308-15A2-4626-B0D6-55E01008BB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90E5B9-AE54-4A07-9A00-E64164DC6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8B90E5B9-AE54-4A07-9A00-E64164DC6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graphicEl>
                                              <a:dgm id="{8B90E5B9-AE54-4A07-9A00-E64164DC6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ame 40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025" y="455579"/>
            <a:ext cx="7600950" cy="2105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315" y="2531887"/>
            <a:ext cx="5695950" cy="2933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7025" y="4176855"/>
            <a:ext cx="4724116" cy="236205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1480" y="690514"/>
            <a:ext cx="2171699" cy="523220"/>
          </a:xfrm>
          <a:prstGeom prst="rect">
            <a:avLst/>
          </a:prstGeom>
          <a:solidFill>
            <a:srgbClr val="7030A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rible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2800" b="1" dirty="0" smtClean="0">
                <a:solidFill>
                  <a:schemeClr val="accent4"/>
                </a:solidFill>
              </a:rPr>
              <a:t>দলীয় </a:t>
            </a:r>
            <a:r>
              <a:rPr lang="bn-BD" sz="2800" b="1" dirty="0" smtClean="0">
                <a:solidFill>
                  <a:schemeClr val="accent4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কাজ</a:t>
            </a:r>
            <a:r>
              <a:rPr lang="bn-BD" sz="2800" b="1" dirty="0" smtClean="0">
                <a:solidFill>
                  <a:schemeClr val="accent4"/>
                </a:solidFill>
              </a:rPr>
              <a:t> </a:t>
            </a:r>
            <a:endParaRPr lang="en-US" sz="3600" b="1" cap="none" spc="0" dirty="0">
              <a:ln>
                <a:solidFill>
                  <a:sysClr val="windowText" lastClr="000000"/>
                </a:solidFill>
              </a:ln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31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2803"/>
            </a:avLst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0003" y="342779"/>
            <a:ext cx="22317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dirty="0" smtClean="0">
                <a:ln w="9525">
                  <a:solidFill>
                    <a:schemeClr val="bg1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عمل البيت</a:t>
            </a: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502" y="1011555"/>
            <a:ext cx="7305675" cy="13144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8527" y="2326005"/>
            <a:ext cx="7867650" cy="3648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79" y="3337560"/>
            <a:ext cx="5526517" cy="318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535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ame 40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388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924" y="457201"/>
            <a:ext cx="9765501" cy="583406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79" y="3337560"/>
            <a:ext cx="5526517" cy="318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83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12192000" cy="6857999"/>
          </a:xfrm>
          <a:prstGeom prst="frame">
            <a:avLst>
              <a:gd name="adj1" fmla="val 2803"/>
            </a:avLst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57038" y="1515797"/>
            <a:ext cx="10677923" cy="45089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700" b="1" dirty="0" smtClean="0">
                <a:ln w="9525">
                  <a:solidFill>
                    <a:schemeClr val="bg1"/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شُكْرًا لَكُمْ</a:t>
            </a:r>
            <a:endParaRPr lang="en-US" sz="28700" b="1" cap="none" spc="0" dirty="0">
              <a:ln w="9525">
                <a:solidFill>
                  <a:schemeClr val="bg1"/>
                </a:solidFill>
                <a:prstDash val="solid"/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67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89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69</cp:revision>
  <dcterms:created xsi:type="dcterms:W3CDTF">2026-05-19T03:07:57Z</dcterms:created>
  <dcterms:modified xsi:type="dcterms:W3CDTF">2026-08-15T09:19:02Z</dcterms:modified>
</cp:coreProperties>
</file>