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7" r:id="rId2"/>
    <p:sldId id="267" r:id="rId3"/>
    <p:sldId id="265" r:id="rId4"/>
    <p:sldId id="264" r:id="rId5"/>
    <p:sldId id="263" r:id="rId6"/>
    <p:sldId id="259" r:id="rId7"/>
    <p:sldId id="260" r:id="rId8"/>
    <p:sldId id="261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F67A49-E864-4C8A-8425-30D1E4EC075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BCF4A-B453-4265-A42F-272CF371F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6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CF4A-B453-4265-A42F-272CF371F37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993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5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36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2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712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20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1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09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0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22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259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43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4538DDB-DA50-4604-818C-61CEA7458476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959A892C-8177-4A7F-9C5B-A918EF835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62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luthfurma1989@gmail.com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xhere.com/en/photo/777901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purple-petaled-flower-and-thank-you-card-2072169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D8E0407-C414-FEAD-A19D-51E8E155B5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712" y="0"/>
            <a:ext cx="5920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21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8549E55-901D-7A06-F0B2-63CFE05AC612}"/>
              </a:ext>
            </a:extLst>
          </p:cNvPr>
          <p:cNvSpPr/>
          <p:nvPr/>
        </p:nvSpPr>
        <p:spPr>
          <a:xfrm>
            <a:off x="4437088" y="1558977"/>
            <a:ext cx="4197245" cy="34927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/>
              <a:t>পাঠ</a:t>
            </a:r>
            <a:r>
              <a:rPr lang="en-US" sz="4400" dirty="0"/>
              <a:t> </a:t>
            </a:r>
            <a:r>
              <a:rPr lang="en-US" sz="4400" dirty="0" err="1"/>
              <a:t>পরিচিতি</a:t>
            </a:r>
            <a:r>
              <a:rPr lang="en-US" sz="4400" dirty="0"/>
              <a:t> </a:t>
            </a:r>
          </a:p>
          <a:p>
            <a:pPr algn="ctr"/>
            <a:r>
              <a:rPr lang="en-US" dirty="0" err="1">
                <a:solidFill>
                  <a:srgbClr val="FFFF00"/>
                </a:solidFill>
              </a:rPr>
              <a:t>দাখিল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দশম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শ্রেণি</a:t>
            </a:r>
            <a:r>
              <a:rPr lang="en-US" dirty="0">
                <a:solidFill>
                  <a:srgbClr val="FFFF00"/>
                </a:solidFill>
              </a:rPr>
              <a:t> </a:t>
            </a:r>
          </a:p>
          <a:p>
            <a:pPr algn="ctr"/>
            <a:r>
              <a:rPr lang="en-US" dirty="0" err="1">
                <a:solidFill>
                  <a:srgbClr val="FFFF00"/>
                </a:solidFill>
              </a:rPr>
              <a:t>বিষয়</a:t>
            </a:r>
            <a:r>
              <a:rPr lang="en-US" dirty="0">
                <a:solidFill>
                  <a:srgbClr val="FFFF00"/>
                </a:solidFill>
              </a:rPr>
              <a:t>: </a:t>
            </a:r>
            <a:r>
              <a:rPr lang="en-US" dirty="0" err="1">
                <a:solidFill>
                  <a:srgbClr val="FFFF00"/>
                </a:solidFill>
              </a:rPr>
              <a:t>কুরআন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মাজীদ</a:t>
            </a:r>
            <a:r>
              <a:rPr lang="en-US" dirty="0">
                <a:solidFill>
                  <a:srgbClr val="FFFF00"/>
                </a:solidFill>
              </a:rPr>
              <a:t> ও </a:t>
            </a:r>
            <a:r>
              <a:rPr lang="en-US" dirty="0" err="1">
                <a:solidFill>
                  <a:srgbClr val="FFFF00"/>
                </a:solidFill>
              </a:rPr>
              <a:t>তাজবীদ</a:t>
            </a:r>
            <a:r>
              <a:rPr lang="en-US" dirty="0">
                <a:solidFill>
                  <a:srgbClr val="FFFF00"/>
                </a:solidFill>
              </a:rPr>
              <a:t> </a:t>
            </a:r>
          </a:p>
          <a:p>
            <a:pPr algn="ctr"/>
            <a:r>
              <a:rPr lang="en-US" dirty="0" err="1">
                <a:solidFill>
                  <a:srgbClr val="FFFF00"/>
                </a:solidFill>
              </a:rPr>
              <a:t>সময়</a:t>
            </a:r>
            <a:r>
              <a:rPr lang="en-US" dirty="0">
                <a:solidFill>
                  <a:srgbClr val="FFFF00"/>
                </a:solidFill>
              </a:rPr>
              <a:t> :৪০ </a:t>
            </a:r>
            <a:r>
              <a:rPr lang="en-US" dirty="0" err="1">
                <a:solidFill>
                  <a:srgbClr val="FFFF00"/>
                </a:solidFill>
              </a:rPr>
              <a:t>মিনিট</a:t>
            </a:r>
            <a:r>
              <a:rPr lang="en-US" dirty="0">
                <a:solidFill>
                  <a:srgbClr val="FFFF00"/>
                </a:solidFill>
              </a:rPr>
              <a:t> </a:t>
            </a:r>
          </a:p>
          <a:p>
            <a:pPr algn="ctr"/>
            <a:r>
              <a:rPr lang="en-US" dirty="0" err="1">
                <a:solidFill>
                  <a:srgbClr val="FFFF00"/>
                </a:solidFill>
              </a:rPr>
              <a:t>পাঠের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বিষয়</a:t>
            </a:r>
            <a:r>
              <a:rPr lang="en-US" dirty="0">
                <a:solidFill>
                  <a:srgbClr val="FFFF00"/>
                </a:solidFill>
              </a:rPr>
              <a:t> :</a:t>
            </a:r>
            <a:r>
              <a:rPr lang="en-US" dirty="0" err="1">
                <a:solidFill>
                  <a:srgbClr val="FFFF00"/>
                </a:solidFill>
              </a:rPr>
              <a:t>রাসূল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সাঃ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এর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মর্যাদা</a:t>
            </a:r>
            <a:r>
              <a:rPr lang="en-US" dirty="0">
                <a:solidFill>
                  <a:srgbClr val="FFFF0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58533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4E26CC-DBB4-DBB9-05BF-74D2C22A133D}"/>
              </a:ext>
            </a:extLst>
          </p:cNvPr>
          <p:cNvSpPr txBox="1"/>
          <p:nvPr/>
        </p:nvSpPr>
        <p:spPr>
          <a:xfrm>
            <a:off x="1034321" y="2248525"/>
            <a:ext cx="810593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6000" b="0" i="0" dirty="0" err="1">
                <a:solidFill>
                  <a:schemeClr val="tx1"/>
                </a:solidFill>
                <a:effectLst/>
                <a:latin typeface="+mn-lt"/>
              </a:rPr>
              <a:t>শিক্ষক</a:t>
            </a:r>
            <a:r>
              <a:rPr lang="en-US" sz="6000" b="0" i="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6000" b="0" i="0" dirty="0" err="1">
                <a:solidFill>
                  <a:schemeClr val="tx1"/>
                </a:solidFill>
                <a:effectLst/>
                <a:latin typeface="+mn-lt"/>
              </a:rPr>
              <a:t>পরিচিতি</a:t>
            </a:r>
            <a:r>
              <a:rPr lang="en-US" sz="6000" b="0" i="0" dirty="0">
                <a:solidFill>
                  <a:schemeClr val="tx1"/>
                </a:solidFill>
                <a:effectLst/>
                <a:latin typeface="+mn-lt"/>
              </a:rPr>
              <a:t> </a:t>
            </a:r>
            <a:endParaRPr lang="en-US" sz="6000" dirty="0"/>
          </a:p>
          <a:p>
            <a:pPr indent="0" algn="ctr">
              <a:buNone/>
            </a:pP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এস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. </a:t>
            </a: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এম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. </a:t>
            </a: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লুৎফুর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রহমান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 </a:t>
            </a:r>
          </a:p>
          <a:p>
            <a:pPr indent="0" algn="ctr">
              <a:buNone/>
            </a:pP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সহকারী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সুপার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 </a:t>
            </a:r>
          </a:p>
          <a:p>
            <a:pPr indent="0" algn="ctr">
              <a:buNone/>
            </a:pP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আলেখারচর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দারুসসুন্নাত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ইসলামিয়া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দাখিল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মাদ্রাসা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 </a:t>
            </a:r>
          </a:p>
          <a:p>
            <a:pPr indent="0" algn="ctr">
              <a:buNone/>
            </a:pP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আদর্শ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 </a:t>
            </a: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সদর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, </a:t>
            </a:r>
            <a:r>
              <a:rPr lang="en-US" sz="2800" b="0" i="0" dirty="0" err="1">
                <a:solidFill>
                  <a:srgbClr val="00B0F0"/>
                </a:solidFill>
                <a:effectLst/>
                <a:latin typeface="+mn-lt"/>
              </a:rPr>
              <a:t>কুমিল্লা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+mn-lt"/>
              </a:rPr>
              <a:t>। </a:t>
            </a:r>
          </a:p>
          <a:p>
            <a:pPr indent="0" algn="ctr">
              <a:buNone/>
            </a:pPr>
            <a:r>
              <a:rPr lang="en-US" b="0" i="0" dirty="0">
                <a:solidFill>
                  <a:schemeClr val="tx1"/>
                </a:solidFill>
                <a:effectLst/>
                <a:latin typeface="+mn-lt"/>
              </a:rPr>
              <a:t>.</a:t>
            </a:r>
            <a:r>
              <a:rPr lang="en-US" b="0" i="0" dirty="0">
                <a:solidFill>
                  <a:schemeClr val="tx1"/>
                </a:solidFill>
                <a:effectLst/>
                <a:latin typeface="+mn-lt"/>
                <a:hlinkClick r:id="rId2"/>
              </a:rPr>
              <a:t>luthfurma1989@gmail.com</a:t>
            </a:r>
            <a:endParaRPr 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333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B86EEAC6-011F-4499-ACFF-2FDC742DB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970F14D-B6E6-40EA-96B4-4E18D0CF9D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13A95FF-1A75-49AA-86AE-EED61BD0E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BFCBC5-7A6E-ADD4-1707-19D4AE0283CC}"/>
              </a:ext>
            </a:extLst>
          </p:cNvPr>
          <p:cNvSpPr txBox="1"/>
          <p:nvPr/>
        </p:nvSpPr>
        <p:spPr>
          <a:xfrm>
            <a:off x="289249" y="2510395"/>
            <a:ext cx="4016116" cy="32745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Font typeface="Wingdings 2" pitchFamily="18" charset="2"/>
              <a:buChar char=""/>
            </a:pPr>
            <a:r>
              <a:rPr lang="en-US">
                <a:solidFill>
                  <a:srgbClr val="FFFFFF"/>
                </a:solidFill>
              </a:rPr>
              <a:t>"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E95C80-19BD-176F-7F99-46E35DC34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0970" r="23673" b="1"/>
          <a:stretch>
            <a:fillRect/>
          </a:stretch>
        </p:blipFill>
        <p:spPr>
          <a:xfrm>
            <a:off x="5137463" y="759599"/>
            <a:ext cx="6193767" cy="533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2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llout: Down Arrow 2">
            <a:extLst>
              <a:ext uri="{FF2B5EF4-FFF2-40B4-BE49-F238E27FC236}">
                <a16:creationId xmlns:a16="http://schemas.microsoft.com/office/drawing/2014/main" id="{7457CB6B-EB88-1E5B-3538-9670B0EBC3A9}"/>
              </a:ext>
            </a:extLst>
          </p:cNvPr>
          <p:cNvSpPr/>
          <p:nvPr/>
        </p:nvSpPr>
        <p:spPr>
          <a:xfrm>
            <a:off x="2968052" y="389744"/>
            <a:ext cx="6655633" cy="1754326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/>
              <a:t>শিখন</a:t>
            </a:r>
            <a:r>
              <a:rPr lang="en-US" sz="7200" dirty="0"/>
              <a:t> </a:t>
            </a:r>
            <a:r>
              <a:rPr lang="en-US" sz="7200" dirty="0" err="1"/>
              <a:t>ফল</a:t>
            </a:r>
            <a:r>
              <a:rPr lang="en-US" sz="72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0AD18E-9CA1-48D9-6B1C-A95C0AC5B2BC}"/>
              </a:ext>
            </a:extLst>
          </p:cNvPr>
          <p:cNvSpPr txBox="1"/>
          <p:nvPr/>
        </p:nvSpPr>
        <p:spPr>
          <a:xfrm>
            <a:off x="2803161" y="2067053"/>
            <a:ext cx="742013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sz="4000" dirty="0" err="1">
                <a:solidFill>
                  <a:srgbClr val="00B0F0"/>
                </a:solidFill>
              </a:rPr>
              <a:t>এই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পাঠ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শেষে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শিক্ষার্থীরা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যা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যা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বলতে</a:t>
            </a:r>
            <a:r>
              <a:rPr lang="en-US" sz="4000" dirty="0">
                <a:solidFill>
                  <a:srgbClr val="00B0F0"/>
                </a:solidFill>
              </a:rPr>
              <a:t> </a:t>
            </a:r>
            <a:r>
              <a:rPr lang="en-US" sz="4000" dirty="0" err="1">
                <a:solidFill>
                  <a:srgbClr val="00B0F0"/>
                </a:solidFill>
              </a:rPr>
              <a:t>পারবে</a:t>
            </a:r>
            <a:endParaRPr lang="en-US" sz="4000" dirty="0">
              <a:solidFill>
                <a:srgbClr val="00B0F0"/>
              </a:solidFill>
            </a:endParaRP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           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</a:rPr>
              <a:t>আয়াতের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</a:rPr>
              <a:t>অনুবাদ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</a:rPr>
              <a:t>করতে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</a:rPr>
              <a:t>পারবে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 ।</a:t>
            </a:r>
          </a:p>
          <a:p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     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</a:rPr>
              <a:t>উনযুরনা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 ও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</a:rPr>
              <a:t>রায়িনা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</a:rPr>
              <a:t>শব্দের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</a:rPr>
              <a:t>অর্থ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</a:rPr>
              <a:t>বলতে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</a:rPr>
              <a:t>পারবে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</a:rPr>
              <a:t>।</a:t>
            </a:r>
          </a:p>
          <a:p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dirty="0"/>
              <a:t>            </a:t>
            </a:r>
          </a:p>
        </p:txBody>
      </p:sp>
    </p:spTree>
    <p:extLst>
      <p:ext uri="{BB962C8B-B14F-4D97-AF65-F5344CB8AC3E}">
        <p14:creationId xmlns:p14="http://schemas.microsoft.com/office/powerpoint/2010/main" val="1878268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>
            <a:extLst>
              <a:ext uri="{FF2B5EF4-FFF2-40B4-BE49-F238E27FC236}">
                <a16:creationId xmlns:a16="http://schemas.microsoft.com/office/drawing/2014/main" id="{E71AFC50-0FFF-9558-5EE8-14FE4C3F6CA0}"/>
              </a:ext>
            </a:extLst>
          </p:cNvPr>
          <p:cNvSpPr/>
          <p:nvPr/>
        </p:nvSpPr>
        <p:spPr>
          <a:xfrm>
            <a:off x="91440" y="1474470"/>
            <a:ext cx="10755630" cy="3954780"/>
          </a:xfrm>
          <a:prstGeom prst="fram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400" dirty="0" err="1">
                <a:solidFill>
                  <a:schemeClr val="tx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يايها</a:t>
            </a:r>
            <a:r>
              <a:rPr lang="ar-SA" sz="2400" dirty="0">
                <a:solidFill>
                  <a:schemeClr val="tx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الذين امنوا لا تقولو راعنا  </a:t>
            </a:r>
            <a:r>
              <a:rPr lang="ar-SA" sz="2400" dirty="0" err="1">
                <a:solidFill>
                  <a:schemeClr val="tx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وقولو</a:t>
            </a:r>
            <a:r>
              <a:rPr lang="ar-SA" sz="2400" dirty="0">
                <a:solidFill>
                  <a:schemeClr val="tx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انظرنا واسمع </a:t>
            </a:r>
            <a:r>
              <a:rPr lang="ar-SA" sz="2400" dirty="0" err="1">
                <a:solidFill>
                  <a:schemeClr val="tx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وا</a:t>
            </a:r>
            <a:r>
              <a:rPr lang="ar-SA" sz="2400" dirty="0">
                <a:solidFill>
                  <a:schemeClr val="tx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 و للكفرين عذاب عليم –ما يود الذين كفرو ا من اهل الكتب ولا المشركين ان ينزل عليكم من خير من ربكم  والله يختص برحمته من </a:t>
            </a:r>
            <a:r>
              <a:rPr lang="ar-SA" sz="2400" dirty="0" err="1">
                <a:solidFill>
                  <a:schemeClr val="tx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ياشاء</a:t>
            </a:r>
            <a:r>
              <a:rPr lang="ar-SA" sz="2400" dirty="0">
                <a:solidFill>
                  <a:schemeClr val="tx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 والله ذو الفضل العظيم </a:t>
            </a:r>
          </a:p>
          <a:p>
            <a:pPr algn="ctr"/>
            <a:endParaRPr lang="en-US" sz="2400" dirty="0">
              <a:solidFill>
                <a:schemeClr val="tx1"/>
              </a:solidFill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051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A780669A-7DB9-AE51-A73A-BC3AA2E0BDDD}"/>
              </a:ext>
            </a:extLst>
          </p:cNvPr>
          <p:cNvSpPr/>
          <p:nvPr/>
        </p:nvSpPr>
        <p:spPr>
          <a:xfrm>
            <a:off x="-3822830" y="-6120445"/>
            <a:ext cx="15550134" cy="15534280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FF0000"/>
                </a:solidFill>
              </a:rPr>
              <a:t>আয়াতের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>
                <a:solidFill>
                  <a:srgbClr val="FF0000"/>
                </a:solidFill>
              </a:rPr>
              <a:t>অনুবাদ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F96D3A-CA34-CA9E-61A8-E8EC530A434F}"/>
              </a:ext>
            </a:extLst>
          </p:cNvPr>
          <p:cNvSpPr txBox="1"/>
          <p:nvPr/>
        </p:nvSpPr>
        <p:spPr>
          <a:xfrm>
            <a:off x="464696" y="1798820"/>
            <a:ext cx="92489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/>
              <a:t>হে</a:t>
            </a:r>
            <a:r>
              <a:rPr lang="en-US" sz="3600" dirty="0"/>
              <a:t> </a:t>
            </a:r>
            <a:r>
              <a:rPr lang="en-US" sz="3600" dirty="0" err="1"/>
              <a:t>মুমিনগন</a:t>
            </a:r>
            <a:r>
              <a:rPr lang="en-US" sz="3600" dirty="0"/>
              <a:t>  </a:t>
            </a:r>
            <a:r>
              <a:rPr lang="en-US" sz="3600" dirty="0" err="1"/>
              <a:t>তোমরা</a:t>
            </a:r>
            <a:r>
              <a:rPr lang="en-US" sz="3600" dirty="0"/>
              <a:t>  </a:t>
            </a:r>
            <a:r>
              <a:rPr lang="en-US" sz="3600" dirty="0" err="1"/>
              <a:t>রাইনা</a:t>
            </a:r>
            <a:r>
              <a:rPr lang="en-US" sz="3600" dirty="0"/>
              <a:t>”” </a:t>
            </a:r>
            <a:r>
              <a:rPr lang="en-US" sz="3600" dirty="0" err="1"/>
              <a:t>বলোনা</a:t>
            </a:r>
            <a:r>
              <a:rPr lang="en-US" sz="3600" dirty="0"/>
              <a:t>  </a:t>
            </a:r>
            <a:r>
              <a:rPr lang="en-US" sz="3600" dirty="0" err="1"/>
              <a:t>বরং</a:t>
            </a:r>
            <a:r>
              <a:rPr lang="en-US" sz="3600" dirty="0"/>
              <a:t>  “</a:t>
            </a:r>
            <a:r>
              <a:rPr lang="en-US" sz="3600" dirty="0" err="1"/>
              <a:t>উনযুরনা</a:t>
            </a:r>
            <a:r>
              <a:rPr lang="en-US" sz="3600" dirty="0"/>
              <a:t>” </a:t>
            </a:r>
            <a:r>
              <a:rPr lang="en-US" sz="3600" dirty="0" err="1"/>
              <a:t>বলো</a:t>
            </a:r>
            <a:r>
              <a:rPr lang="en-US" sz="3600" dirty="0"/>
              <a:t> </a:t>
            </a:r>
            <a:r>
              <a:rPr lang="en-US" sz="3600" dirty="0" err="1"/>
              <a:t>এবং</a:t>
            </a:r>
            <a:r>
              <a:rPr lang="en-US" sz="3600" dirty="0"/>
              <a:t> </a:t>
            </a:r>
            <a:r>
              <a:rPr lang="en-US" sz="3600" dirty="0" err="1"/>
              <a:t>শুনে</a:t>
            </a:r>
            <a:r>
              <a:rPr lang="en-US" sz="3600" dirty="0"/>
              <a:t> </a:t>
            </a:r>
            <a:r>
              <a:rPr lang="en-US" sz="3600" dirty="0" err="1"/>
              <a:t>রাখ</a:t>
            </a:r>
            <a:r>
              <a:rPr lang="en-US" sz="3600" dirty="0"/>
              <a:t>  </a:t>
            </a:r>
            <a:r>
              <a:rPr lang="en-US" sz="3600" dirty="0" err="1"/>
              <a:t>কাফিরদের</a:t>
            </a:r>
            <a:r>
              <a:rPr lang="en-US" sz="3600" dirty="0"/>
              <a:t> </a:t>
            </a:r>
            <a:r>
              <a:rPr lang="en-US" sz="3600" dirty="0" err="1"/>
              <a:t>জন্য</a:t>
            </a:r>
            <a:r>
              <a:rPr lang="en-US" sz="3600" dirty="0"/>
              <a:t>  ক </a:t>
            </a:r>
            <a:r>
              <a:rPr lang="en-US" sz="3600" dirty="0" err="1"/>
              <a:t>ঠিন</a:t>
            </a:r>
            <a:r>
              <a:rPr lang="en-US" sz="3600" dirty="0"/>
              <a:t> </a:t>
            </a:r>
            <a:r>
              <a:rPr lang="en-US" sz="3600" dirty="0" err="1"/>
              <a:t>শাস্তি</a:t>
            </a:r>
            <a:r>
              <a:rPr lang="en-US" sz="3600" dirty="0"/>
              <a:t> </a:t>
            </a:r>
            <a:r>
              <a:rPr lang="en-US" sz="3600" dirty="0" err="1"/>
              <a:t>র‌য়েছে</a:t>
            </a:r>
            <a:r>
              <a:rPr lang="en-US" sz="3600" dirty="0"/>
              <a:t>  ।</a:t>
            </a:r>
          </a:p>
          <a:p>
            <a:r>
              <a:rPr lang="en-US" sz="3600" dirty="0" err="1"/>
              <a:t>কিতাবিদের</a:t>
            </a:r>
            <a:r>
              <a:rPr lang="en-US" sz="3600" dirty="0"/>
              <a:t> </a:t>
            </a:r>
            <a:r>
              <a:rPr lang="en-US" sz="3600" dirty="0" err="1"/>
              <a:t>মধ্য্যে</a:t>
            </a:r>
            <a:r>
              <a:rPr lang="en-US" sz="3600" dirty="0"/>
              <a:t>  </a:t>
            </a:r>
            <a:r>
              <a:rPr lang="en-US" sz="3600" dirty="0" err="1"/>
              <a:t>যারা</a:t>
            </a:r>
            <a:r>
              <a:rPr lang="en-US" sz="3600" dirty="0"/>
              <a:t> </a:t>
            </a:r>
            <a:r>
              <a:rPr lang="en-US" sz="3600" dirty="0" err="1"/>
              <a:t>কুফরি</a:t>
            </a:r>
            <a:r>
              <a:rPr lang="en-US" sz="3600" dirty="0"/>
              <a:t> </a:t>
            </a:r>
            <a:r>
              <a:rPr lang="en-US" sz="3600" dirty="0" err="1"/>
              <a:t>করছে</a:t>
            </a:r>
            <a:r>
              <a:rPr lang="en-US" sz="3600" dirty="0"/>
              <a:t> </a:t>
            </a:r>
            <a:r>
              <a:rPr lang="en-US" sz="3600" dirty="0" err="1"/>
              <a:t>তারা</a:t>
            </a:r>
            <a:r>
              <a:rPr lang="en-US" sz="3600" dirty="0"/>
              <a:t> </a:t>
            </a:r>
            <a:r>
              <a:rPr lang="en-US" sz="3600" dirty="0" err="1"/>
              <a:t>এবং</a:t>
            </a:r>
            <a:r>
              <a:rPr lang="en-US" sz="3600" dirty="0"/>
              <a:t> </a:t>
            </a:r>
            <a:r>
              <a:rPr lang="en-US" sz="3600" dirty="0" err="1"/>
              <a:t>মুশরিকরা</a:t>
            </a:r>
            <a:r>
              <a:rPr lang="en-US" sz="3600" dirty="0"/>
              <a:t> </a:t>
            </a:r>
            <a:r>
              <a:rPr lang="en-US" sz="3600" dirty="0" err="1"/>
              <a:t>এটা</a:t>
            </a:r>
            <a:r>
              <a:rPr lang="en-US" sz="3600" dirty="0"/>
              <a:t> </a:t>
            </a:r>
            <a:r>
              <a:rPr lang="en-US" sz="3600" dirty="0" err="1"/>
              <a:t>চায়না</a:t>
            </a:r>
            <a:r>
              <a:rPr lang="en-US" sz="3600" dirty="0"/>
              <a:t> </a:t>
            </a:r>
            <a:r>
              <a:rPr lang="en-US" sz="3600" dirty="0" err="1"/>
              <a:t>যে</a:t>
            </a:r>
            <a:r>
              <a:rPr lang="en-US" sz="3600" dirty="0"/>
              <a:t>,  </a:t>
            </a:r>
            <a:r>
              <a:rPr lang="en-US" sz="3600" dirty="0" err="1"/>
              <a:t>তোমাদের</a:t>
            </a:r>
            <a:r>
              <a:rPr lang="en-US" sz="3600" dirty="0"/>
              <a:t> </a:t>
            </a:r>
            <a:r>
              <a:rPr lang="en-US" sz="3600" dirty="0" err="1"/>
              <a:t>উপর</a:t>
            </a:r>
            <a:r>
              <a:rPr lang="en-US" sz="3600" dirty="0"/>
              <a:t> </a:t>
            </a:r>
            <a:r>
              <a:rPr lang="en-US" sz="3600" dirty="0" err="1"/>
              <a:t>আল্লাহর</a:t>
            </a:r>
            <a:r>
              <a:rPr lang="en-US" sz="3600" dirty="0"/>
              <a:t> </a:t>
            </a:r>
            <a:r>
              <a:rPr lang="en-US" sz="3600" dirty="0" err="1"/>
              <a:t>রহমত</a:t>
            </a:r>
            <a:r>
              <a:rPr lang="en-US" sz="3600" dirty="0"/>
              <a:t> </a:t>
            </a:r>
            <a:r>
              <a:rPr lang="en-US" sz="3600" dirty="0" err="1"/>
              <a:t>অবতীর্ণ</a:t>
            </a:r>
            <a:r>
              <a:rPr lang="en-US" sz="3600" dirty="0"/>
              <a:t> </a:t>
            </a:r>
            <a:r>
              <a:rPr lang="en-US" sz="3600" dirty="0" err="1"/>
              <a:t>হোক</a:t>
            </a:r>
            <a:r>
              <a:rPr lang="en-US" sz="3600" dirty="0"/>
              <a:t> । </a:t>
            </a:r>
            <a:r>
              <a:rPr lang="en-US" sz="3600" dirty="0" err="1"/>
              <a:t>অথছ</a:t>
            </a:r>
            <a:r>
              <a:rPr lang="en-US" sz="3600" dirty="0"/>
              <a:t> </a:t>
            </a:r>
            <a:r>
              <a:rPr lang="en-US" sz="3600" dirty="0" err="1"/>
              <a:t>আল্লাহ</a:t>
            </a:r>
            <a:r>
              <a:rPr lang="en-US" sz="3600" dirty="0"/>
              <a:t> </a:t>
            </a:r>
            <a:r>
              <a:rPr lang="en-US" sz="3600" dirty="0" err="1"/>
              <a:t>যাকে</a:t>
            </a:r>
            <a:r>
              <a:rPr lang="en-US" sz="3600" dirty="0"/>
              <a:t>  </a:t>
            </a:r>
            <a:r>
              <a:rPr lang="en-US" sz="3600" dirty="0" err="1"/>
              <a:t>ইচ্ছা</a:t>
            </a:r>
            <a:r>
              <a:rPr lang="en-US" sz="3600" dirty="0"/>
              <a:t> </a:t>
            </a:r>
            <a:r>
              <a:rPr lang="en-US" sz="3600" dirty="0" err="1"/>
              <a:t>নিজ</a:t>
            </a:r>
            <a:r>
              <a:rPr lang="en-US" sz="3600" dirty="0"/>
              <a:t> </a:t>
            </a:r>
            <a:r>
              <a:rPr lang="en-US" sz="3600" dirty="0" err="1"/>
              <a:t>রহমতের</a:t>
            </a:r>
            <a:r>
              <a:rPr lang="en-US" sz="3600" dirty="0"/>
              <a:t> </a:t>
            </a:r>
            <a:r>
              <a:rPr lang="en-US" sz="3600" dirty="0" err="1"/>
              <a:t>জন্য</a:t>
            </a:r>
            <a:r>
              <a:rPr lang="en-US" sz="3600" dirty="0"/>
              <a:t> </a:t>
            </a:r>
            <a:r>
              <a:rPr lang="en-US" sz="3600" dirty="0" err="1"/>
              <a:t>মনোনিত</a:t>
            </a:r>
            <a:r>
              <a:rPr lang="en-US" sz="3600" dirty="0"/>
              <a:t> </a:t>
            </a:r>
            <a:r>
              <a:rPr lang="en-US" sz="3600" dirty="0" err="1"/>
              <a:t>করেন</a:t>
            </a:r>
            <a:r>
              <a:rPr lang="en-US" sz="3600" dirty="0"/>
              <a:t> </a:t>
            </a:r>
            <a:r>
              <a:rPr lang="en-US" sz="3600" dirty="0" err="1"/>
              <a:t>এবং</a:t>
            </a:r>
            <a:r>
              <a:rPr lang="en-US" sz="3600" dirty="0"/>
              <a:t> </a:t>
            </a:r>
            <a:r>
              <a:rPr lang="en-US" sz="3600" dirty="0" err="1"/>
              <a:t>আল্লাহ</a:t>
            </a:r>
            <a:r>
              <a:rPr lang="en-US" sz="3600" dirty="0"/>
              <a:t> </a:t>
            </a:r>
            <a:r>
              <a:rPr lang="en-US" sz="3600" dirty="0" err="1"/>
              <a:t>মহা</a:t>
            </a:r>
            <a:r>
              <a:rPr lang="en-US" sz="3600" dirty="0"/>
              <a:t> </a:t>
            </a:r>
            <a:r>
              <a:rPr lang="en-US" sz="3600" dirty="0" err="1"/>
              <a:t>অনুগ্রহ</a:t>
            </a:r>
            <a:r>
              <a:rPr lang="en-US" sz="3600" dirty="0"/>
              <a:t> </a:t>
            </a:r>
            <a:r>
              <a:rPr lang="en-US" sz="3600" dirty="0" err="1"/>
              <a:t>শীল</a:t>
            </a:r>
            <a:r>
              <a:rPr lang="en-US" sz="3600" dirty="0"/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1676020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Right 2">
            <a:extLst>
              <a:ext uri="{FF2B5EF4-FFF2-40B4-BE49-F238E27FC236}">
                <a16:creationId xmlns:a16="http://schemas.microsoft.com/office/drawing/2014/main" id="{F0D53972-493E-B26A-9CC5-7B3AFC0322A7}"/>
              </a:ext>
            </a:extLst>
          </p:cNvPr>
          <p:cNvSpPr/>
          <p:nvPr/>
        </p:nvSpPr>
        <p:spPr>
          <a:xfrm>
            <a:off x="4106780" y="4264345"/>
            <a:ext cx="2547960" cy="8393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একক</a:t>
            </a:r>
            <a:r>
              <a:rPr lang="en-US" sz="4000" dirty="0"/>
              <a:t> </a:t>
            </a:r>
            <a:r>
              <a:rPr lang="en-US" sz="4000" dirty="0" err="1"/>
              <a:t>কাজ</a:t>
            </a:r>
            <a:endParaRPr lang="en-US" sz="4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100EC8-D2D4-BB75-3F6E-86B45976623A}"/>
              </a:ext>
            </a:extLst>
          </p:cNvPr>
          <p:cNvSpPr txBox="1"/>
          <p:nvPr/>
        </p:nvSpPr>
        <p:spPr>
          <a:xfrm>
            <a:off x="6654741" y="4026477"/>
            <a:ext cx="44829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১</a:t>
            </a:r>
            <a:r>
              <a:rPr lang="en-US" sz="3200" dirty="0"/>
              <a:t>।রায়িনা </a:t>
            </a:r>
            <a:r>
              <a:rPr lang="en-US" sz="3200" dirty="0" err="1"/>
              <a:t>অর্থ</a:t>
            </a:r>
            <a:r>
              <a:rPr lang="en-US" sz="3200" dirty="0"/>
              <a:t> </a:t>
            </a:r>
            <a:r>
              <a:rPr lang="en-US" sz="3200" dirty="0" err="1"/>
              <a:t>কি</a:t>
            </a:r>
            <a:r>
              <a:rPr lang="en-US" sz="3200" dirty="0"/>
              <a:t>?</a:t>
            </a:r>
          </a:p>
          <a:p>
            <a:r>
              <a:rPr lang="en-US" sz="3200" dirty="0"/>
              <a:t>২।উনযুরনা </a:t>
            </a:r>
            <a:r>
              <a:rPr lang="en-US" sz="3200" dirty="0" err="1"/>
              <a:t>অর্থ</a:t>
            </a:r>
            <a:r>
              <a:rPr lang="en-US" sz="3200" dirty="0"/>
              <a:t> </a:t>
            </a:r>
            <a:r>
              <a:rPr lang="en-US" sz="3200" dirty="0" err="1"/>
              <a:t>কি</a:t>
            </a:r>
            <a:r>
              <a:rPr lang="en-US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35111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D42070A0-DA15-2F3A-44D4-AB13CFE338EE}"/>
              </a:ext>
            </a:extLst>
          </p:cNvPr>
          <p:cNvSpPr/>
          <p:nvPr/>
        </p:nvSpPr>
        <p:spPr>
          <a:xfrm>
            <a:off x="3327817" y="2053652"/>
            <a:ext cx="6940446" cy="221105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647F12-74D6-5A90-2DC0-AD22D155C6EA}"/>
              </a:ext>
            </a:extLst>
          </p:cNvPr>
          <p:cNvSpPr txBox="1"/>
          <p:nvPr/>
        </p:nvSpPr>
        <p:spPr>
          <a:xfrm>
            <a:off x="5041691" y="2974511"/>
            <a:ext cx="1244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AE29DB-22D1-0AA6-43E9-B5A0C0B924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48512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182</TotalTime>
  <Words>188</Words>
  <Application>Microsoft Office PowerPoint</Application>
  <PresentationFormat>Widescreen</PresentationFormat>
  <Paragraphs>27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Cascadia Code</vt:lpstr>
      <vt:lpstr>Corbel</vt:lpstr>
      <vt:lpstr>Wingdings 2</vt:lpstr>
      <vt:lpstr>Frame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alekharchardsidm@gmail.com</dc:creator>
  <cp:lastModifiedBy>alekharchardsidm@gmail.com</cp:lastModifiedBy>
  <cp:revision>13</cp:revision>
  <dcterms:created xsi:type="dcterms:W3CDTF">2026-08-22T06:56:28Z</dcterms:created>
  <dcterms:modified xsi:type="dcterms:W3CDTF">2026-10-16T14:54:57Z</dcterms:modified>
</cp:coreProperties>
</file>