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34" r:id="rId3"/>
    <p:sldId id="288" r:id="rId4"/>
    <p:sldId id="313" r:id="rId5"/>
    <p:sldId id="265" r:id="rId6"/>
    <p:sldId id="317" r:id="rId7"/>
    <p:sldId id="311" r:id="rId8"/>
    <p:sldId id="312" r:id="rId9"/>
    <p:sldId id="340" r:id="rId10"/>
    <p:sldId id="314" r:id="rId11"/>
    <p:sldId id="342" r:id="rId12"/>
    <p:sldId id="343" r:id="rId13"/>
    <p:sldId id="345" r:id="rId14"/>
    <p:sldId id="344" r:id="rId15"/>
    <p:sldId id="346" r:id="rId16"/>
    <p:sldId id="325" r:id="rId17"/>
    <p:sldId id="315" r:id="rId18"/>
    <p:sldId id="319" r:id="rId19"/>
    <p:sldId id="347" r:id="rId20"/>
    <p:sldId id="329" r:id="rId21"/>
    <p:sldId id="348" r:id="rId22"/>
    <p:sldId id="331" r:id="rId23"/>
    <p:sldId id="333" r:id="rId24"/>
    <p:sldId id="350" r:id="rId25"/>
    <p:sldId id="349" r:id="rId26"/>
    <p:sldId id="310" r:id="rId27"/>
    <p:sldId id="27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57"/>
    <a:srgbClr val="C9A4E4"/>
    <a:srgbClr val="61D6FF"/>
    <a:srgbClr val="F16724"/>
    <a:srgbClr val="A2B710"/>
    <a:srgbClr val="FF8181"/>
    <a:srgbClr val="A86ED4"/>
    <a:srgbClr val="FF7171"/>
    <a:srgbClr val="79FF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38" y="72"/>
      </p:cViewPr>
      <p:guideLst>
        <p:guide orient="horz" pos="2184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013CA0-250F-4877-BAFD-7D8930AC8F5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92B90BD-A7B3-4F01-8E47-E609C8E9A333}">
      <dgm:prSet phldrT="[Text]" custT="1"/>
      <dgm:spPr>
        <a:solidFill>
          <a:schemeClr val="accent6">
            <a:lumMod val="40000"/>
            <a:lumOff val="60000"/>
          </a:schemeClr>
        </a:solidFill>
        <a:ln>
          <a:solidFill>
            <a:srgbClr val="F16724"/>
          </a:solidFill>
        </a:ln>
      </dgm:spPr>
      <dgm:t>
        <a:bodyPr/>
        <a:lstStyle/>
        <a:p>
          <a:pPr algn="just"/>
          <a:r>
            <a:rPr lang="en-US" sz="28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“Route”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শব্দ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থেকে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রাউটার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এসেছে</a:t>
          </a:r>
          <a:endParaRPr lang="en-US" sz="32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E35041A-1B4E-4CB1-A55D-CA736483847E}" type="parTrans" cxnId="{66F89B6C-2DDC-4DD3-9F77-C1A3168A9231}">
      <dgm:prSet/>
      <dgm:spPr/>
      <dgm:t>
        <a:bodyPr/>
        <a:lstStyle/>
        <a:p>
          <a:pPr algn="just"/>
          <a:endParaRPr lang="en-US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769AE1CA-B312-428B-A11A-5339D9767683}" type="sibTrans" cxnId="{66F89B6C-2DDC-4DD3-9F77-C1A3168A9231}">
      <dgm:prSet/>
      <dgm:spPr/>
      <dgm:t>
        <a:bodyPr/>
        <a:lstStyle/>
        <a:p>
          <a:pPr algn="just"/>
          <a:endParaRPr lang="en-US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2CCF2606-5F0A-4050-BFED-97578625FB85}">
      <dgm:prSet phldrT="[Text]" custT="1"/>
      <dgm:spPr>
        <a:solidFill>
          <a:schemeClr val="accent2">
            <a:lumMod val="60000"/>
            <a:lumOff val="40000"/>
          </a:schemeClr>
        </a:solidFill>
        <a:ln>
          <a:solidFill>
            <a:srgbClr val="F16724"/>
          </a:solidFill>
        </a:ln>
      </dgm:spPr>
      <dgm:t>
        <a:bodyPr/>
        <a:lstStyle/>
        <a:p>
          <a:pPr algn="just"/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এটি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হার্ডওয়্যার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সফটওয়্যারের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সমন্বয়ে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তৈরি</a:t>
          </a:r>
          <a:endParaRPr lang="en-US" sz="32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2DA0CB9-319C-4A6F-B840-FA8358F151EF}" type="parTrans" cxnId="{751F6D9E-E7D6-412C-BB30-D807C8A313D8}">
      <dgm:prSet/>
      <dgm:spPr/>
      <dgm:t>
        <a:bodyPr/>
        <a:lstStyle/>
        <a:p>
          <a:pPr algn="just"/>
          <a:endParaRPr lang="en-US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C63CB05A-527B-49AF-AEC9-55D45EDBD52D}" type="sibTrans" cxnId="{751F6D9E-E7D6-412C-BB30-D807C8A313D8}">
      <dgm:prSet/>
      <dgm:spPr/>
      <dgm:t>
        <a:bodyPr/>
        <a:lstStyle/>
        <a:p>
          <a:pPr algn="just"/>
          <a:endParaRPr lang="en-US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03703838-F43E-47EE-B486-1E29F6A2E90B}">
      <dgm:prSet custT="1"/>
      <dgm:spPr>
        <a:solidFill>
          <a:srgbClr val="92D050"/>
        </a:solidFill>
        <a:ln>
          <a:solidFill>
            <a:srgbClr val="F16724"/>
          </a:solidFill>
        </a:ln>
      </dgm:spPr>
      <dgm:t>
        <a:bodyPr/>
        <a:lstStyle/>
        <a:p>
          <a:pPr algn="just"/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একই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প্রটোকলের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অধীনে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কার্যরত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দুই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বা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ততোধিক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নেটওয়ার্ককে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সংযুক্ত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এটি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ব্যবহার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করা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হয়</a:t>
          </a:r>
        </a:p>
      </dgm:t>
    </dgm:pt>
    <dgm:pt modelId="{6B364260-367D-4185-BFB5-64C958FB13B6}" type="parTrans" cxnId="{1EF29AEF-9618-48FC-B8AB-49B00ECA24AE}">
      <dgm:prSet/>
      <dgm:spPr/>
      <dgm:t>
        <a:bodyPr/>
        <a:lstStyle/>
        <a:p>
          <a:pPr algn="just"/>
          <a:endParaRPr lang="en-US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C74102BE-E9F2-466E-8DD1-3BAB1E4A3FF5}" type="sibTrans" cxnId="{1EF29AEF-9618-48FC-B8AB-49B00ECA24AE}">
      <dgm:prSet/>
      <dgm:spPr/>
      <dgm:t>
        <a:bodyPr/>
        <a:lstStyle/>
        <a:p>
          <a:pPr algn="just"/>
          <a:endParaRPr lang="en-US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7C7B715A-83FA-46BB-91D3-31F879960F19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rgbClr val="F16724"/>
          </a:solidFill>
        </a:ln>
      </dgm:spPr>
      <dgm:t>
        <a:bodyPr/>
        <a:lstStyle/>
        <a:p>
          <a:pPr algn="just"/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বর্তমানে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ইন্টারনেটে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অসংখ্য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রাউটার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রয়েছে</a:t>
          </a:r>
          <a:endParaRPr lang="en-US" sz="32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716FDE6-A9EE-46E5-8066-86FFDE17463E}" type="parTrans" cxnId="{F80097CB-A9AE-4D05-8882-3AB4989CBF7E}">
      <dgm:prSet/>
      <dgm:spPr/>
      <dgm:t>
        <a:bodyPr/>
        <a:lstStyle/>
        <a:p>
          <a:pPr algn="just"/>
          <a:endParaRPr lang="en-US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3E171C46-FFBF-419D-97AC-2BB5C25F802A}" type="sibTrans" cxnId="{F80097CB-A9AE-4D05-8882-3AB4989CBF7E}">
      <dgm:prSet/>
      <dgm:spPr/>
      <dgm:t>
        <a:bodyPr/>
        <a:lstStyle/>
        <a:p>
          <a:pPr algn="just"/>
          <a:endParaRPr lang="en-US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93E476D9-721C-469A-BA0C-C38D25C118FB}">
      <dgm:prSet custT="1"/>
      <dgm:spPr>
        <a:solidFill>
          <a:srgbClr val="61D6FF"/>
        </a:solidFill>
        <a:ln>
          <a:solidFill>
            <a:srgbClr val="F16724"/>
          </a:solidFill>
        </a:ln>
      </dgm:spPr>
      <dgm:t>
        <a:bodyPr/>
        <a:lstStyle/>
        <a:p>
          <a:pPr algn="just"/>
          <a:r>
            <a:rPr lang="as-IN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তথ্য / উপাত্তকে ডাটা প্যাকেটে বিভক্ত করে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পথ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নির্দেশনা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দেওয়া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প্রধান</a:t>
          </a:r>
          <a:r>
            <a: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কাজ</a:t>
          </a:r>
          <a:endParaRPr lang="en-US" sz="32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540F672-737F-4338-BF33-1AAF3DBA27FE}" type="parTrans" cxnId="{AD52D7F5-285F-4BE0-9346-B3691996BD75}">
      <dgm:prSet/>
      <dgm:spPr/>
      <dgm:t>
        <a:bodyPr/>
        <a:lstStyle/>
        <a:p>
          <a:pPr algn="just"/>
          <a:endParaRPr lang="en-US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D7B8E8CD-BFBF-4662-BC58-C292DFA92853}" type="sibTrans" cxnId="{AD52D7F5-285F-4BE0-9346-B3691996BD75}">
      <dgm:prSet/>
      <dgm:spPr/>
      <dgm:t>
        <a:bodyPr/>
        <a:lstStyle/>
        <a:p>
          <a:pPr algn="just"/>
          <a:endParaRPr lang="en-US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2AE5B2AF-072B-4DD8-B2C1-8DBAA7983C67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rgbClr val="F16724"/>
          </a:solidFill>
        </a:ln>
      </dgm:spPr>
      <dgm:t>
        <a:bodyPr/>
        <a:lstStyle/>
        <a:p>
          <a:pPr algn="just"/>
          <a:r>
            <a:rPr lang="as-IN" sz="3200" b="0" i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রাউটার ডেটা প্যাকেটগুলোকে গন্তব্যে পৌঁছে দেও</a:t>
          </a:r>
          <a:r>
            <a:rPr lang="en-US" sz="3200" b="0" i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য়া</a:t>
          </a:r>
          <a:r>
            <a:rPr lang="as-IN" sz="3200" b="0" i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 ক্ষেত্রে সবচে</a:t>
          </a:r>
          <a:r>
            <a:rPr lang="en-US" sz="3200" b="0" i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য়ে</a:t>
          </a:r>
          <a:r>
            <a:rPr lang="as-IN" sz="3200" b="0" i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কম দূরত্বের পাথ</a:t>
          </a:r>
          <a:r>
            <a:rPr lang="en-US" sz="3200" b="0" i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as-IN" sz="2800" b="0" i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NikoshBAN" panose="02000000000000000000" pitchFamily="2" charset="0"/>
            </a:rPr>
            <a:t>(</a:t>
          </a:r>
          <a:r>
            <a:rPr lang="en-US" sz="2800" b="0" i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Path) </a:t>
          </a:r>
          <a:r>
            <a:rPr lang="as-IN" sz="3200" b="0" i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ব্যবহার করে।</a:t>
          </a:r>
          <a:endParaRPr lang="en-US" sz="32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6B2DDF6-582E-426C-9863-854073BDF34C}" type="parTrans" cxnId="{61811717-8E1F-4065-9087-3594636F6281}">
      <dgm:prSet/>
      <dgm:spPr/>
      <dgm:t>
        <a:bodyPr/>
        <a:lstStyle/>
        <a:p>
          <a:pPr algn="just"/>
          <a:endParaRPr lang="en-US"/>
        </a:p>
      </dgm:t>
    </dgm:pt>
    <dgm:pt modelId="{25083F50-BC8E-4960-BD0D-8EF595B67080}" type="sibTrans" cxnId="{61811717-8E1F-4065-9087-3594636F6281}">
      <dgm:prSet/>
      <dgm:spPr/>
      <dgm:t>
        <a:bodyPr/>
        <a:lstStyle/>
        <a:p>
          <a:pPr algn="just"/>
          <a:endParaRPr lang="en-US"/>
        </a:p>
      </dgm:t>
    </dgm:pt>
    <dgm:pt modelId="{31F1C435-B4AA-475F-B984-0D2642F1A388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rgbClr val="F16724"/>
          </a:solidFill>
        </a:ln>
      </dgm:spPr>
      <dgm:t>
        <a:bodyPr/>
        <a:lstStyle/>
        <a:p>
          <a:pPr algn="just"/>
          <a:r>
            <a:rPr lang="as-IN" sz="3200" b="0" i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রাউটার</a:t>
          </a:r>
          <a:r>
            <a:rPr lang="en-US" sz="3200" b="0" i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0" i="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IP Address </a:t>
          </a:r>
          <a:r>
            <a:rPr lang="en-US" sz="3200" b="0" i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ব্যবহার</a:t>
          </a:r>
          <a:r>
            <a:rPr lang="en-US" sz="3200" b="0" i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0" i="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করে</a:t>
          </a:r>
          <a:endParaRPr lang="en-US" sz="32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0710A46-F2E6-45A2-BC97-D6D98E28C008}" type="sibTrans" cxnId="{74110D02-3A12-4CBF-A050-9C064EAF3673}">
      <dgm:prSet/>
      <dgm:spPr/>
      <dgm:t>
        <a:bodyPr/>
        <a:lstStyle/>
        <a:p>
          <a:pPr algn="just"/>
          <a:endParaRPr lang="en-US"/>
        </a:p>
      </dgm:t>
    </dgm:pt>
    <dgm:pt modelId="{5658E040-79C4-41C4-9257-E2B4310C28B7}" type="parTrans" cxnId="{74110D02-3A12-4CBF-A050-9C064EAF3673}">
      <dgm:prSet/>
      <dgm:spPr/>
      <dgm:t>
        <a:bodyPr/>
        <a:lstStyle/>
        <a:p>
          <a:pPr algn="just"/>
          <a:endParaRPr lang="en-US"/>
        </a:p>
      </dgm:t>
    </dgm:pt>
    <dgm:pt modelId="{E710B538-9567-4C2A-AA16-7EEF188415D4}" type="pres">
      <dgm:prSet presAssocID="{93013CA0-250F-4877-BAFD-7D8930AC8F5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E1D69257-A4FC-4271-BC24-F6C0658C1F14}" type="pres">
      <dgm:prSet presAssocID="{93013CA0-250F-4877-BAFD-7D8930AC8F53}" presName="Name1" presStyleCnt="0"/>
      <dgm:spPr/>
    </dgm:pt>
    <dgm:pt modelId="{A3E917EA-40E7-4895-A434-A5B91BE391BA}" type="pres">
      <dgm:prSet presAssocID="{93013CA0-250F-4877-BAFD-7D8930AC8F53}" presName="cycle" presStyleCnt="0"/>
      <dgm:spPr/>
    </dgm:pt>
    <dgm:pt modelId="{0D671053-B559-4104-969E-543CC3D3E4D1}" type="pres">
      <dgm:prSet presAssocID="{93013CA0-250F-4877-BAFD-7D8930AC8F53}" presName="srcNode" presStyleLbl="node1" presStyleIdx="0" presStyleCnt="7"/>
      <dgm:spPr/>
    </dgm:pt>
    <dgm:pt modelId="{0A605D74-F8B4-4130-9121-9B7B7336727E}" type="pres">
      <dgm:prSet presAssocID="{93013CA0-250F-4877-BAFD-7D8930AC8F53}" presName="conn" presStyleLbl="parChTrans1D2" presStyleIdx="0" presStyleCnt="1"/>
      <dgm:spPr/>
      <dgm:t>
        <a:bodyPr/>
        <a:lstStyle/>
        <a:p>
          <a:endParaRPr lang="en-US"/>
        </a:p>
      </dgm:t>
    </dgm:pt>
    <dgm:pt modelId="{009C4655-83A7-4D2D-AD19-4E78FC292233}" type="pres">
      <dgm:prSet presAssocID="{93013CA0-250F-4877-BAFD-7D8930AC8F53}" presName="extraNode" presStyleLbl="node1" presStyleIdx="0" presStyleCnt="7"/>
      <dgm:spPr/>
    </dgm:pt>
    <dgm:pt modelId="{0B63470C-2E9F-4F54-AE0C-3C75C9EE3906}" type="pres">
      <dgm:prSet presAssocID="{93013CA0-250F-4877-BAFD-7D8930AC8F53}" presName="dstNode" presStyleLbl="node1" presStyleIdx="0" presStyleCnt="7"/>
      <dgm:spPr/>
    </dgm:pt>
    <dgm:pt modelId="{633045AF-53EE-4E77-BD21-9476894BA16E}" type="pres">
      <dgm:prSet presAssocID="{792B90BD-A7B3-4F01-8E47-E609C8E9A333}" presName="text_1" presStyleLbl="node1" presStyleIdx="0" presStyleCnt="7" custLinFactNeighborY="-114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370312-4AEA-4D26-8B38-033EDA4A9D7A}" type="pres">
      <dgm:prSet presAssocID="{792B90BD-A7B3-4F01-8E47-E609C8E9A333}" presName="accent_1" presStyleCnt="0"/>
      <dgm:spPr/>
    </dgm:pt>
    <dgm:pt modelId="{BAF652EB-6FC5-4189-A91C-1AA52AED104F}" type="pres">
      <dgm:prSet presAssocID="{792B90BD-A7B3-4F01-8E47-E609C8E9A333}" presName="accentRepeatNode" presStyleLbl="solidFgAcc1" presStyleIdx="0" presStyleCnt="7"/>
      <dgm:spPr>
        <a:solidFill>
          <a:schemeClr val="accent6"/>
        </a:solidFill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159DC3F3-C57F-4AF3-BD69-54BF493692D3}" type="pres">
      <dgm:prSet presAssocID="{2CCF2606-5F0A-4050-BFED-97578625FB85}" presName="text_2" presStyleLbl="node1" presStyleIdx="1" presStyleCnt="7" custScaleX="102057" custLinFactNeighborX="-1093" custLinFactNeighborY="-385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8C8AA3-ACAB-4C93-AF74-67AD2C253AE1}" type="pres">
      <dgm:prSet presAssocID="{2CCF2606-5F0A-4050-BFED-97578625FB85}" presName="accent_2" presStyleCnt="0"/>
      <dgm:spPr/>
    </dgm:pt>
    <dgm:pt modelId="{80055B17-21B4-4C58-8E9C-63BE11A33010}" type="pres">
      <dgm:prSet presAssocID="{2CCF2606-5F0A-4050-BFED-97578625FB85}" presName="accentRepeatNode" presStyleLbl="solidFgAcc1" presStyleIdx="1" presStyleCnt="7" custLinFactNeighborX="-25660" custLinFactNeighborY="-20162"/>
      <dgm:spPr>
        <a:solidFill>
          <a:schemeClr val="accent5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74EEA379-6CAC-488F-B694-A3B5E1996D2F}" type="pres">
      <dgm:prSet presAssocID="{03703838-F43E-47EE-B486-1E29F6A2E90B}" presName="text_3" presStyleLbl="node1" presStyleIdx="2" presStyleCnt="7" custScaleX="101145" custScaleY="183347" custLinFactNeighborX="-447" custLinFactNeighborY="-110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5E0718-B535-4668-9B18-A143F47DCBD4}" type="pres">
      <dgm:prSet presAssocID="{03703838-F43E-47EE-B486-1E29F6A2E90B}" presName="accent_3" presStyleCnt="0"/>
      <dgm:spPr/>
    </dgm:pt>
    <dgm:pt modelId="{F402D793-0E4A-4369-9A6B-E9DB43084134}" type="pres">
      <dgm:prSet presAssocID="{03703838-F43E-47EE-B486-1E29F6A2E90B}" presName="accentRepeatNode" presStyleLbl="solidFgAcc1" presStyleIdx="2" presStyleCnt="7" custLinFactNeighborX="-10997" custLinFactNeighborY="-32993"/>
      <dgm:spPr>
        <a:solidFill>
          <a:schemeClr val="accent2">
            <a:lumMod val="50000"/>
          </a:schemeClr>
        </a:solidFill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8995477C-9A84-4C46-BB73-25AE5736937F}" type="pres">
      <dgm:prSet presAssocID="{7C7B715A-83FA-46BB-91D3-31F879960F19}" presName="text_4" presStyleLbl="node1" presStyleIdx="3" presStyleCnt="7" custLinFactNeighborY="-45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735199-A331-46FB-9C66-1501C0ACED4D}" type="pres">
      <dgm:prSet presAssocID="{7C7B715A-83FA-46BB-91D3-31F879960F19}" presName="accent_4" presStyleCnt="0"/>
      <dgm:spPr/>
    </dgm:pt>
    <dgm:pt modelId="{E5B6CD92-60A6-495A-A2AF-7E35544469B7}" type="pres">
      <dgm:prSet presAssocID="{7C7B715A-83FA-46BB-91D3-31F879960F19}" presName="accentRepeatNode" presStyleLbl="solidFgAcc1" presStyleIdx="3" presStyleCnt="7" custLinFactNeighborY="-16497"/>
      <dgm:spPr>
        <a:solidFill>
          <a:schemeClr val="accent6"/>
        </a:solidFill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D560B9B4-54FC-47F6-ADEE-5A9FA4739DD3}" type="pres">
      <dgm:prSet presAssocID="{93E476D9-721C-469A-BA0C-C38D25C118FB}" presName="text_5" presStyleLbl="node1" presStyleIdx="4" presStyleCnt="7" custLinFactNeighborY="-252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5F8DD7-396D-4C9C-9EC1-A91B534EB7C1}" type="pres">
      <dgm:prSet presAssocID="{93E476D9-721C-469A-BA0C-C38D25C118FB}" presName="accent_5" presStyleCnt="0"/>
      <dgm:spPr/>
    </dgm:pt>
    <dgm:pt modelId="{26A47296-5458-424B-BA3A-5E2FD0A254EC}" type="pres">
      <dgm:prSet presAssocID="{93E476D9-721C-469A-BA0C-C38D25C118FB}" presName="accentRepeatNode" presStyleLbl="solidFgAcc1" presStyleIdx="4" presStyleCnt="7" custLinFactNeighborX="3666" custLinFactNeighborY="-16496"/>
      <dgm:spPr>
        <a:solidFill>
          <a:schemeClr val="tx2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7C677F44-B049-44E3-A484-5C2175391874}" type="pres">
      <dgm:prSet presAssocID="{2AE5B2AF-072B-4DD8-B2C1-8DBAA7983C67}" presName="text_6" presStyleLbl="node1" presStyleIdx="5" presStyleCnt="7" custScaleX="97841" custScaleY="150596" custLinFactNeighborX="983" custLinFactNeighborY="-114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43422D-EF8C-49B1-A5EC-E4198BE47504}" type="pres">
      <dgm:prSet presAssocID="{2AE5B2AF-072B-4DD8-B2C1-8DBAA7983C67}" presName="accent_6" presStyleCnt="0"/>
      <dgm:spPr/>
    </dgm:pt>
    <dgm:pt modelId="{A0C6627D-4A38-418C-AB1A-FC09AF7113C0}" type="pres">
      <dgm:prSet presAssocID="{2AE5B2AF-072B-4DD8-B2C1-8DBAA7983C67}" presName="accentRepeatNode" presStyleLbl="solidFgAcc1" presStyleIdx="5" presStyleCnt="7" custLinFactNeighborX="3666" custLinFactNeighborY="-21994"/>
      <dgm:spPr>
        <a:solidFill>
          <a:schemeClr val="accent1"/>
        </a:solidFill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381C693C-A864-47BF-80C6-A7CC51788F19}" type="pres">
      <dgm:prSet presAssocID="{31F1C435-B4AA-475F-B984-0D2642F1A388}" presName="text_7" presStyleLbl="node1" presStyleIdx="6" presStyleCnt="7" custScaleX="97302" custScaleY="116597" custLinFactNeighborX="733" custLinFactNeighborY="39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B4FE8B-C2F1-41A6-99C3-43170ADD5ABC}" type="pres">
      <dgm:prSet presAssocID="{31F1C435-B4AA-475F-B984-0D2642F1A388}" presName="accent_7" presStyleCnt="0"/>
      <dgm:spPr/>
    </dgm:pt>
    <dgm:pt modelId="{936A6455-B454-487D-BEA9-B66FDC174D8F}" type="pres">
      <dgm:prSet presAssocID="{31F1C435-B4AA-475F-B984-0D2642F1A388}" presName="accentRepeatNode" presStyleLbl="solidFgAcc1" presStyleIdx="6" presStyleCnt="7" custLinFactNeighborX="10997" custLinFactNeighborY="-8106"/>
      <dgm:spPr>
        <a:solidFill>
          <a:schemeClr val="accent6"/>
        </a:solidFill>
        <a:scene3d>
          <a:camera prst="orthographicFront"/>
          <a:lightRig rig="threePt" dir="t"/>
        </a:scene3d>
        <a:sp3d>
          <a:bevelT w="152400" h="50800" prst="softRound"/>
        </a:sp3d>
      </dgm:spPr>
    </dgm:pt>
  </dgm:ptLst>
  <dgm:cxnLst>
    <dgm:cxn modelId="{AE93C4FC-AFF3-4793-B2A9-117D0CCEB8B0}" type="presOf" srcId="{769AE1CA-B312-428B-A11A-5339D9767683}" destId="{0A605D74-F8B4-4130-9121-9B7B7336727E}" srcOrd="0" destOrd="0" presId="urn:microsoft.com/office/officeart/2008/layout/VerticalCurvedList"/>
    <dgm:cxn modelId="{38CB732A-E20F-4F2E-A348-CE2DC60C37A6}" type="presOf" srcId="{93013CA0-250F-4877-BAFD-7D8930AC8F53}" destId="{E710B538-9567-4C2A-AA16-7EEF188415D4}" srcOrd="0" destOrd="0" presId="urn:microsoft.com/office/officeart/2008/layout/VerticalCurvedList"/>
    <dgm:cxn modelId="{F4770D58-BAA3-4504-BD5A-A701BFF4EF23}" type="presOf" srcId="{792B90BD-A7B3-4F01-8E47-E609C8E9A333}" destId="{633045AF-53EE-4E77-BD21-9476894BA16E}" srcOrd="0" destOrd="0" presId="urn:microsoft.com/office/officeart/2008/layout/VerticalCurvedList"/>
    <dgm:cxn modelId="{AD52D7F5-285F-4BE0-9346-B3691996BD75}" srcId="{93013CA0-250F-4877-BAFD-7D8930AC8F53}" destId="{93E476D9-721C-469A-BA0C-C38D25C118FB}" srcOrd="4" destOrd="0" parTransId="{C540F672-737F-4338-BF33-1AAF3DBA27FE}" sibTransId="{D7B8E8CD-BFBF-4662-BC58-C292DFA92853}"/>
    <dgm:cxn modelId="{23311332-2058-4C49-A6C0-1A356DF5AFB7}" type="presOf" srcId="{31F1C435-B4AA-475F-B984-0D2642F1A388}" destId="{381C693C-A864-47BF-80C6-A7CC51788F19}" srcOrd="0" destOrd="0" presId="urn:microsoft.com/office/officeart/2008/layout/VerticalCurvedList"/>
    <dgm:cxn modelId="{1EF29AEF-9618-48FC-B8AB-49B00ECA24AE}" srcId="{93013CA0-250F-4877-BAFD-7D8930AC8F53}" destId="{03703838-F43E-47EE-B486-1E29F6A2E90B}" srcOrd="2" destOrd="0" parTransId="{6B364260-367D-4185-BFB5-64C958FB13B6}" sibTransId="{C74102BE-E9F2-466E-8DD1-3BAB1E4A3FF5}"/>
    <dgm:cxn modelId="{66F89B6C-2DDC-4DD3-9F77-C1A3168A9231}" srcId="{93013CA0-250F-4877-BAFD-7D8930AC8F53}" destId="{792B90BD-A7B3-4F01-8E47-E609C8E9A333}" srcOrd="0" destOrd="0" parTransId="{6E35041A-1B4E-4CB1-A55D-CA736483847E}" sibTransId="{769AE1CA-B312-428B-A11A-5339D9767683}"/>
    <dgm:cxn modelId="{61811717-8E1F-4065-9087-3594636F6281}" srcId="{93013CA0-250F-4877-BAFD-7D8930AC8F53}" destId="{2AE5B2AF-072B-4DD8-B2C1-8DBAA7983C67}" srcOrd="5" destOrd="0" parTransId="{96B2DDF6-582E-426C-9863-854073BDF34C}" sibTransId="{25083F50-BC8E-4960-BD0D-8EF595B67080}"/>
    <dgm:cxn modelId="{74110D02-3A12-4CBF-A050-9C064EAF3673}" srcId="{93013CA0-250F-4877-BAFD-7D8930AC8F53}" destId="{31F1C435-B4AA-475F-B984-0D2642F1A388}" srcOrd="6" destOrd="0" parTransId="{5658E040-79C4-41C4-9257-E2B4310C28B7}" sibTransId="{60710A46-F2E6-45A2-BC97-D6D98E28C008}"/>
    <dgm:cxn modelId="{F80097CB-A9AE-4D05-8882-3AB4989CBF7E}" srcId="{93013CA0-250F-4877-BAFD-7D8930AC8F53}" destId="{7C7B715A-83FA-46BB-91D3-31F879960F19}" srcOrd="3" destOrd="0" parTransId="{9716FDE6-A9EE-46E5-8066-86FFDE17463E}" sibTransId="{3E171C46-FFBF-419D-97AC-2BB5C25F802A}"/>
    <dgm:cxn modelId="{87EB318A-433B-4513-9371-BF8655E76020}" type="presOf" srcId="{93E476D9-721C-469A-BA0C-C38D25C118FB}" destId="{D560B9B4-54FC-47F6-ADEE-5A9FA4739DD3}" srcOrd="0" destOrd="0" presId="urn:microsoft.com/office/officeart/2008/layout/VerticalCurvedList"/>
    <dgm:cxn modelId="{01DCCC51-AD15-4664-9771-6DDCCEDA5E11}" type="presOf" srcId="{2CCF2606-5F0A-4050-BFED-97578625FB85}" destId="{159DC3F3-C57F-4AF3-BD69-54BF493692D3}" srcOrd="0" destOrd="0" presId="urn:microsoft.com/office/officeart/2008/layout/VerticalCurvedList"/>
    <dgm:cxn modelId="{751F6D9E-E7D6-412C-BB30-D807C8A313D8}" srcId="{93013CA0-250F-4877-BAFD-7D8930AC8F53}" destId="{2CCF2606-5F0A-4050-BFED-97578625FB85}" srcOrd="1" destOrd="0" parTransId="{12DA0CB9-319C-4A6F-B840-FA8358F151EF}" sibTransId="{C63CB05A-527B-49AF-AEC9-55D45EDBD52D}"/>
    <dgm:cxn modelId="{09F770F4-E59A-4AE8-9C40-AA4D3AFFE70F}" type="presOf" srcId="{2AE5B2AF-072B-4DD8-B2C1-8DBAA7983C67}" destId="{7C677F44-B049-44E3-A484-5C2175391874}" srcOrd="0" destOrd="0" presId="urn:microsoft.com/office/officeart/2008/layout/VerticalCurvedList"/>
    <dgm:cxn modelId="{59876CD5-5A01-46FA-9257-EE4673394843}" type="presOf" srcId="{03703838-F43E-47EE-B486-1E29F6A2E90B}" destId="{74EEA379-6CAC-488F-B694-A3B5E1996D2F}" srcOrd="0" destOrd="0" presId="urn:microsoft.com/office/officeart/2008/layout/VerticalCurvedList"/>
    <dgm:cxn modelId="{A26FB864-07B1-4E75-A78F-1F9CE1911C64}" type="presOf" srcId="{7C7B715A-83FA-46BB-91D3-31F879960F19}" destId="{8995477C-9A84-4C46-BB73-25AE5736937F}" srcOrd="0" destOrd="0" presId="urn:microsoft.com/office/officeart/2008/layout/VerticalCurvedList"/>
    <dgm:cxn modelId="{096F8018-5E92-401F-A033-3B91E3BD01C0}" type="presParOf" srcId="{E710B538-9567-4C2A-AA16-7EEF188415D4}" destId="{E1D69257-A4FC-4271-BC24-F6C0658C1F14}" srcOrd="0" destOrd="0" presId="urn:microsoft.com/office/officeart/2008/layout/VerticalCurvedList"/>
    <dgm:cxn modelId="{B9A54941-D850-49AC-815E-8CC0EAE174B6}" type="presParOf" srcId="{E1D69257-A4FC-4271-BC24-F6C0658C1F14}" destId="{A3E917EA-40E7-4895-A434-A5B91BE391BA}" srcOrd="0" destOrd="0" presId="urn:microsoft.com/office/officeart/2008/layout/VerticalCurvedList"/>
    <dgm:cxn modelId="{548BCDD8-27AC-4391-8154-045EBECE275A}" type="presParOf" srcId="{A3E917EA-40E7-4895-A434-A5B91BE391BA}" destId="{0D671053-B559-4104-969E-543CC3D3E4D1}" srcOrd="0" destOrd="0" presId="urn:microsoft.com/office/officeart/2008/layout/VerticalCurvedList"/>
    <dgm:cxn modelId="{ED940F1E-C415-487A-AE41-3F9F51022BE3}" type="presParOf" srcId="{A3E917EA-40E7-4895-A434-A5B91BE391BA}" destId="{0A605D74-F8B4-4130-9121-9B7B7336727E}" srcOrd="1" destOrd="0" presId="urn:microsoft.com/office/officeart/2008/layout/VerticalCurvedList"/>
    <dgm:cxn modelId="{0DE4110E-E1D7-4B7C-9CD4-AE7F7FAE38A5}" type="presParOf" srcId="{A3E917EA-40E7-4895-A434-A5B91BE391BA}" destId="{009C4655-83A7-4D2D-AD19-4E78FC292233}" srcOrd="2" destOrd="0" presId="urn:microsoft.com/office/officeart/2008/layout/VerticalCurvedList"/>
    <dgm:cxn modelId="{12949D2F-0518-4D09-89E6-78414FEEFC30}" type="presParOf" srcId="{A3E917EA-40E7-4895-A434-A5B91BE391BA}" destId="{0B63470C-2E9F-4F54-AE0C-3C75C9EE3906}" srcOrd="3" destOrd="0" presId="urn:microsoft.com/office/officeart/2008/layout/VerticalCurvedList"/>
    <dgm:cxn modelId="{A45C8632-1229-43A3-95B7-DB13DEEFCE21}" type="presParOf" srcId="{E1D69257-A4FC-4271-BC24-F6C0658C1F14}" destId="{633045AF-53EE-4E77-BD21-9476894BA16E}" srcOrd="1" destOrd="0" presId="urn:microsoft.com/office/officeart/2008/layout/VerticalCurvedList"/>
    <dgm:cxn modelId="{0D58628C-3A75-41D7-94DE-15C84114C2AF}" type="presParOf" srcId="{E1D69257-A4FC-4271-BC24-F6C0658C1F14}" destId="{2B370312-4AEA-4D26-8B38-033EDA4A9D7A}" srcOrd="2" destOrd="0" presId="urn:microsoft.com/office/officeart/2008/layout/VerticalCurvedList"/>
    <dgm:cxn modelId="{92FA85E3-3DD6-47D9-AE4A-16D789B933F5}" type="presParOf" srcId="{2B370312-4AEA-4D26-8B38-033EDA4A9D7A}" destId="{BAF652EB-6FC5-4189-A91C-1AA52AED104F}" srcOrd="0" destOrd="0" presId="urn:microsoft.com/office/officeart/2008/layout/VerticalCurvedList"/>
    <dgm:cxn modelId="{21D3748E-B9BA-4784-A42A-EE752EFB9871}" type="presParOf" srcId="{E1D69257-A4FC-4271-BC24-F6C0658C1F14}" destId="{159DC3F3-C57F-4AF3-BD69-54BF493692D3}" srcOrd="3" destOrd="0" presId="urn:microsoft.com/office/officeart/2008/layout/VerticalCurvedList"/>
    <dgm:cxn modelId="{5EEBC835-1A30-4026-8C6A-5B556AF8803F}" type="presParOf" srcId="{E1D69257-A4FC-4271-BC24-F6C0658C1F14}" destId="{118C8AA3-ACAB-4C93-AF74-67AD2C253AE1}" srcOrd="4" destOrd="0" presId="urn:microsoft.com/office/officeart/2008/layout/VerticalCurvedList"/>
    <dgm:cxn modelId="{53B8B1EF-42AF-43B7-82ED-E3D251243598}" type="presParOf" srcId="{118C8AA3-ACAB-4C93-AF74-67AD2C253AE1}" destId="{80055B17-21B4-4C58-8E9C-63BE11A33010}" srcOrd="0" destOrd="0" presId="urn:microsoft.com/office/officeart/2008/layout/VerticalCurvedList"/>
    <dgm:cxn modelId="{E1B34444-4448-4A32-8914-50FC9EF96F5C}" type="presParOf" srcId="{E1D69257-A4FC-4271-BC24-F6C0658C1F14}" destId="{74EEA379-6CAC-488F-B694-A3B5E1996D2F}" srcOrd="5" destOrd="0" presId="urn:microsoft.com/office/officeart/2008/layout/VerticalCurvedList"/>
    <dgm:cxn modelId="{7BC35BB9-789D-475B-9760-96778192D17F}" type="presParOf" srcId="{E1D69257-A4FC-4271-BC24-F6C0658C1F14}" destId="{FE5E0718-B535-4668-9B18-A143F47DCBD4}" srcOrd="6" destOrd="0" presId="urn:microsoft.com/office/officeart/2008/layout/VerticalCurvedList"/>
    <dgm:cxn modelId="{8D9A2234-B8AE-429E-B6C2-243B2A265CCA}" type="presParOf" srcId="{FE5E0718-B535-4668-9B18-A143F47DCBD4}" destId="{F402D793-0E4A-4369-9A6B-E9DB43084134}" srcOrd="0" destOrd="0" presId="urn:microsoft.com/office/officeart/2008/layout/VerticalCurvedList"/>
    <dgm:cxn modelId="{90034D33-9556-4D39-B0EA-9AC004C8C31F}" type="presParOf" srcId="{E1D69257-A4FC-4271-BC24-F6C0658C1F14}" destId="{8995477C-9A84-4C46-BB73-25AE5736937F}" srcOrd="7" destOrd="0" presId="urn:microsoft.com/office/officeart/2008/layout/VerticalCurvedList"/>
    <dgm:cxn modelId="{A88A8BC7-15E9-4B4A-8F86-D629F2108105}" type="presParOf" srcId="{E1D69257-A4FC-4271-BC24-F6C0658C1F14}" destId="{88735199-A331-46FB-9C66-1501C0ACED4D}" srcOrd="8" destOrd="0" presId="urn:microsoft.com/office/officeart/2008/layout/VerticalCurvedList"/>
    <dgm:cxn modelId="{68C2EDA3-975E-4778-8865-EE22F5939A68}" type="presParOf" srcId="{88735199-A331-46FB-9C66-1501C0ACED4D}" destId="{E5B6CD92-60A6-495A-A2AF-7E35544469B7}" srcOrd="0" destOrd="0" presId="urn:microsoft.com/office/officeart/2008/layout/VerticalCurvedList"/>
    <dgm:cxn modelId="{8CD8BC04-7914-4991-846B-981916E1AFB4}" type="presParOf" srcId="{E1D69257-A4FC-4271-BC24-F6C0658C1F14}" destId="{D560B9B4-54FC-47F6-ADEE-5A9FA4739DD3}" srcOrd="9" destOrd="0" presId="urn:microsoft.com/office/officeart/2008/layout/VerticalCurvedList"/>
    <dgm:cxn modelId="{3C4B86F9-E7C5-48CC-9552-47027567D710}" type="presParOf" srcId="{E1D69257-A4FC-4271-BC24-F6C0658C1F14}" destId="{DC5F8DD7-396D-4C9C-9EC1-A91B534EB7C1}" srcOrd="10" destOrd="0" presId="urn:microsoft.com/office/officeart/2008/layout/VerticalCurvedList"/>
    <dgm:cxn modelId="{C79DBD6E-847A-4B8A-995D-F74B40C03291}" type="presParOf" srcId="{DC5F8DD7-396D-4C9C-9EC1-A91B534EB7C1}" destId="{26A47296-5458-424B-BA3A-5E2FD0A254EC}" srcOrd="0" destOrd="0" presId="urn:microsoft.com/office/officeart/2008/layout/VerticalCurvedList"/>
    <dgm:cxn modelId="{B244BDB7-0DAA-48DC-85CE-F986030DC469}" type="presParOf" srcId="{E1D69257-A4FC-4271-BC24-F6C0658C1F14}" destId="{7C677F44-B049-44E3-A484-5C2175391874}" srcOrd="11" destOrd="0" presId="urn:microsoft.com/office/officeart/2008/layout/VerticalCurvedList"/>
    <dgm:cxn modelId="{6BAA9237-98F6-4D37-8D90-54DB465C49A7}" type="presParOf" srcId="{E1D69257-A4FC-4271-BC24-F6C0658C1F14}" destId="{FE43422D-EF8C-49B1-A5EC-E4198BE47504}" srcOrd="12" destOrd="0" presId="urn:microsoft.com/office/officeart/2008/layout/VerticalCurvedList"/>
    <dgm:cxn modelId="{1B864E27-CDF6-45A0-ADC9-0513A496ED37}" type="presParOf" srcId="{FE43422D-EF8C-49B1-A5EC-E4198BE47504}" destId="{A0C6627D-4A38-418C-AB1A-FC09AF7113C0}" srcOrd="0" destOrd="0" presId="urn:microsoft.com/office/officeart/2008/layout/VerticalCurvedList"/>
    <dgm:cxn modelId="{9E28C390-3E02-4988-BF6E-D808B0157815}" type="presParOf" srcId="{E1D69257-A4FC-4271-BC24-F6C0658C1F14}" destId="{381C693C-A864-47BF-80C6-A7CC51788F19}" srcOrd="13" destOrd="0" presId="urn:microsoft.com/office/officeart/2008/layout/VerticalCurvedList"/>
    <dgm:cxn modelId="{89F33149-9C94-49D1-B4A8-18B9DD4F5CF8}" type="presParOf" srcId="{E1D69257-A4FC-4271-BC24-F6C0658C1F14}" destId="{F2B4FE8B-C2F1-41A6-99C3-43170ADD5ABC}" srcOrd="14" destOrd="0" presId="urn:microsoft.com/office/officeart/2008/layout/VerticalCurvedList"/>
    <dgm:cxn modelId="{2063EE8E-C72F-481E-A543-2982F60FC2AD}" type="presParOf" srcId="{F2B4FE8B-C2F1-41A6-99C3-43170ADD5ABC}" destId="{936A6455-B454-487D-BEA9-B66FDC174D8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3E9DF0-85BE-41DE-B673-4D5EB013AAE8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F4A316-DAA5-4FA9-8F95-5892CBAADD67}">
      <dgm:prSet phldrT="[Text]" custT="1"/>
      <dgm:spPr>
        <a:gradFill rotWithShape="0">
          <a:gsLst>
            <a:gs pos="0">
              <a:srgbClr val="FF8989"/>
            </a:gs>
            <a:gs pos="46000">
              <a:srgbClr val="FFFF00"/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ln w="57150"/>
      </dgm:spPr>
      <dgm:t>
        <a:bodyPr lIns="91440" rIns="91440"/>
        <a:lstStyle/>
        <a:p>
          <a:pPr algn="l"/>
          <a:r>
            <a: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তথ্য / </a:t>
          </a:r>
          <a:r>
            <a:rPr lang="en-US" sz="3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উপাত্তকে</a:t>
          </a:r>
          <a:r>
            <a: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ডাটা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প্যাকেটে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বিভক্ত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করে</a:t>
          </a:r>
          <a:endParaRPr lang="en-US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220E7B8-A0DD-4C5C-8676-7F920001630E}" type="parTrans" cxnId="{5C1A65CF-4885-4197-B1A0-31389FC81139}">
      <dgm:prSet/>
      <dgm:spPr/>
      <dgm:t>
        <a:bodyPr/>
        <a:lstStyle/>
        <a:p>
          <a:endParaRPr lang="en-US" sz="3600"/>
        </a:p>
      </dgm:t>
    </dgm:pt>
    <dgm:pt modelId="{62DA1556-FB82-4C43-9EE0-4E449F480DFD}" type="sibTrans" cxnId="{5C1A65CF-4885-4197-B1A0-31389FC81139}">
      <dgm:prSet/>
      <dgm:spPr/>
      <dgm:t>
        <a:bodyPr/>
        <a:lstStyle/>
        <a:p>
          <a:endParaRPr lang="en-US" sz="3600"/>
        </a:p>
      </dgm:t>
    </dgm:pt>
    <dgm:pt modelId="{FF592089-9E64-4C61-ABD4-8593BD44CFEB}">
      <dgm:prSet phldrT="[Text]" custT="1"/>
      <dgm:spPr>
        <a:gradFill rotWithShape="0">
          <a:gsLst>
            <a:gs pos="0">
              <a:srgbClr val="A86ED4"/>
            </a:gs>
            <a:gs pos="46000">
              <a:srgbClr val="FFFF00"/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ln w="57150"/>
      </dgm:spPr>
      <dgm:t>
        <a:bodyPr/>
        <a:lstStyle/>
        <a:p>
          <a:r>
            <a:rPr lang="en-US" sz="3600" b="1" dirty="0" err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প্রতিটি</a:t>
          </a:r>
          <a:r>
            <a: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ডাটা</a:t>
          </a:r>
          <a:r>
            <a: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প্যাকেটে</a:t>
          </a:r>
          <a:r>
            <a: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গন্তব্যস্থলের</a:t>
          </a:r>
          <a:r>
            <a: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ঠিকানা</a:t>
          </a:r>
          <a:r>
            <a: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সংযুক্ত</a:t>
          </a:r>
          <a:r>
            <a: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থাকে</a:t>
          </a:r>
          <a:endParaRPr lang="en-US" sz="3600" b="1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D356602-C886-409E-B813-79F59B5811F8}" type="parTrans" cxnId="{59B2A066-6FF9-45DF-B28B-F5FA53CADA3B}">
      <dgm:prSet/>
      <dgm:spPr/>
      <dgm:t>
        <a:bodyPr/>
        <a:lstStyle/>
        <a:p>
          <a:endParaRPr lang="en-US" sz="3600"/>
        </a:p>
      </dgm:t>
    </dgm:pt>
    <dgm:pt modelId="{BBF5F00B-3832-49F7-B14C-E9F0BA63BD0E}" type="sibTrans" cxnId="{59B2A066-6FF9-45DF-B28B-F5FA53CADA3B}">
      <dgm:prSet/>
      <dgm:spPr/>
      <dgm:t>
        <a:bodyPr/>
        <a:lstStyle/>
        <a:p>
          <a:endParaRPr lang="en-US" sz="3600"/>
        </a:p>
      </dgm:t>
    </dgm:pt>
    <dgm:pt modelId="{CC62FEA5-395F-4A1D-B451-CF97C2732B1C}">
      <dgm:prSet phldrT="[Text]" custT="1"/>
      <dgm:spPr>
        <a:gradFill rotWithShape="0">
          <a:gsLst>
            <a:gs pos="0">
              <a:srgbClr val="00B0F0"/>
            </a:gs>
            <a:gs pos="46000">
              <a:srgbClr val="FFFF00"/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ln w="57150"/>
      </dgm:spPr>
      <dgm:t>
        <a:bodyPr/>
        <a:lstStyle/>
        <a:p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বিভিন্ন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ডাটা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প্যাকেট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বিভিন্ন</a:t>
          </a:r>
          <a:r>
            <a: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পথে</a:t>
          </a:r>
          <a:r>
            <a: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গন্তব্যে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পৌঁছায়</a:t>
          </a:r>
          <a:endParaRPr lang="en-US" sz="36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AA25588-FF49-44D2-9081-67E8412EF2C5}" type="parTrans" cxnId="{31904B70-DF55-4CB4-B965-91466FEBC99A}">
      <dgm:prSet/>
      <dgm:spPr/>
      <dgm:t>
        <a:bodyPr/>
        <a:lstStyle/>
        <a:p>
          <a:endParaRPr lang="en-US" sz="3600"/>
        </a:p>
      </dgm:t>
    </dgm:pt>
    <dgm:pt modelId="{C39D23CC-23F4-430D-B060-234BC0A5E9E0}" type="sibTrans" cxnId="{31904B70-DF55-4CB4-B965-91466FEBC99A}">
      <dgm:prSet/>
      <dgm:spPr/>
      <dgm:t>
        <a:bodyPr/>
        <a:lstStyle/>
        <a:p>
          <a:endParaRPr lang="en-US" sz="3600"/>
        </a:p>
      </dgm:t>
    </dgm:pt>
    <dgm:pt modelId="{50BD75B5-305A-4695-9549-8F3E64411DDF}">
      <dgm:prSet phldrT="[Text]" custT="1"/>
      <dgm:spPr>
        <a:gradFill rotWithShape="0">
          <a:gsLst>
            <a:gs pos="0">
              <a:srgbClr val="FF8181"/>
            </a:gs>
            <a:gs pos="46000">
              <a:srgbClr val="FFFF00"/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ln w="57150"/>
      </dgm:spPr>
      <dgm:t>
        <a:bodyPr/>
        <a:lstStyle/>
        <a:p>
          <a:r>
            <a:rPr lang="en-US" sz="3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একটি</a:t>
          </a:r>
          <a:r>
            <a: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ডাটা</a:t>
          </a:r>
          <a:r>
            <a: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প্যাকেট</a:t>
          </a:r>
          <a:r>
            <a: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কোন</a:t>
          </a:r>
          <a:r>
            <a: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একটি</a:t>
          </a:r>
          <a:r>
            <a: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রাউটারে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পৌঁছালে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কোন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পথে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অগ্রসর</a:t>
          </a:r>
          <a:r>
            <a: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হলে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strike="noStrike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সহজে</a:t>
          </a:r>
          <a:r>
            <a:rPr lang="en-US" sz="3600" b="1" strike="noStrike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3600" b="1" strike="noStrike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দ্রুত</a:t>
          </a:r>
          <a:r>
            <a:rPr lang="en-US" sz="3600" b="1" strike="noStrike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গন্তব্যে</a:t>
          </a:r>
          <a:r>
            <a: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পৌঁছবে</a:t>
          </a:r>
          <a:r>
            <a: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তার</a:t>
          </a:r>
          <a:r>
            <a: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পথ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নির্দেশনা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দেয়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রাউটার</a:t>
          </a:r>
          <a:r>
            <a: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gm:t>
    </dgm:pt>
    <dgm:pt modelId="{B79F0413-764D-485C-B248-2EB161557EBF}" type="parTrans" cxnId="{1D5CF402-88F3-4B97-A003-4E6E71F279EE}">
      <dgm:prSet/>
      <dgm:spPr/>
      <dgm:t>
        <a:bodyPr/>
        <a:lstStyle/>
        <a:p>
          <a:endParaRPr lang="en-US" sz="3600"/>
        </a:p>
      </dgm:t>
    </dgm:pt>
    <dgm:pt modelId="{B7D06B18-0B96-4739-8C41-8C081D1276ED}" type="sibTrans" cxnId="{1D5CF402-88F3-4B97-A003-4E6E71F279EE}">
      <dgm:prSet/>
      <dgm:spPr/>
      <dgm:t>
        <a:bodyPr/>
        <a:lstStyle/>
        <a:p>
          <a:endParaRPr lang="en-US" sz="3600"/>
        </a:p>
      </dgm:t>
    </dgm:pt>
    <dgm:pt modelId="{7CE81E78-D217-4E15-8122-4BB2B185F53C}" type="pres">
      <dgm:prSet presAssocID="{0F3E9DF0-85BE-41DE-B673-4D5EB013AAE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B995C2-B10F-4491-865F-C4EFCE3F6964}" type="pres">
      <dgm:prSet presAssocID="{23F4A316-DAA5-4FA9-8F95-5892CBAADD67}" presName="Name5" presStyleLbl="vennNode1" presStyleIdx="0" presStyleCnt="4" custScaleX="85018" custScaleY="158701" custLinFactNeighborX="-191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D83A3A-8402-4E8D-B8D0-48E4593A49E8}" type="pres">
      <dgm:prSet presAssocID="{62DA1556-FB82-4C43-9EE0-4E449F480DFD}" presName="space" presStyleCnt="0"/>
      <dgm:spPr/>
    </dgm:pt>
    <dgm:pt modelId="{2982D05F-85DD-47B8-9FCB-02929A07E371}" type="pres">
      <dgm:prSet presAssocID="{FF592089-9E64-4C61-ABD4-8593BD44CFEB}" presName="Name5" presStyleLbl="vennNode1" presStyleIdx="1" presStyleCnt="4" custScaleX="96354" custScaleY="1587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006793-3B3D-4A09-90CD-CD84CA119C05}" type="pres">
      <dgm:prSet presAssocID="{BBF5F00B-3832-49F7-B14C-E9F0BA63BD0E}" presName="space" presStyleCnt="0"/>
      <dgm:spPr/>
    </dgm:pt>
    <dgm:pt modelId="{DFB0231C-F8D3-4E94-87FA-98C7F62C31E0}" type="pres">
      <dgm:prSet presAssocID="{CC62FEA5-395F-4A1D-B451-CF97C2732B1C}" presName="Name5" presStyleLbl="vennNode1" presStyleIdx="2" presStyleCnt="4" custScaleX="96354" custScaleY="1587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906817-BD9C-4F56-9BE0-E12795DE91A1}" type="pres">
      <dgm:prSet presAssocID="{C39D23CC-23F4-430D-B060-234BC0A5E9E0}" presName="space" presStyleCnt="0"/>
      <dgm:spPr/>
    </dgm:pt>
    <dgm:pt modelId="{F39EE880-701C-4AD3-ABD9-51A6E36989EA}" type="pres">
      <dgm:prSet presAssocID="{50BD75B5-305A-4695-9549-8F3E64411DDF}" presName="Name5" presStyleLbl="vennNode1" presStyleIdx="3" presStyleCnt="4" custScaleX="130835" custScaleY="1597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EDE383-5852-4572-B755-D51928340CB9}" type="presOf" srcId="{0F3E9DF0-85BE-41DE-B673-4D5EB013AAE8}" destId="{7CE81E78-D217-4E15-8122-4BB2B185F53C}" srcOrd="0" destOrd="0" presId="urn:microsoft.com/office/officeart/2005/8/layout/venn3"/>
    <dgm:cxn modelId="{DD940A07-620B-46B7-8389-4134A90916B3}" type="presOf" srcId="{CC62FEA5-395F-4A1D-B451-CF97C2732B1C}" destId="{DFB0231C-F8D3-4E94-87FA-98C7F62C31E0}" srcOrd="0" destOrd="0" presId="urn:microsoft.com/office/officeart/2005/8/layout/venn3"/>
    <dgm:cxn modelId="{31904B70-DF55-4CB4-B965-91466FEBC99A}" srcId="{0F3E9DF0-85BE-41DE-B673-4D5EB013AAE8}" destId="{CC62FEA5-395F-4A1D-B451-CF97C2732B1C}" srcOrd="2" destOrd="0" parTransId="{1AA25588-FF49-44D2-9081-67E8412EF2C5}" sibTransId="{C39D23CC-23F4-430D-B060-234BC0A5E9E0}"/>
    <dgm:cxn modelId="{5C1A65CF-4885-4197-B1A0-31389FC81139}" srcId="{0F3E9DF0-85BE-41DE-B673-4D5EB013AAE8}" destId="{23F4A316-DAA5-4FA9-8F95-5892CBAADD67}" srcOrd="0" destOrd="0" parTransId="{B220E7B8-A0DD-4C5C-8676-7F920001630E}" sibTransId="{62DA1556-FB82-4C43-9EE0-4E449F480DFD}"/>
    <dgm:cxn modelId="{7CB1466C-C306-481F-B612-BF4C0C9B2841}" type="presOf" srcId="{50BD75B5-305A-4695-9549-8F3E64411DDF}" destId="{F39EE880-701C-4AD3-ABD9-51A6E36989EA}" srcOrd="0" destOrd="0" presId="urn:microsoft.com/office/officeart/2005/8/layout/venn3"/>
    <dgm:cxn modelId="{ACAD9BD3-C7D4-4883-9885-CEBB09F02953}" type="presOf" srcId="{23F4A316-DAA5-4FA9-8F95-5892CBAADD67}" destId="{49B995C2-B10F-4491-865F-C4EFCE3F6964}" srcOrd="0" destOrd="0" presId="urn:microsoft.com/office/officeart/2005/8/layout/venn3"/>
    <dgm:cxn modelId="{1D5CF402-88F3-4B97-A003-4E6E71F279EE}" srcId="{0F3E9DF0-85BE-41DE-B673-4D5EB013AAE8}" destId="{50BD75B5-305A-4695-9549-8F3E64411DDF}" srcOrd="3" destOrd="0" parTransId="{B79F0413-764D-485C-B248-2EB161557EBF}" sibTransId="{B7D06B18-0B96-4739-8C41-8C081D1276ED}"/>
    <dgm:cxn modelId="{379064E7-0BFE-4984-AF5F-69652437BB36}" type="presOf" srcId="{FF592089-9E64-4C61-ABD4-8593BD44CFEB}" destId="{2982D05F-85DD-47B8-9FCB-02929A07E371}" srcOrd="0" destOrd="0" presId="urn:microsoft.com/office/officeart/2005/8/layout/venn3"/>
    <dgm:cxn modelId="{59B2A066-6FF9-45DF-B28B-F5FA53CADA3B}" srcId="{0F3E9DF0-85BE-41DE-B673-4D5EB013AAE8}" destId="{FF592089-9E64-4C61-ABD4-8593BD44CFEB}" srcOrd="1" destOrd="0" parTransId="{8D356602-C886-409E-B813-79F59B5811F8}" sibTransId="{BBF5F00B-3832-49F7-B14C-E9F0BA63BD0E}"/>
    <dgm:cxn modelId="{CF6EAC5F-8CE5-4DBF-B336-B6E5E40D12AF}" type="presParOf" srcId="{7CE81E78-D217-4E15-8122-4BB2B185F53C}" destId="{49B995C2-B10F-4491-865F-C4EFCE3F6964}" srcOrd="0" destOrd="0" presId="urn:microsoft.com/office/officeart/2005/8/layout/venn3"/>
    <dgm:cxn modelId="{D26AB7E6-42FB-4D38-8762-F5BEF4ED2C08}" type="presParOf" srcId="{7CE81E78-D217-4E15-8122-4BB2B185F53C}" destId="{A7D83A3A-8402-4E8D-B8D0-48E4593A49E8}" srcOrd="1" destOrd="0" presId="urn:microsoft.com/office/officeart/2005/8/layout/venn3"/>
    <dgm:cxn modelId="{7D99FD67-E4F0-4B1F-B27B-5DAE17C53C4F}" type="presParOf" srcId="{7CE81E78-D217-4E15-8122-4BB2B185F53C}" destId="{2982D05F-85DD-47B8-9FCB-02929A07E371}" srcOrd="2" destOrd="0" presId="urn:microsoft.com/office/officeart/2005/8/layout/venn3"/>
    <dgm:cxn modelId="{AE1DE477-9997-45BF-9C3B-79B4D2283F07}" type="presParOf" srcId="{7CE81E78-D217-4E15-8122-4BB2B185F53C}" destId="{D8006793-3B3D-4A09-90CD-CD84CA119C05}" srcOrd="3" destOrd="0" presId="urn:microsoft.com/office/officeart/2005/8/layout/venn3"/>
    <dgm:cxn modelId="{193F470D-4D74-47CE-A9D9-93F01B8548AD}" type="presParOf" srcId="{7CE81E78-D217-4E15-8122-4BB2B185F53C}" destId="{DFB0231C-F8D3-4E94-87FA-98C7F62C31E0}" srcOrd="4" destOrd="0" presId="urn:microsoft.com/office/officeart/2005/8/layout/venn3"/>
    <dgm:cxn modelId="{D73E255D-AFA4-4E3C-A595-E3A8C540E52F}" type="presParOf" srcId="{7CE81E78-D217-4E15-8122-4BB2B185F53C}" destId="{8C906817-BD9C-4F56-9BE0-E12795DE91A1}" srcOrd="5" destOrd="0" presId="urn:microsoft.com/office/officeart/2005/8/layout/venn3"/>
    <dgm:cxn modelId="{1F24C9CB-4624-41ED-AC11-0463C550E7D5}" type="presParOf" srcId="{7CE81E78-D217-4E15-8122-4BB2B185F53C}" destId="{F39EE880-701C-4AD3-ABD9-51A6E36989EA}" srcOrd="6" destOrd="0" presId="urn:microsoft.com/office/officeart/2005/8/layout/venn3"/>
  </dgm:cxnLst>
  <dgm:bg/>
  <dgm:whole>
    <a:ln w="57150"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8D157-30BF-4D1E-A876-B76BBFBCF15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03910-93C5-4ED4-8FE7-628722125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735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03910-93C5-4ED4-8FE7-6287221259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322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03910-93C5-4ED4-8FE7-6287221259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10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03910-93C5-4ED4-8FE7-62872212592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88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D7C8-67F6-4CF3-8D78-D97CE73ADE6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25A8-F17A-4D72-BC8C-8095BF3C3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2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D7C8-67F6-4CF3-8D78-D97CE73ADE6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25A8-F17A-4D72-BC8C-8095BF3C3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8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D7C8-67F6-4CF3-8D78-D97CE73ADE6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25A8-F17A-4D72-BC8C-8095BF3C3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97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D7C8-67F6-4CF3-8D78-D97CE73ADE6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25A8-F17A-4D72-BC8C-8095BF3C3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7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D7C8-67F6-4CF3-8D78-D97CE73ADE6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25A8-F17A-4D72-BC8C-8095BF3C3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44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D7C8-67F6-4CF3-8D78-D97CE73ADE6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25A8-F17A-4D72-BC8C-8095BF3C3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90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D7C8-67F6-4CF3-8D78-D97CE73ADE6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25A8-F17A-4D72-BC8C-8095BF3C3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806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D7C8-67F6-4CF3-8D78-D97CE73ADE6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25A8-F17A-4D72-BC8C-8095BF3C3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402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D7C8-67F6-4CF3-8D78-D97CE73ADE6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25A8-F17A-4D72-BC8C-8095BF3C3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316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D7C8-67F6-4CF3-8D78-D97CE73ADE6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25A8-F17A-4D72-BC8C-8095BF3C3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911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D7C8-67F6-4CF3-8D78-D97CE73ADE6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25A8-F17A-4D72-BC8C-8095BF3C3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43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3D7C8-67F6-4CF3-8D78-D97CE73ADE6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F25A8-F17A-4D72-BC8C-8095BF3C3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86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6608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87290" y="638714"/>
            <a:ext cx="36572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08448" y="2500762"/>
            <a:ext cx="6196693" cy="3170099"/>
          </a:xfrm>
          <a:prstGeom prst="rect">
            <a:avLst/>
          </a:prstGeom>
          <a:solidFill>
            <a:schemeClr val="bg1">
              <a:alpha val="50000"/>
            </a:schemeClr>
          </a:solidFill>
          <a:ln w="38100">
            <a:solidFill>
              <a:srgbClr val="0020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নুরে আলম সিদ্দিক</a:t>
            </a:r>
            <a:endParaRPr lang="en-US" sz="6000" b="1" dirty="0">
              <a:ln w="10541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3E12F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সিনিয়র</a:t>
            </a:r>
            <a:r>
              <a:rPr lang="en-US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3E12F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3E12F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3E12F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গোপালপুর বহুমুখী উচ্চ বিদ্যালয়</a:t>
            </a:r>
          </a:p>
          <a:p>
            <a:pPr algn="ctr"/>
            <a:r>
              <a:rPr lang="bn-IN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কুড়িগ্রাম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3E12F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07949" y="2844225"/>
            <a:ext cx="22461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BD" sz="3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০ মিনিট</a:t>
            </a:r>
          </a:p>
        </p:txBody>
      </p:sp>
    </p:spTree>
    <p:extLst>
      <p:ext uri="{BB962C8B-B14F-4D97-AF65-F5344CB8AC3E}">
        <p14:creationId xmlns:p14="http://schemas.microsoft.com/office/powerpoint/2010/main" val="1716423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6"/>
          <a:stretch/>
        </p:blipFill>
        <p:spPr>
          <a:xfrm>
            <a:off x="-249272" y="15522"/>
            <a:ext cx="12145108" cy="6858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976730" y="3444522"/>
            <a:ext cx="3194755" cy="800100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4391594" y="3787422"/>
            <a:ext cx="274320" cy="274320"/>
          </a:xfrm>
          <a:prstGeom prst="flowChartConnector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4806458" y="3787422"/>
            <a:ext cx="274320" cy="274320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5146249" y="3787422"/>
            <a:ext cx="274320" cy="27432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5420569" y="3787422"/>
            <a:ext cx="274320" cy="274320"/>
          </a:xfrm>
          <a:prstGeom prst="flowChartConnector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5823282" y="3787422"/>
            <a:ext cx="274320" cy="274320"/>
          </a:xfrm>
          <a:prstGeom prst="flowChartConnector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/>
          <p:cNvSpPr/>
          <p:nvPr/>
        </p:nvSpPr>
        <p:spPr>
          <a:xfrm>
            <a:off x="7177949" y="2760133"/>
            <a:ext cx="274320" cy="274320"/>
          </a:xfrm>
          <a:prstGeom prst="flowChartConnector">
            <a:avLst/>
          </a:prstGeom>
          <a:solidFill>
            <a:schemeClr val="accent1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Connector 15"/>
          <p:cNvSpPr/>
          <p:nvPr/>
        </p:nvSpPr>
        <p:spPr>
          <a:xfrm>
            <a:off x="8003774" y="4046198"/>
            <a:ext cx="274320" cy="274320"/>
          </a:xfrm>
          <a:prstGeom prst="flowChartConnector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Connector 16"/>
          <p:cNvSpPr/>
          <p:nvPr/>
        </p:nvSpPr>
        <p:spPr>
          <a:xfrm>
            <a:off x="8683713" y="4255737"/>
            <a:ext cx="274320" cy="274320"/>
          </a:xfrm>
          <a:prstGeom prst="flowChartConnector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Connector 20"/>
          <p:cNvSpPr/>
          <p:nvPr/>
        </p:nvSpPr>
        <p:spPr>
          <a:xfrm>
            <a:off x="2095343" y="3329940"/>
            <a:ext cx="274320" cy="274320"/>
          </a:xfrm>
          <a:prstGeom prst="flowChartConnector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5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16667E-6 0.01574 L -4.16667E-6 0.01597 C -0.00338 0.01852 -0.00703 0.01922 -0.01002 0.02431 C -0.01562 0.03403 -0.00846 0.02246 -0.01653 0.03241 C -0.02213 0.03982 -0.01536 0.03449 -0.02226 0.03889 C -0.02434 0.04213 -0.02721 0.04699 -0.02968 0.04931 C -0.03112 0.05093 -0.03281 0.05232 -0.0345 0.05347 C -0.03528 0.05417 -0.03606 0.05556 -0.03697 0.05579 L -0.0427 0.05787 C -0.04349 0.05834 -0.04427 0.05926 -0.04518 0.05996 C -0.04817 0.06204 -0.05091 0.06343 -0.05416 0.06412 C -0.06237 0.06574 -0.07044 0.0669 -0.07864 0.06806 C -0.09518 0.07084 -0.10351 0.07107 -0.12122 0.07269 C -0.12864 0.07107 -0.13606 0.07176 -0.14336 0.06806 C -0.14427 0.06783 -0.14388 0.06412 -0.14414 0.06204 C -0.14648 0.04167 -0.14336 0.06435 -0.14674 0.04722 C -0.147 0.04514 -0.147 0.04283 -0.14752 0.04097 C -0.1569 -0.00254 -0.15078 0.075 -0.15078 -0.05741 L -0.15078 -0.05717 " pathEditMode="relative" rAng="0" ptsTypes="AAAAAAAAAAAAAAAAA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3" y="-81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25E-6 -2.22222E-6 L -0.02279 0.2458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1229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33333E-6 -2.22222E-6 L 0.10404 0.2590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5" y="1294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6.25E-7 -2.22222E-6 L 0.22122 0.23102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55" y="1155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-2.22222E-6 L 0.13334 0.0467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233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022E-16 -3.7037E-6 L 0.14102 -0.23472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4" y="-1173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-3.7037E-6 L 0.19674 -0.12963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31" y="-648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7.40741E-7 L 0.20729 0.07037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65" y="351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91667E-6 4.44444E-6 L -0.05976 0.2824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5" y="1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6" grpId="0" animBg="1"/>
      <p:bldP spid="16" grpId="1" animBg="1"/>
      <p:bldP spid="17" grpId="0" animBg="1"/>
      <p:bldP spid="17" grpId="1" animBg="1"/>
      <p:bldP spid="21" grpId="0" animBg="1"/>
      <p:bldP spid="2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3455" y="2523812"/>
            <a:ext cx="11334044" cy="2431435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 </a:t>
            </a:r>
            <a:r>
              <a:rPr lang="en-US" sz="72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12</a:t>
            </a:r>
            <a:r>
              <a:rPr lang="bn-BD" sz="72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7200" b="1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72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72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যন্ত্রপাতি</a:t>
            </a:r>
            <a:endParaRPr lang="bn-BD" sz="72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b="1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bn-BD" sz="44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অধ্যায়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400" b="1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endParaRPr lang="bn-BD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পৃ</a:t>
            </a:r>
            <a:r>
              <a:rPr lang="en-US" sz="36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ষ্ঠা</a:t>
            </a:r>
            <a:r>
              <a:rPr lang="en-US" sz="3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3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2৭- 2৯</a:t>
            </a:r>
            <a:endParaRPr lang="bn-BD" sz="36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977746" y="0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691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1" r="7240"/>
          <a:stretch/>
        </p:blipFill>
        <p:spPr>
          <a:xfrm>
            <a:off x="105862" y="234461"/>
            <a:ext cx="4142138" cy="64887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0" r="7261"/>
          <a:stretch/>
        </p:blipFill>
        <p:spPr>
          <a:xfrm>
            <a:off x="4149971" y="557945"/>
            <a:ext cx="4123651" cy="61652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9" r="687"/>
          <a:stretch/>
        </p:blipFill>
        <p:spPr>
          <a:xfrm>
            <a:off x="8213270" y="707885"/>
            <a:ext cx="4025622" cy="6209837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142138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224993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0977746" y="0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147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8216" y="1550606"/>
            <a:ext cx="1010529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 পাঠ শেষে শিক্ষার্থীরা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pPr marL="517525" indent="-517525" algn="just"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হাব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;</a:t>
            </a:r>
            <a:endParaRPr lang="bn-IN" sz="4000" b="1" dirty="0">
              <a:latin typeface="NikoshBAN" pitchFamily="2" charset="0"/>
              <a:cs typeface="NikoshBAN" pitchFamily="2" charset="0"/>
            </a:endParaRPr>
          </a:p>
          <a:p>
            <a:pPr marL="517525" indent="-517525" algn="just"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সুইচ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;</a:t>
            </a:r>
          </a:p>
          <a:p>
            <a:pPr marL="517525" indent="-517525" algn="just"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রাউটার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;</a:t>
            </a:r>
          </a:p>
          <a:p>
            <a:pPr marL="517525" indent="-517525" algn="just"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হাব ও সুইচ এর </a:t>
            </a:r>
            <a:r>
              <a:rPr lang="en-US" sz="48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;</a:t>
            </a:r>
          </a:p>
          <a:p>
            <a:pPr marL="517525" indent="-517525" algn="just"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as-IN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রাউটার</a:t>
            </a: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সুইচ এর </a:t>
            </a:r>
            <a:r>
              <a:rPr lang="en-US" sz="4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91532" y="0"/>
            <a:ext cx="7273084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0792" y="175139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288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95600" y="128953"/>
            <a:ext cx="6465588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হাব 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(HUB)</a:t>
            </a:r>
          </a:p>
        </p:txBody>
      </p:sp>
      <p:sp>
        <p:nvSpPr>
          <p:cNvPr id="6" name="Rectangle 5"/>
          <p:cNvSpPr/>
          <p:nvPr/>
        </p:nvSpPr>
        <p:spPr>
          <a:xfrm>
            <a:off x="217184" y="95674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80E682F3-AFC9-4630-B778-D8521AACBEFC}"/>
              </a:ext>
            </a:extLst>
          </p:cNvPr>
          <p:cNvGrpSpPr/>
          <p:nvPr/>
        </p:nvGrpSpPr>
        <p:grpSpPr>
          <a:xfrm>
            <a:off x="5120989" y="1277816"/>
            <a:ext cx="6649829" cy="5216769"/>
            <a:chOff x="5553894" y="1641231"/>
            <a:chExt cx="6649829" cy="521676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70"/>
            <a:stretch/>
          </p:blipFill>
          <p:spPr>
            <a:xfrm>
              <a:off x="5553894" y="1641231"/>
              <a:ext cx="6649829" cy="5216769"/>
            </a:xfrm>
            <a:prstGeom prst="rect">
              <a:avLst/>
            </a:prstGeom>
          </p:spPr>
        </p:pic>
        <p:sp>
          <p:nvSpPr>
            <p:cNvPr id="8" name="Rounded Rectangle 7"/>
            <p:cNvSpPr/>
            <p:nvPr/>
          </p:nvSpPr>
          <p:spPr>
            <a:xfrm>
              <a:off x="8053754" y="3624709"/>
              <a:ext cx="1909126" cy="1345876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BA7FD5B-1A0B-4B2E-B51B-6882551279D1}"/>
              </a:ext>
            </a:extLst>
          </p:cNvPr>
          <p:cNvGrpSpPr/>
          <p:nvPr/>
        </p:nvGrpSpPr>
        <p:grpSpPr>
          <a:xfrm>
            <a:off x="110114" y="4038418"/>
            <a:ext cx="5038079" cy="2150112"/>
            <a:chOff x="515815" y="4639335"/>
            <a:chExt cx="5038079" cy="215011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5815" y="4639335"/>
              <a:ext cx="5038079" cy="2081558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3323616" y="6081561"/>
              <a:ext cx="164339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USB </a:t>
              </a:r>
              <a:r>
                <a:rPr lang="en-US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হাব</a:t>
              </a:r>
              <a:endParaRPr lang="en-US" sz="4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98EA254F-A151-402E-BD39-FC1A4FB30926}"/>
              </a:ext>
            </a:extLst>
          </p:cNvPr>
          <p:cNvGrpSpPr/>
          <p:nvPr/>
        </p:nvGrpSpPr>
        <p:grpSpPr>
          <a:xfrm>
            <a:off x="328246" y="1178169"/>
            <a:ext cx="4349262" cy="2250831"/>
            <a:chOff x="762000" y="2251397"/>
            <a:chExt cx="4349262" cy="2250831"/>
          </a:xfrm>
        </p:grpSpPr>
        <p:pic>
          <p:nvPicPr>
            <p:cNvPr id="1026" name="Picture 2" descr="Related image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62000" y="2251397"/>
              <a:ext cx="4349262" cy="22508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2320396" y="2704104"/>
              <a:ext cx="74251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হাব</a:t>
              </a:r>
              <a:endParaRPr lang="en-US" sz="4000" dirty="0">
                <a:solidFill>
                  <a:srgbClr val="FF0000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 rot="21082481">
              <a:off x="1907855" y="3532917"/>
              <a:ext cx="2973831" cy="63687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1444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5" y="0"/>
            <a:ext cx="12098215" cy="685799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444153" y="0"/>
            <a:ext cx="3446585" cy="646331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হাব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130" y="117231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05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2640" y="236675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2533" y="128953"/>
            <a:ext cx="6431722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হাব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-এর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5846" y="1313471"/>
            <a:ext cx="116292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তারযুক্ত নেটওয়ার্কে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অনেকগুলো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প্রিন্টার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ইত্যাদিকে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একসাথে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হাব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হয়। </a:t>
            </a:r>
          </a:p>
        </p:txBody>
      </p:sp>
      <p:sp>
        <p:nvSpPr>
          <p:cNvPr id="5" name="Rectangle 4"/>
          <p:cNvSpPr/>
          <p:nvPr/>
        </p:nvSpPr>
        <p:spPr>
          <a:xfrm>
            <a:off x="175846" y="2498411"/>
            <a:ext cx="11723078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নেটওয়ার্কে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হাব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সংযুক্ত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আর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একটি’র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lvl="0" indent="-457200" algn="just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হাব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নিজে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তথ্য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পড়তে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457200" lvl="0" indent="-457200" algn="just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হাব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 ঠিকানানুযায়ী তথ্য পাঠাতে পারে না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সংযুক্ত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তথ্য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পাঠিয়ে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এমনকি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 কম্পিউটার থেকে তথ্য পাঠানো হয় তাকেও আবার তথ্য পাঠিয়ে দেয়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lvl="0" indent="-457200" algn="just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গতি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এর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গেছে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" name="Oval 1"/>
          <p:cNvSpPr/>
          <p:nvPr/>
        </p:nvSpPr>
        <p:spPr>
          <a:xfrm>
            <a:off x="11590734" y="6218154"/>
            <a:ext cx="457200" cy="457200"/>
          </a:xfrm>
          <a:prstGeom prst="ellipse">
            <a:avLst/>
          </a:prstGeom>
          <a:gradFill>
            <a:gsLst>
              <a:gs pos="0">
                <a:srgbClr val="F16724"/>
              </a:gs>
              <a:gs pos="40000">
                <a:srgbClr val="79FFB6"/>
              </a:gs>
              <a:gs pos="58000">
                <a:srgbClr val="FF7171"/>
              </a:gs>
              <a:gs pos="100000">
                <a:srgbClr val="00B050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8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 bldLvl="5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637448"/>
            <a:ext cx="1083662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হাবের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সুইচ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হাবের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চে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বেশি বুদ্ধিমান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হাবের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সীমাবদ্ধতা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নিস্কৃতি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পেতে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সুইচ 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391807" y="140676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07323" y="128953"/>
            <a:ext cx="6442142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সুইচ 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(Switch)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8" t="31126" r="14478" b="18594"/>
          <a:stretch/>
        </p:blipFill>
        <p:spPr>
          <a:xfrm>
            <a:off x="1889532" y="1106442"/>
            <a:ext cx="9701202" cy="3476847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590734" y="6218154"/>
            <a:ext cx="457200" cy="457200"/>
          </a:xfrm>
          <a:prstGeom prst="ellipse">
            <a:avLst/>
          </a:prstGeom>
          <a:gradFill>
            <a:gsLst>
              <a:gs pos="0">
                <a:srgbClr val="F16724"/>
              </a:gs>
              <a:gs pos="40000">
                <a:srgbClr val="79FFB6"/>
              </a:gs>
              <a:gs pos="58000">
                <a:srgbClr val="FF7171"/>
              </a:gs>
              <a:gs pos="100000">
                <a:srgbClr val="00B050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0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  <p:bldP spid="6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06860" y="128953"/>
            <a:ext cx="7243068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সুইচ 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(Switch)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12978" cy="667173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0442" y="186267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49068" y="0"/>
            <a:ext cx="3552960" cy="646331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সুইচ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708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074509"/>
            <a:ext cx="120479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as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নেটও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র্কিং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s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সুইচ হলো এমন একটি যন্ত্র যা লোকাল এরি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নেটও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র্কের বিভিন্ন অংশের মধ্যে তথ্য আদান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s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প্রদানের সম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ফিল্টারিং</a:t>
            </a:r>
            <a:r>
              <a:rPr lang="as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এবং </a:t>
            </a:r>
            <a:r>
              <a:rPr lang="as-IN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প্যাকেট ফরো</a:t>
            </a:r>
            <a:r>
              <a:rPr lang="en-US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র্ডিং </a:t>
            </a:r>
            <a:r>
              <a:rPr lang="as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 পারে। </a:t>
            </a:r>
            <a:endParaRPr 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2854" y="0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78256" y="-15122"/>
            <a:ext cx="6442142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সুইচ 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(Switch)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2318028"/>
            <a:ext cx="1178560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সুইচ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-এর </a:t>
            </a:r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সংযুক্ত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প্রত্যেকটি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ঠিকানা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বরাদ্দ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যন্ত্রগুলোকে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আলাদা আলাদাভাবে </a:t>
            </a:r>
            <a:r>
              <a:rPr lang="as-IN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চিনতে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করতে পারে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457200" indent="-4572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ঠিকানা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MAC Address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আলাদা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ঠিকানা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বরাদ্দ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থাকায়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তথ্য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আদান-প্রদানে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হাবের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চেয়ে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গতিতে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lvl="0" indent="-4572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সুইচে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সংযুক্ত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সরাসরি </a:t>
            </a:r>
            <a:r>
              <a:rPr lang="as-I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 ঠিকানা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অনু</a:t>
            </a:r>
            <a:r>
              <a:rPr lang="as-I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যায়ী তথ্য পাঠাতে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যন্ত্রের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457200" lvl="0" indent="-4572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পোর্টের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সুইচ পাও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যা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য়: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পোর্ট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16 পোর্ট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২৪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পোর্ট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৪৮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পোর্ট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590734" y="6218154"/>
            <a:ext cx="457200" cy="457200"/>
          </a:xfrm>
          <a:prstGeom prst="ellipse">
            <a:avLst/>
          </a:prstGeom>
          <a:gradFill>
            <a:gsLst>
              <a:gs pos="0">
                <a:srgbClr val="F16724"/>
              </a:gs>
              <a:gs pos="40000">
                <a:srgbClr val="79FFB6"/>
              </a:gs>
              <a:gs pos="58000">
                <a:srgbClr val="FF7171"/>
              </a:gs>
              <a:gs pos="100000">
                <a:srgbClr val="00B050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8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 build="p" bldLvl="5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9072" y="1134228"/>
            <a:ext cx="96968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as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ম্যাক এড্রেস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s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 ইংরেজী পূর্ণরূপ হলো 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Media Access Control Address </a:t>
            </a:r>
            <a:r>
              <a:rPr lang="as-I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as-I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MAC Address.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7346" y="107722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95134" y="0"/>
            <a:ext cx="6400800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ম্যাক এড্রেস</a:t>
            </a: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042743"/>
            <a:ext cx="12203723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 কম্পিউটারের ম্যাক এড্রেস হচ্ছে সেই কম্পিউটা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রে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ব্যবহার্য নেটওয়ার্ক ডিভাইসটির জন্য একটি বিশেষ পরিচিতি যেটা মূলত কম্পিউটারটিকে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Physically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 পরিচিতি প্রদান করে থাকে। </a:t>
            </a:r>
          </a:p>
          <a:p>
            <a:pPr marL="457200" lvl="0" indent="-4572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as-I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এটি হলো প্রতিটি নেটওয়ার্ক ইন্টারফেসের ইউনিক আইডি।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</a:p>
          <a:p>
            <a:pPr marL="457200" lvl="0" indent="-4572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as-IN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ম্যাক এড্রেসের মাধ্যমেই প্রতিটি নেটওয়ার্ক ইন্টারফেসকে আলাদা আলাদা করে চেনা যায়। </a:t>
            </a:r>
          </a:p>
          <a:p>
            <a:pPr marL="457200" lvl="0" indent="-457200" algn="just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as-I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 ডিভাইসের ম্যাক এড্রেস সাধারণত তার প্রস্তুতকারী প্রতিষ্ঠান সরবরাহ করে থাকে। প্রস্তুতকারক কোম্পানি তাদের কোম্পানির আইডি, ডিভাইস-এর কোড নে</a:t>
            </a:r>
            <a:r>
              <a:rPr 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ইম</a:t>
            </a:r>
            <a:r>
              <a:rPr lang="as-I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ইত্যাদি অনুসারে ম্যাক এড্রেস তৈরি করে থাকে।</a:t>
            </a:r>
          </a:p>
        </p:txBody>
      </p:sp>
      <p:sp>
        <p:nvSpPr>
          <p:cNvPr id="7" name="Oval 6"/>
          <p:cNvSpPr/>
          <p:nvPr/>
        </p:nvSpPr>
        <p:spPr>
          <a:xfrm>
            <a:off x="11590734" y="6218154"/>
            <a:ext cx="457200" cy="457200"/>
          </a:xfrm>
          <a:prstGeom prst="ellipse">
            <a:avLst/>
          </a:prstGeom>
          <a:gradFill>
            <a:gsLst>
              <a:gs pos="0">
                <a:srgbClr val="F16724"/>
              </a:gs>
              <a:gs pos="40000">
                <a:srgbClr val="79FFB6"/>
              </a:gs>
              <a:gs pos="58000">
                <a:srgbClr val="FF7171"/>
              </a:gs>
              <a:gs pos="100000">
                <a:srgbClr val="00B050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2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 build="p" bldLvl="5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76" y="51521"/>
            <a:ext cx="11604978" cy="66567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7738" y="149725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2533" y="128953"/>
            <a:ext cx="6431722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হাব ও সুইচের মধ্যে পার্থক্য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777313"/>
            <a:ext cx="5240215" cy="1446550"/>
          </a:xfrm>
          <a:prstGeom prst="rect">
            <a:avLst/>
          </a:prstGeom>
          <a:ln w="28575">
            <a:solidFill>
              <a:srgbClr val="F16724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হাব</a:t>
            </a:r>
            <a:endParaRPr lang="en-US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as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ডেটা আদান-প্রদানের ক্ষেত্রে বাধার সম্ভাবনা থাকে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62093" y="3777313"/>
            <a:ext cx="4666262" cy="1446550"/>
          </a:xfrm>
          <a:prstGeom prst="rect">
            <a:avLst/>
          </a:prstGeom>
          <a:ln w="28575">
            <a:solidFill>
              <a:srgbClr val="F16724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32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সুইচ</a:t>
            </a:r>
            <a:endParaRPr lang="en-US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as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ডেটা আদান-প্রদানের ক্ষেত্রে বাধার সম্ভাবনা থাকে না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85191" y="3948274"/>
            <a:ext cx="6864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হাব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132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91099" y="133802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55873" y="103425"/>
            <a:ext cx="6431722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হাব ও সুইচের মধ্যে পার্থক্য</a:t>
            </a:r>
          </a:p>
        </p:txBody>
      </p:sp>
      <p:pic>
        <p:nvPicPr>
          <p:cNvPr id="2" name="V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68155" y="1140178"/>
            <a:ext cx="5904089" cy="3476978"/>
          </a:xfrm>
          <a:prstGeom prst="rect">
            <a:avLst/>
          </a:prstGeom>
        </p:spPr>
      </p:pic>
      <p:pic>
        <p:nvPicPr>
          <p:cNvPr id="3" name="V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193" y="1100749"/>
            <a:ext cx="5904089" cy="347697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7569" y="4785206"/>
            <a:ext cx="5760200" cy="1938992"/>
          </a:xfrm>
          <a:prstGeom prst="rect">
            <a:avLst/>
          </a:prstGeom>
          <a:ln w="28575">
            <a:solidFill>
              <a:srgbClr val="F16724"/>
            </a:solidFill>
          </a:ln>
        </p:spPr>
        <p:txBody>
          <a:bodyPr wrap="square">
            <a:spAutoFit/>
          </a:bodyPr>
          <a:lstStyle/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as-IN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সংযুক্ত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প্রত্যেকটি </a:t>
            </a:r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যন্ত্রকে </a:t>
            </a:r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as-IN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ডাটা সিগন্যাল নেটওয়ার্কের সব কম্পিউটারে পাঠায়</a:t>
            </a:r>
          </a:p>
        </p:txBody>
      </p:sp>
      <p:sp>
        <p:nvSpPr>
          <p:cNvPr id="9" name="Rectangle 8"/>
          <p:cNvSpPr/>
          <p:nvPr/>
        </p:nvSpPr>
        <p:spPr>
          <a:xfrm>
            <a:off x="6244233" y="4731679"/>
            <a:ext cx="5760200" cy="1938992"/>
          </a:xfrm>
          <a:prstGeom prst="rect">
            <a:avLst/>
          </a:prstGeom>
          <a:ln w="28575">
            <a:solidFill>
              <a:srgbClr val="F16724"/>
            </a:solidFill>
          </a:ln>
        </p:spPr>
        <p:txBody>
          <a:bodyPr wrap="square">
            <a:spAutoFit/>
          </a:bodyPr>
          <a:lstStyle/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as-IN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সংযুক্ত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প্রত্যেকটি </a:t>
            </a:r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যন্ত্রকে </a:t>
            </a:r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</a:t>
            </a:r>
            <a:r>
              <a:rPr lang="as-IN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থকভাবে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as-IN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ডাটা সিগন্যাল প্রেরক কম্পিউটার থেকে সুনির্দিষ্ট ঠিকানায় প্রাপক কম্পিউটারে পাঠায়</a:t>
            </a:r>
          </a:p>
        </p:txBody>
      </p:sp>
      <p:sp>
        <p:nvSpPr>
          <p:cNvPr id="8" name="Rectangle 7"/>
          <p:cNvSpPr/>
          <p:nvPr/>
        </p:nvSpPr>
        <p:spPr>
          <a:xfrm>
            <a:off x="1817076" y="1639280"/>
            <a:ext cx="2532185" cy="1015663"/>
          </a:xfrm>
          <a:prstGeom prst="rect">
            <a:avLst/>
          </a:prstGeom>
          <a:ln w="28575">
            <a:solidFill>
              <a:srgbClr val="F16724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as-IN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ডাটা আদান-প্রদানে সময় </a:t>
            </a:r>
            <a:r>
              <a:rPr lang="as-IN" sz="3000" b="1" dirty="0">
                <a:solidFill>
                  <a:srgbClr val="FF81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as-IN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লাগে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3753" y="1686172"/>
            <a:ext cx="2414955" cy="1015663"/>
          </a:xfrm>
          <a:prstGeom prst="rect">
            <a:avLst/>
          </a:prstGeom>
          <a:ln w="28575">
            <a:solidFill>
              <a:srgbClr val="F16724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as-IN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ডাটা আদান-প্রদানে সময় </a:t>
            </a:r>
            <a:r>
              <a:rPr lang="en-US" sz="3000" b="1" dirty="0" err="1">
                <a:solidFill>
                  <a:srgbClr val="FF81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as-IN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লাগে</a:t>
            </a:r>
          </a:p>
        </p:txBody>
      </p:sp>
      <p:sp>
        <p:nvSpPr>
          <p:cNvPr id="11" name="Oval 10"/>
          <p:cNvSpPr/>
          <p:nvPr/>
        </p:nvSpPr>
        <p:spPr>
          <a:xfrm>
            <a:off x="5879362" y="6429639"/>
            <a:ext cx="457200" cy="457200"/>
          </a:xfrm>
          <a:prstGeom prst="ellipse">
            <a:avLst/>
          </a:prstGeom>
          <a:gradFill>
            <a:gsLst>
              <a:gs pos="0">
                <a:srgbClr val="F16724"/>
              </a:gs>
              <a:gs pos="40000">
                <a:srgbClr val="79FFB6"/>
              </a:gs>
              <a:gs pos="58000">
                <a:srgbClr val="FF7171"/>
              </a:gs>
              <a:gs pos="100000">
                <a:srgbClr val="00B050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2062" y="2147111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2062" y="3496074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09304" y="2147111"/>
            <a:ext cx="389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00487" y="3496074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59446" y="2147111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659446" y="3496074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246688" y="2147111"/>
            <a:ext cx="389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237871" y="3496074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535176" y="3726906"/>
            <a:ext cx="962123" cy="52322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HUB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225277" y="3726906"/>
            <a:ext cx="1661032" cy="52322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SWITCH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77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35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8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Security Svg Png Icon Free Download - Security Icon Free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662" y="5085213"/>
            <a:ext cx="1600969" cy="197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9558" y="93783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2533" y="128953"/>
            <a:ext cx="6431722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54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হাব ও সুইচের মধ্যে </a:t>
            </a:r>
            <a:r>
              <a:rPr lang="as-IN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</a:p>
        </p:txBody>
      </p:sp>
      <p:sp>
        <p:nvSpPr>
          <p:cNvPr id="4" name="Rectangle 3"/>
          <p:cNvSpPr/>
          <p:nvPr/>
        </p:nvSpPr>
        <p:spPr>
          <a:xfrm>
            <a:off x="179903" y="4306237"/>
            <a:ext cx="5083759" cy="1077218"/>
          </a:xfrm>
          <a:prstGeom prst="rect">
            <a:avLst/>
          </a:prstGeom>
          <a:ln w="28575">
            <a:solidFill>
              <a:srgbClr val="F16724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পোর্ট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বড় নেটওয়ার্কিং তৈরিতে ব্যবহার করা যায় না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70212" y="4306237"/>
            <a:ext cx="5122506" cy="1077218"/>
          </a:xfrm>
          <a:prstGeom prst="rect">
            <a:avLst/>
          </a:prstGeom>
          <a:ln w="28575">
            <a:solidFill>
              <a:srgbClr val="F16724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পোর্ট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বড় নেটওয়ার্কিং তৈরিতে ব্যবহার করা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USR :: USR4503 Gigabit Copper Aggregation Ta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69" y="2186652"/>
            <a:ext cx="4583964" cy="20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9" t="30976" r="12879" b="17396"/>
          <a:stretch/>
        </p:blipFill>
        <p:spPr>
          <a:xfrm>
            <a:off x="5475156" y="1646527"/>
            <a:ext cx="6553199" cy="267240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 rot="20816302">
            <a:off x="6795292" y="2815168"/>
            <a:ext cx="5127410" cy="895367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37344">
            <a:off x="211292" y="3043641"/>
            <a:ext cx="4024459" cy="104896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79903" y="5494658"/>
            <a:ext cx="3070042" cy="584775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তুলনামূলক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932985" y="5493408"/>
            <a:ext cx="3070042" cy="584775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তুলনামূলক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49945" y="6235199"/>
            <a:ext cx="2059530" cy="584775"/>
          </a:xfrm>
          <a:prstGeom prst="rect">
            <a:avLst/>
          </a:prstGeom>
          <a:ln w="28575">
            <a:solidFill>
              <a:srgbClr val="A86ED4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779493" y="6235199"/>
            <a:ext cx="2238630" cy="584775"/>
          </a:xfrm>
          <a:prstGeom prst="rect">
            <a:avLst/>
          </a:prstGeom>
          <a:ln w="28575">
            <a:solidFill>
              <a:srgbClr val="A86ED4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</a:p>
        </p:txBody>
      </p:sp>
      <p:sp>
        <p:nvSpPr>
          <p:cNvPr id="20" name="Oval 19"/>
          <p:cNvSpPr/>
          <p:nvPr/>
        </p:nvSpPr>
        <p:spPr>
          <a:xfrm>
            <a:off x="11590734" y="6218154"/>
            <a:ext cx="457200" cy="457200"/>
          </a:xfrm>
          <a:prstGeom prst="ellipse">
            <a:avLst/>
          </a:prstGeom>
          <a:gradFill>
            <a:gsLst>
              <a:gs pos="0">
                <a:srgbClr val="F16724"/>
              </a:gs>
              <a:gs pos="40000">
                <a:srgbClr val="79FFB6"/>
              </a:gs>
              <a:gs pos="58000">
                <a:srgbClr val="FF7171"/>
              </a:gs>
              <a:gs pos="100000">
                <a:srgbClr val="00B050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Currency museum (Taka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9594">
            <a:off x="2247833" y="2159216"/>
            <a:ext cx="1415676" cy="64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urrency museum (Taka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9594">
            <a:off x="7619933" y="2159216"/>
            <a:ext cx="1415676" cy="64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urrency museum (Taka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9594">
            <a:off x="7655338" y="1986575"/>
            <a:ext cx="1415676" cy="64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urrency museum (Taka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9594">
            <a:off x="7690745" y="1760363"/>
            <a:ext cx="1415676" cy="64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urrency museum (Taka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9594">
            <a:off x="7798656" y="1553205"/>
            <a:ext cx="1415676" cy="64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urrency museum (Taka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9594">
            <a:off x="7890347" y="1325135"/>
            <a:ext cx="1415676" cy="64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47464" y="2360862"/>
            <a:ext cx="7425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s-IN" sz="4000" b="1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হাব</a:t>
            </a:r>
            <a:endParaRPr lang="en-US" sz="4000" dirty="0">
              <a:solidFill>
                <a:srgbClr val="000099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024525" y="2277249"/>
            <a:ext cx="10150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s-IN" sz="4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সুইচ 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04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32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1" grpId="0" animBg="1"/>
      <p:bldP spid="11" grpId="1" animBg="1"/>
      <p:bldP spid="14" grpId="0" animBg="1"/>
      <p:bldP spid="14" grpId="1" animBg="1"/>
      <p:bldP spid="15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72308"/>
            <a:ext cx="12101688" cy="5685691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547595" y="157371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2533" y="128953"/>
            <a:ext cx="6431722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রাউটার</a:t>
            </a:r>
            <a:endParaRPr lang="as-IN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7569" y="5638800"/>
            <a:ext cx="1946031" cy="1078523"/>
          </a:xfrm>
          <a:prstGeom prst="rect">
            <a:avLst/>
          </a:prstGeom>
          <a:solidFill>
            <a:srgbClr val="A2B710"/>
          </a:solidFill>
          <a:ln>
            <a:solidFill>
              <a:srgbClr val="A2B7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065476" y="5638800"/>
            <a:ext cx="3751386" cy="1078523"/>
          </a:xfrm>
          <a:prstGeom prst="rect">
            <a:avLst/>
          </a:prstGeom>
          <a:solidFill>
            <a:srgbClr val="A2B710"/>
          </a:solidFill>
          <a:ln>
            <a:solidFill>
              <a:srgbClr val="A2B7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5507" y="1266092"/>
            <a:ext cx="11914121" cy="902678"/>
          </a:xfrm>
          <a:prstGeom prst="rect">
            <a:avLst/>
          </a:prstGeom>
          <a:solidFill>
            <a:srgbClr val="A2B710"/>
          </a:solidFill>
          <a:ln>
            <a:solidFill>
              <a:srgbClr val="A2B7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222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6431"/>
            <a:ext cx="12192000" cy="5449566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708331" y="236675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2533" y="128953"/>
            <a:ext cx="6431722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রাউটার</a:t>
            </a:r>
            <a:endParaRPr lang="as-IN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770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8948"/>
            <a:ext cx="12191999" cy="5919052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602823" y="0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07323" y="0"/>
            <a:ext cx="6412523" cy="707886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রাউটার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124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12533" y="128953"/>
            <a:ext cx="6431722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রাউটার</a:t>
            </a:r>
            <a:endParaRPr lang="as-IN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532705844"/>
              </p:ext>
            </p:extLst>
          </p:nvPr>
        </p:nvGraphicFramePr>
        <p:xfrm>
          <a:off x="259646" y="1151467"/>
          <a:ext cx="11662724" cy="5630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val 5"/>
          <p:cNvSpPr/>
          <p:nvPr/>
        </p:nvSpPr>
        <p:spPr>
          <a:xfrm>
            <a:off x="11590734" y="6218154"/>
            <a:ext cx="457200" cy="457200"/>
          </a:xfrm>
          <a:prstGeom prst="ellipse">
            <a:avLst/>
          </a:prstGeom>
          <a:gradFill>
            <a:gsLst>
              <a:gs pos="0">
                <a:srgbClr val="F16724"/>
              </a:gs>
              <a:gs pos="40000">
                <a:srgbClr val="79FFB6"/>
              </a:gs>
              <a:gs pos="58000">
                <a:srgbClr val="FF7171"/>
              </a:gs>
              <a:gs pos="100000">
                <a:srgbClr val="00B050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1A24DC7-0ABE-45B1-9BB1-A824FEA2BBDE}"/>
              </a:ext>
            </a:extLst>
          </p:cNvPr>
          <p:cNvSpPr/>
          <p:nvPr/>
        </p:nvSpPr>
        <p:spPr>
          <a:xfrm>
            <a:off x="602823" y="0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47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605D74-F8B4-4130-9121-9B7B733672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0A605D74-F8B4-4130-9121-9B7B733672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AF652EB-6FC5-4189-A91C-1AA52AED1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BAF652EB-6FC5-4189-A91C-1AA52AED10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33045AF-53EE-4E77-BD21-9476894BA1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dgm id="{633045AF-53EE-4E77-BD21-9476894BA1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0055B17-21B4-4C58-8E9C-63BE11A33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80055B17-21B4-4C58-8E9C-63BE11A330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59DC3F3-C57F-4AF3-BD69-54BF493692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dgm id="{159DC3F3-C57F-4AF3-BD69-54BF493692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02D793-0E4A-4369-9A6B-E9DB43084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F402D793-0E4A-4369-9A6B-E9DB43084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EEA379-6CAC-488F-B694-A3B5E1996D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>
                                            <p:graphicEl>
                                              <a:dgm id="{74EEA379-6CAC-488F-B694-A3B5E1996D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5B6CD92-60A6-495A-A2AF-7E3554446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E5B6CD92-60A6-495A-A2AF-7E35544469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995477C-9A84-4C46-BB73-25AE573693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8995477C-9A84-4C46-BB73-25AE573693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A47296-5458-424B-BA3A-5E2FD0A25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dgm id="{26A47296-5458-424B-BA3A-5E2FD0A25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560B9B4-54FC-47F6-ADEE-5A9FA4739D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">
                                            <p:graphicEl>
                                              <a:dgm id="{D560B9B4-54FC-47F6-ADEE-5A9FA4739D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0C6627D-4A38-418C-AB1A-FC09AF7113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">
                                            <p:graphicEl>
                                              <a:dgm id="{A0C6627D-4A38-418C-AB1A-FC09AF7113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677F44-B049-44E3-A484-5C21753918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5">
                                            <p:graphicEl>
                                              <a:dgm id="{7C677F44-B049-44E3-A484-5C21753918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6A6455-B454-487D-BEA9-B66FDC174D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5">
                                            <p:graphicEl>
                                              <a:dgm id="{936A6455-B454-487D-BEA9-B66FDC174D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81C693C-A864-47BF-80C6-A7CC51788F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5">
                                            <p:graphicEl>
                                              <a:dgm id="{381C693C-A864-47BF-80C6-A7CC51788F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70839403"/>
              </p:ext>
            </p:extLst>
          </p:nvPr>
        </p:nvGraphicFramePr>
        <p:xfrm>
          <a:off x="0" y="1079624"/>
          <a:ext cx="12192000" cy="5808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239407" y="152399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1590734" y="6218154"/>
            <a:ext cx="457200" cy="457200"/>
          </a:xfrm>
          <a:prstGeom prst="ellipse">
            <a:avLst/>
          </a:prstGeom>
          <a:gradFill>
            <a:gsLst>
              <a:gs pos="0">
                <a:srgbClr val="F16724"/>
              </a:gs>
              <a:gs pos="40000">
                <a:srgbClr val="79FFB6"/>
              </a:gs>
              <a:gs pos="58000">
                <a:srgbClr val="FF7171"/>
              </a:gs>
              <a:gs pos="100000">
                <a:srgbClr val="00B050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12533" y="128953"/>
            <a:ext cx="6431722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রাউটার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52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B995C2-B10F-4491-865F-C4EFCE3F69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82D05F-85DD-47B8-9FCB-02929A07E3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FB0231C-F8D3-4E94-87FA-98C7F62C31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9EE880-701C-4AD3-ABD9-51A6E36989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558004" y="1965659"/>
            <a:ext cx="2331951" cy="779256"/>
          </a:xfrm>
          <a:custGeom>
            <a:avLst/>
            <a:gdLst>
              <a:gd name="connsiteX0" fmla="*/ 0 w 2331951"/>
              <a:gd name="connsiteY0" fmla="*/ 77926 h 779256"/>
              <a:gd name="connsiteX1" fmla="*/ 77926 w 2331951"/>
              <a:gd name="connsiteY1" fmla="*/ 0 h 779256"/>
              <a:gd name="connsiteX2" fmla="*/ 2254025 w 2331951"/>
              <a:gd name="connsiteY2" fmla="*/ 0 h 779256"/>
              <a:gd name="connsiteX3" fmla="*/ 2331951 w 2331951"/>
              <a:gd name="connsiteY3" fmla="*/ 77926 h 779256"/>
              <a:gd name="connsiteX4" fmla="*/ 2331951 w 2331951"/>
              <a:gd name="connsiteY4" fmla="*/ 701330 h 779256"/>
              <a:gd name="connsiteX5" fmla="*/ 2254025 w 2331951"/>
              <a:gd name="connsiteY5" fmla="*/ 779256 h 779256"/>
              <a:gd name="connsiteX6" fmla="*/ 77926 w 2331951"/>
              <a:gd name="connsiteY6" fmla="*/ 779256 h 779256"/>
              <a:gd name="connsiteX7" fmla="*/ 0 w 2331951"/>
              <a:gd name="connsiteY7" fmla="*/ 701330 h 779256"/>
              <a:gd name="connsiteX8" fmla="*/ 0 w 2331951"/>
              <a:gd name="connsiteY8" fmla="*/ 77926 h 779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951" h="779256">
                <a:moveTo>
                  <a:pt x="0" y="77926"/>
                </a:moveTo>
                <a:cubicBezTo>
                  <a:pt x="0" y="34889"/>
                  <a:pt x="34889" y="0"/>
                  <a:pt x="77926" y="0"/>
                </a:cubicBezTo>
                <a:lnTo>
                  <a:pt x="2254025" y="0"/>
                </a:lnTo>
                <a:cubicBezTo>
                  <a:pt x="2297062" y="0"/>
                  <a:pt x="2331951" y="34889"/>
                  <a:pt x="2331951" y="77926"/>
                </a:cubicBezTo>
                <a:lnTo>
                  <a:pt x="2331951" y="701330"/>
                </a:lnTo>
                <a:cubicBezTo>
                  <a:pt x="2331951" y="744367"/>
                  <a:pt x="2297062" y="779256"/>
                  <a:pt x="2254025" y="779256"/>
                </a:cubicBezTo>
                <a:lnTo>
                  <a:pt x="77926" y="779256"/>
                </a:lnTo>
                <a:cubicBezTo>
                  <a:pt x="34889" y="779256"/>
                  <a:pt x="0" y="744367"/>
                  <a:pt x="0" y="701330"/>
                </a:cubicBezTo>
                <a:lnTo>
                  <a:pt x="0" y="77926"/>
                </a:lnTo>
                <a:close/>
              </a:path>
            </a:pathLst>
          </a:custGeom>
          <a:gradFill rotWithShape="0">
            <a:gsLst>
              <a:gs pos="0">
                <a:srgbClr val="A86ED4"/>
              </a:gs>
              <a:gs pos="46000">
                <a:srgbClr val="FFFF00"/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264" tIns="83784" rIns="114264" bIns="83784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সুইচ</a:t>
            </a:r>
          </a:p>
        </p:txBody>
      </p:sp>
      <p:sp>
        <p:nvSpPr>
          <p:cNvPr id="6" name="Freeform 5"/>
          <p:cNvSpPr/>
          <p:nvPr/>
        </p:nvSpPr>
        <p:spPr>
          <a:xfrm>
            <a:off x="583791" y="2604042"/>
            <a:ext cx="238824" cy="115951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159516"/>
                </a:lnTo>
                <a:lnTo>
                  <a:pt x="238824" y="1159516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 6"/>
          <p:cNvSpPr/>
          <p:nvPr/>
        </p:nvSpPr>
        <p:spPr>
          <a:xfrm>
            <a:off x="822616" y="2885788"/>
            <a:ext cx="4799698" cy="1755540"/>
          </a:xfrm>
          <a:custGeom>
            <a:avLst/>
            <a:gdLst>
              <a:gd name="connsiteX0" fmla="*/ 0 w 4799698"/>
              <a:gd name="connsiteY0" fmla="*/ 175554 h 1755540"/>
              <a:gd name="connsiteX1" fmla="*/ 175554 w 4799698"/>
              <a:gd name="connsiteY1" fmla="*/ 0 h 1755540"/>
              <a:gd name="connsiteX2" fmla="*/ 4624144 w 4799698"/>
              <a:gd name="connsiteY2" fmla="*/ 0 h 1755540"/>
              <a:gd name="connsiteX3" fmla="*/ 4799698 w 4799698"/>
              <a:gd name="connsiteY3" fmla="*/ 175554 h 1755540"/>
              <a:gd name="connsiteX4" fmla="*/ 4799698 w 4799698"/>
              <a:gd name="connsiteY4" fmla="*/ 1579986 h 1755540"/>
              <a:gd name="connsiteX5" fmla="*/ 4624144 w 4799698"/>
              <a:gd name="connsiteY5" fmla="*/ 1755540 h 1755540"/>
              <a:gd name="connsiteX6" fmla="*/ 175554 w 4799698"/>
              <a:gd name="connsiteY6" fmla="*/ 1755540 h 1755540"/>
              <a:gd name="connsiteX7" fmla="*/ 0 w 4799698"/>
              <a:gd name="connsiteY7" fmla="*/ 1579986 h 1755540"/>
              <a:gd name="connsiteX8" fmla="*/ 0 w 4799698"/>
              <a:gd name="connsiteY8" fmla="*/ 175554 h 1755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99698" h="1755540">
                <a:moveTo>
                  <a:pt x="0" y="175554"/>
                </a:moveTo>
                <a:cubicBezTo>
                  <a:pt x="0" y="78598"/>
                  <a:pt x="78598" y="0"/>
                  <a:pt x="175554" y="0"/>
                </a:cubicBezTo>
                <a:lnTo>
                  <a:pt x="4624144" y="0"/>
                </a:lnTo>
                <a:cubicBezTo>
                  <a:pt x="4721100" y="0"/>
                  <a:pt x="4799698" y="78598"/>
                  <a:pt x="4799698" y="175554"/>
                </a:cubicBezTo>
                <a:lnTo>
                  <a:pt x="4799698" y="1579986"/>
                </a:lnTo>
                <a:cubicBezTo>
                  <a:pt x="4799698" y="1676942"/>
                  <a:pt x="4721100" y="1755540"/>
                  <a:pt x="4624144" y="1755540"/>
                </a:cubicBezTo>
                <a:lnTo>
                  <a:pt x="175554" y="1755540"/>
                </a:lnTo>
                <a:cubicBezTo>
                  <a:pt x="78598" y="1755540"/>
                  <a:pt x="0" y="1676942"/>
                  <a:pt x="0" y="1579986"/>
                </a:cubicBezTo>
                <a:lnTo>
                  <a:pt x="0" y="175554"/>
                </a:lnTo>
                <a:close/>
              </a:path>
            </a:pathLst>
          </a:custGeom>
          <a:gradFill flip="none" rotWithShape="1">
            <a:gsLst>
              <a:gs pos="0">
                <a:srgbClr val="A86ED4"/>
              </a:gs>
              <a:gs pos="46000">
                <a:srgbClr val="FFFF00"/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378" tIns="92058" rIns="112378" bIns="92058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এটি </a:t>
            </a:r>
            <a:r>
              <a:rPr lang="as-IN" sz="32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একই নেটওয়ার্ক </a:t>
            </a:r>
            <a:r>
              <a:rPr lang="as-IN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 মাঝে অবস্থিত অনেকগুলো কম্পিউটার এর মাঝে যোগাযোগ স্থাপনের জন্য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ব্যবহৃত হয়</a:t>
            </a:r>
          </a:p>
        </p:txBody>
      </p:sp>
      <p:sp>
        <p:nvSpPr>
          <p:cNvPr id="8" name="Freeform 7"/>
          <p:cNvSpPr/>
          <p:nvPr/>
        </p:nvSpPr>
        <p:spPr>
          <a:xfrm>
            <a:off x="583791" y="2604042"/>
            <a:ext cx="269960" cy="312726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127269"/>
                </a:lnTo>
                <a:lnTo>
                  <a:pt x="269960" y="312726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 8"/>
          <p:cNvSpPr/>
          <p:nvPr/>
        </p:nvSpPr>
        <p:spPr>
          <a:xfrm>
            <a:off x="853752" y="4961983"/>
            <a:ext cx="4687353" cy="1538656"/>
          </a:xfrm>
          <a:custGeom>
            <a:avLst/>
            <a:gdLst>
              <a:gd name="connsiteX0" fmla="*/ 0 w 4687353"/>
              <a:gd name="connsiteY0" fmla="*/ 153866 h 1538656"/>
              <a:gd name="connsiteX1" fmla="*/ 153866 w 4687353"/>
              <a:gd name="connsiteY1" fmla="*/ 0 h 1538656"/>
              <a:gd name="connsiteX2" fmla="*/ 4533487 w 4687353"/>
              <a:gd name="connsiteY2" fmla="*/ 0 h 1538656"/>
              <a:gd name="connsiteX3" fmla="*/ 4687353 w 4687353"/>
              <a:gd name="connsiteY3" fmla="*/ 153866 h 1538656"/>
              <a:gd name="connsiteX4" fmla="*/ 4687353 w 4687353"/>
              <a:gd name="connsiteY4" fmla="*/ 1384790 h 1538656"/>
              <a:gd name="connsiteX5" fmla="*/ 4533487 w 4687353"/>
              <a:gd name="connsiteY5" fmla="*/ 1538656 h 1538656"/>
              <a:gd name="connsiteX6" fmla="*/ 153866 w 4687353"/>
              <a:gd name="connsiteY6" fmla="*/ 1538656 h 1538656"/>
              <a:gd name="connsiteX7" fmla="*/ 0 w 4687353"/>
              <a:gd name="connsiteY7" fmla="*/ 1384790 h 1538656"/>
              <a:gd name="connsiteX8" fmla="*/ 0 w 4687353"/>
              <a:gd name="connsiteY8" fmla="*/ 153866 h 153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87353" h="1538656">
                <a:moveTo>
                  <a:pt x="0" y="153866"/>
                </a:moveTo>
                <a:cubicBezTo>
                  <a:pt x="0" y="68888"/>
                  <a:pt x="68888" y="0"/>
                  <a:pt x="153866" y="0"/>
                </a:cubicBezTo>
                <a:lnTo>
                  <a:pt x="4533487" y="0"/>
                </a:lnTo>
                <a:cubicBezTo>
                  <a:pt x="4618465" y="0"/>
                  <a:pt x="4687353" y="68888"/>
                  <a:pt x="4687353" y="153866"/>
                </a:cubicBezTo>
                <a:lnTo>
                  <a:pt x="4687353" y="1384790"/>
                </a:lnTo>
                <a:cubicBezTo>
                  <a:pt x="4687353" y="1469768"/>
                  <a:pt x="4618465" y="1538656"/>
                  <a:pt x="4533487" y="1538656"/>
                </a:cubicBezTo>
                <a:lnTo>
                  <a:pt x="153866" y="1538656"/>
                </a:lnTo>
                <a:cubicBezTo>
                  <a:pt x="68888" y="1538656"/>
                  <a:pt x="0" y="1469768"/>
                  <a:pt x="0" y="1384790"/>
                </a:cubicBezTo>
                <a:lnTo>
                  <a:pt x="0" y="153866"/>
                </a:lnTo>
                <a:close/>
              </a:path>
            </a:pathLst>
          </a:custGeom>
          <a:gradFill rotWithShape="0">
            <a:gsLst>
              <a:gs pos="0">
                <a:srgbClr val="A86ED4"/>
              </a:gs>
              <a:gs pos="46000">
                <a:srgbClr val="FFFF00"/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026" tIns="85706" rIns="106026" bIns="85706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এটি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রাউটার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ডাটা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ফরোওয়ার্ড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সক্ষম</a:t>
            </a:r>
            <a:endParaRPr lang="en-US" sz="3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879024" y="2126401"/>
            <a:ext cx="2331951" cy="722660"/>
          </a:xfrm>
          <a:custGeom>
            <a:avLst/>
            <a:gdLst>
              <a:gd name="connsiteX0" fmla="*/ 0 w 2331951"/>
              <a:gd name="connsiteY0" fmla="*/ 72266 h 722660"/>
              <a:gd name="connsiteX1" fmla="*/ 72266 w 2331951"/>
              <a:gd name="connsiteY1" fmla="*/ 0 h 722660"/>
              <a:gd name="connsiteX2" fmla="*/ 2259685 w 2331951"/>
              <a:gd name="connsiteY2" fmla="*/ 0 h 722660"/>
              <a:gd name="connsiteX3" fmla="*/ 2331951 w 2331951"/>
              <a:gd name="connsiteY3" fmla="*/ 72266 h 722660"/>
              <a:gd name="connsiteX4" fmla="*/ 2331951 w 2331951"/>
              <a:gd name="connsiteY4" fmla="*/ 650394 h 722660"/>
              <a:gd name="connsiteX5" fmla="*/ 2259685 w 2331951"/>
              <a:gd name="connsiteY5" fmla="*/ 722660 h 722660"/>
              <a:gd name="connsiteX6" fmla="*/ 72266 w 2331951"/>
              <a:gd name="connsiteY6" fmla="*/ 722660 h 722660"/>
              <a:gd name="connsiteX7" fmla="*/ 0 w 2331951"/>
              <a:gd name="connsiteY7" fmla="*/ 650394 h 722660"/>
              <a:gd name="connsiteX8" fmla="*/ 0 w 2331951"/>
              <a:gd name="connsiteY8" fmla="*/ 72266 h 72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951" h="722660">
                <a:moveTo>
                  <a:pt x="0" y="72266"/>
                </a:moveTo>
                <a:cubicBezTo>
                  <a:pt x="0" y="32355"/>
                  <a:pt x="32355" y="0"/>
                  <a:pt x="72266" y="0"/>
                </a:cubicBezTo>
                <a:lnTo>
                  <a:pt x="2259685" y="0"/>
                </a:lnTo>
                <a:cubicBezTo>
                  <a:pt x="2299596" y="0"/>
                  <a:pt x="2331951" y="32355"/>
                  <a:pt x="2331951" y="72266"/>
                </a:cubicBezTo>
                <a:lnTo>
                  <a:pt x="2331951" y="650394"/>
                </a:lnTo>
                <a:cubicBezTo>
                  <a:pt x="2331951" y="690305"/>
                  <a:pt x="2299596" y="722660"/>
                  <a:pt x="2259685" y="722660"/>
                </a:cubicBezTo>
                <a:lnTo>
                  <a:pt x="72266" y="722660"/>
                </a:lnTo>
                <a:cubicBezTo>
                  <a:pt x="32355" y="722660"/>
                  <a:pt x="0" y="690305"/>
                  <a:pt x="0" y="650394"/>
                </a:cubicBezTo>
                <a:lnTo>
                  <a:pt x="0" y="72266"/>
                </a:lnTo>
                <a:close/>
              </a:path>
            </a:pathLst>
          </a:custGeom>
          <a:gradFill rotWithShape="0">
            <a:gsLst>
              <a:gs pos="0">
                <a:srgbClr val="A86ED4"/>
              </a:gs>
              <a:gs pos="46000">
                <a:srgbClr val="FFFF00"/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606" tIns="82126" rIns="112606" bIns="82126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রাউটার</a:t>
            </a:r>
            <a:endParaRPr lang="en-US" sz="4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901602" y="2583358"/>
            <a:ext cx="278309" cy="114122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141222"/>
                </a:lnTo>
                <a:lnTo>
                  <a:pt x="278309" y="1141222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reeform 11"/>
          <p:cNvSpPr/>
          <p:nvPr/>
        </p:nvSpPr>
        <p:spPr>
          <a:xfrm>
            <a:off x="6179911" y="2925490"/>
            <a:ext cx="5462961" cy="1598179"/>
          </a:xfrm>
          <a:custGeom>
            <a:avLst/>
            <a:gdLst>
              <a:gd name="connsiteX0" fmla="*/ 0 w 5462961"/>
              <a:gd name="connsiteY0" fmla="*/ 159818 h 1598179"/>
              <a:gd name="connsiteX1" fmla="*/ 159818 w 5462961"/>
              <a:gd name="connsiteY1" fmla="*/ 0 h 1598179"/>
              <a:gd name="connsiteX2" fmla="*/ 5303143 w 5462961"/>
              <a:gd name="connsiteY2" fmla="*/ 0 h 1598179"/>
              <a:gd name="connsiteX3" fmla="*/ 5462961 w 5462961"/>
              <a:gd name="connsiteY3" fmla="*/ 159818 h 1598179"/>
              <a:gd name="connsiteX4" fmla="*/ 5462961 w 5462961"/>
              <a:gd name="connsiteY4" fmla="*/ 1438361 h 1598179"/>
              <a:gd name="connsiteX5" fmla="*/ 5303143 w 5462961"/>
              <a:gd name="connsiteY5" fmla="*/ 1598179 h 1598179"/>
              <a:gd name="connsiteX6" fmla="*/ 159818 w 5462961"/>
              <a:gd name="connsiteY6" fmla="*/ 1598179 h 1598179"/>
              <a:gd name="connsiteX7" fmla="*/ 0 w 5462961"/>
              <a:gd name="connsiteY7" fmla="*/ 1438361 h 1598179"/>
              <a:gd name="connsiteX8" fmla="*/ 0 w 5462961"/>
              <a:gd name="connsiteY8" fmla="*/ 159818 h 159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2961" h="1598179">
                <a:moveTo>
                  <a:pt x="0" y="159818"/>
                </a:moveTo>
                <a:cubicBezTo>
                  <a:pt x="0" y="71553"/>
                  <a:pt x="71553" y="0"/>
                  <a:pt x="159818" y="0"/>
                </a:cubicBezTo>
                <a:lnTo>
                  <a:pt x="5303143" y="0"/>
                </a:lnTo>
                <a:cubicBezTo>
                  <a:pt x="5391408" y="0"/>
                  <a:pt x="5462961" y="71553"/>
                  <a:pt x="5462961" y="159818"/>
                </a:cubicBezTo>
                <a:lnTo>
                  <a:pt x="5462961" y="1438361"/>
                </a:lnTo>
                <a:cubicBezTo>
                  <a:pt x="5462961" y="1526626"/>
                  <a:pt x="5391408" y="1598179"/>
                  <a:pt x="5303143" y="1598179"/>
                </a:cubicBezTo>
                <a:lnTo>
                  <a:pt x="159818" y="1598179"/>
                </a:lnTo>
                <a:cubicBezTo>
                  <a:pt x="71553" y="1598179"/>
                  <a:pt x="0" y="1526626"/>
                  <a:pt x="0" y="1438361"/>
                </a:cubicBezTo>
                <a:lnTo>
                  <a:pt x="0" y="159818"/>
                </a:lnTo>
                <a:close/>
              </a:path>
            </a:pathLst>
          </a:custGeom>
          <a:gradFill rotWithShape="0">
            <a:gsLst>
              <a:gs pos="0">
                <a:srgbClr val="A86ED4"/>
              </a:gs>
              <a:gs pos="46000">
                <a:srgbClr val="FFFF00"/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7769" tIns="87449" rIns="107769" bIns="87449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এটি </a:t>
            </a:r>
            <a:r>
              <a:rPr lang="en-US" sz="3200" b="1" kern="1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একাধিক</a:t>
            </a:r>
            <a:r>
              <a:rPr lang="as-IN" sz="32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নেটওয়ার্ক </a:t>
            </a:r>
            <a:r>
              <a:rPr lang="as-IN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 মাঝে যোগাযোগ স্থাপনের মাধ্যম হিসেবে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ব্যবহৃত হয়</a:t>
            </a:r>
          </a:p>
        </p:txBody>
      </p:sp>
      <p:sp>
        <p:nvSpPr>
          <p:cNvPr id="14" name="Freeform 13"/>
          <p:cNvSpPr/>
          <p:nvPr/>
        </p:nvSpPr>
        <p:spPr>
          <a:xfrm>
            <a:off x="5901602" y="2583358"/>
            <a:ext cx="304744" cy="318481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184810"/>
                </a:lnTo>
                <a:lnTo>
                  <a:pt x="304744" y="318481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reeform 14"/>
          <p:cNvSpPr/>
          <p:nvPr/>
        </p:nvSpPr>
        <p:spPr>
          <a:xfrm>
            <a:off x="6206346" y="5084259"/>
            <a:ext cx="5482661" cy="1367818"/>
          </a:xfrm>
          <a:custGeom>
            <a:avLst/>
            <a:gdLst>
              <a:gd name="connsiteX0" fmla="*/ 0 w 5482661"/>
              <a:gd name="connsiteY0" fmla="*/ 136782 h 1367818"/>
              <a:gd name="connsiteX1" fmla="*/ 136782 w 5482661"/>
              <a:gd name="connsiteY1" fmla="*/ 0 h 1367818"/>
              <a:gd name="connsiteX2" fmla="*/ 5345879 w 5482661"/>
              <a:gd name="connsiteY2" fmla="*/ 0 h 1367818"/>
              <a:gd name="connsiteX3" fmla="*/ 5482661 w 5482661"/>
              <a:gd name="connsiteY3" fmla="*/ 136782 h 1367818"/>
              <a:gd name="connsiteX4" fmla="*/ 5482661 w 5482661"/>
              <a:gd name="connsiteY4" fmla="*/ 1231036 h 1367818"/>
              <a:gd name="connsiteX5" fmla="*/ 5345879 w 5482661"/>
              <a:gd name="connsiteY5" fmla="*/ 1367818 h 1367818"/>
              <a:gd name="connsiteX6" fmla="*/ 136782 w 5482661"/>
              <a:gd name="connsiteY6" fmla="*/ 1367818 h 1367818"/>
              <a:gd name="connsiteX7" fmla="*/ 0 w 5482661"/>
              <a:gd name="connsiteY7" fmla="*/ 1231036 h 1367818"/>
              <a:gd name="connsiteX8" fmla="*/ 0 w 5482661"/>
              <a:gd name="connsiteY8" fmla="*/ 136782 h 1367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2661" h="1367818">
                <a:moveTo>
                  <a:pt x="0" y="136782"/>
                </a:moveTo>
                <a:cubicBezTo>
                  <a:pt x="0" y="61239"/>
                  <a:pt x="61239" y="0"/>
                  <a:pt x="136782" y="0"/>
                </a:cubicBezTo>
                <a:lnTo>
                  <a:pt x="5345879" y="0"/>
                </a:lnTo>
                <a:cubicBezTo>
                  <a:pt x="5421422" y="0"/>
                  <a:pt x="5482661" y="61239"/>
                  <a:pt x="5482661" y="136782"/>
                </a:cubicBezTo>
                <a:lnTo>
                  <a:pt x="5482661" y="1231036"/>
                </a:lnTo>
                <a:cubicBezTo>
                  <a:pt x="5482661" y="1306579"/>
                  <a:pt x="5421422" y="1367818"/>
                  <a:pt x="5345879" y="1367818"/>
                </a:cubicBezTo>
                <a:lnTo>
                  <a:pt x="136782" y="1367818"/>
                </a:lnTo>
                <a:cubicBezTo>
                  <a:pt x="61239" y="1367818"/>
                  <a:pt x="0" y="1306579"/>
                  <a:pt x="0" y="1231036"/>
                </a:cubicBezTo>
                <a:lnTo>
                  <a:pt x="0" y="136782"/>
                </a:lnTo>
                <a:close/>
              </a:path>
            </a:pathLst>
          </a:custGeom>
          <a:gradFill rotWithShape="0">
            <a:gsLst>
              <a:gs pos="0">
                <a:srgbClr val="A86ED4"/>
              </a:gs>
              <a:gs pos="46000">
                <a:srgbClr val="FFFF00"/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022" tIns="80702" rIns="101022" bIns="80702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অধিক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সংখ্যক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ডিভাইসের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সরাসরি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দানের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রাউটারের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সুইচ ব্যবহৃত হয়</a:t>
            </a:r>
          </a:p>
        </p:txBody>
      </p:sp>
      <p:sp>
        <p:nvSpPr>
          <p:cNvPr id="4" name="Rectangle 3"/>
          <p:cNvSpPr/>
          <p:nvPr/>
        </p:nvSpPr>
        <p:spPr>
          <a:xfrm>
            <a:off x="209626" y="236675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2533" y="128953"/>
            <a:ext cx="6431722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সুইচ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রাউটারে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59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  <p:bldP spid="10" grpId="0" animBg="1"/>
      <p:bldP spid="12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915707" y="1941690"/>
            <a:ext cx="2359647" cy="731514"/>
          </a:xfrm>
          <a:custGeom>
            <a:avLst/>
            <a:gdLst>
              <a:gd name="connsiteX0" fmla="*/ 0 w 2359647"/>
              <a:gd name="connsiteY0" fmla="*/ 73151 h 731514"/>
              <a:gd name="connsiteX1" fmla="*/ 73151 w 2359647"/>
              <a:gd name="connsiteY1" fmla="*/ 0 h 731514"/>
              <a:gd name="connsiteX2" fmla="*/ 2286496 w 2359647"/>
              <a:gd name="connsiteY2" fmla="*/ 0 h 731514"/>
              <a:gd name="connsiteX3" fmla="*/ 2359647 w 2359647"/>
              <a:gd name="connsiteY3" fmla="*/ 73151 h 731514"/>
              <a:gd name="connsiteX4" fmla="*/ 2359647 w 2359647"/>
              <a:gd name="connsiteY4" fmla="*/ 658363 h 731514"/>
              <a:gd name="connsiteX5" fmla="*/ 2286496 w 2359647"/>
              <a:gd name="connsiteY5" fmla="*/ 731514 h 731514"/>
              <a:gd name="connsiteX6" fmla="*/ 73151 w 2359647"/>
              <a:gd name="connsiteY6" fmla="*/ 731514 h 731514"/>
              <a:gd name="connsiteX7" fmla="*/ 0 w 2359647"/>
              <a:gd name="connsiteY7" fmla="*/ 658363 h 731514"/>
              <a:gd name="connsiteX8" fmla="*/ 0 w 2359647"/>
              <a:gd name="connsiteY8" fmla="*/ 73151 h 731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647" h="731514">
                <a:moveTo>
                  <a:pt x="0" y="73151"/>
                </a:moveTo>
                <a:cubicBezTo>
                  <a:pt x="0" y="32751"/>
                  <a:pt x="32751" y="0"/>
                  <a:pt x="73151" y="0"/>
                </a:cubicBezTo>
                <a:lnTo>
                  <a:pt x="2286496" y="0"/>
                </a:lnTo>
                <a:cubicBezTo>
                  <a:pt x="2326896" y="0"/>
                  <a:pt x="2359647" y="32751"/>
                  <a:pt x="2359647" y="73151"/>
                </a:cubicBezTo>
                <a:lnTo>
                  <a:pt x="2359647" y="658363"/>
                </a:lnTo>
                <a:cubicBezTo>
                  <a:pt x="2359647" y="698763"/>
                  <a:pt x="2326896" y="731514"/>
                  <a:pt x="2286496" y="731514"/>
                </a:cubicBezTo>
                <a:lnTo>
                  <a:pt x="73151" y="731514"/>
                </a:lnTo>
                <a:cubicBezTo>
                  <a:pt x="32751" y="731514"/>
                  <a:pt x="0" y="698763"/>
                  <a:pt x="0" y="658363"/>
                </a:cubicBezTo>
                <a:lnTo>
                  <a:pt x="0" y="73151"/>
                </a:lnTo>
                <a:close/>
              </a:path>
            </a:pathLst>
          </a:custGeom>
          <a:gradFill rotWithShape="0">
            <a:gsLst>
              <a:gs pos="0">
                <a:srgbClr val="A86ED4"/>
              </a:gs>
              <a:gs pos="46000">
                <a:srgbClr val="FFFF00"/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865" tIns="82385" rIns="112865" bIns="82385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সুইচ</a:t>
            </a:r>
          </a:p>
        </p:txBody>
      </p:sp>
      <p:sp>
        <p:nvSpPr>
          <p:cNvPr id="6" name="Freeform 5"/>
          <p:cNvSpPr/>
          <p:nvPr/>
        </p:nvSpPr>
        <p:spPr>
          <a:xfrm>
            <a:off x="959759" y="2673205"/>
            <a:ext cx="242416" cy="121514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15147"/>
                </a:lnTo>
                <a:lnTo>
                  <a:pt x="242416" y="1215147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 6"/>
          <p:cNvSpPr/>
          <p:nvPr/>
        </p:nvSpPr>
        <p:spPr>
          <a:xfrm>
            <a:off x="1202175" y="3005278"/>
            <a:ext cx="4905970" cy="1766148"/>
          </a:xfrm>
          <a:custGeom>
            <a:avLst/>
            <a:gdLst>
              <a:gd name="connsiteX0" fmla="*/ 0 w 4905970"/>
              <a:gd name="connsiteY0" fmla="*/ 176615 h 1766148"/>
              <a:gd name="connsiteX1" fmla="*/ 176615 w 4905970"/>
              <a:gd name="connsiteY1" fmla="*/ 0 h 1766148"/>
              <a:gd name="connsiteX2" fmla="*/ 4729355 w 4905970"/>
              <a:gd name="connsiteY2" fmla="*/ 0 h 1766148"/>
              <a:gd name="connsiteX3" fmla="*/ 4905970 w 4905970"/>
              <a:gd name="connsiteY3" fmla="*/ 176615 h 1766148"/>
              <a:gd name="connsiteX4" fmla="*/ 4905970 w 4905970"/>
              <a:gd name="connsiteY4" fmla="*/ 1589533 h 1766148"/>
              <a:gd name="connsiteX5" fmla="*/ 4729355 w 4905970"/>
              <a:gd name="connsiteY5" fmla="*/ 1766148 h 1766148"/>
              <a:gd name="connsiteX6" fmla="*/ 176615 w 4905970"/>
              <a:gd name="connsiteY6" fmla="*/ 1766148 h 1766148"/>
              <a:gd name="connsiteX7" fmla="*/ 0 w 4905970"/>
              <a:gd name="connsiteY7" fmla="*/ 1589533 h 1766148"/>
              <a:gd name="connsiteX8" fmla="*/ 0 w 4905970"/>
              <a:gd name="connsiteY8" fmla="*/ 176615 h 176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05970" h="1766148">
                <a:moveTo>
                  <a:pt x="0" y="176615"/>
                </a:moveTo>
                <a:cubicBezTo>
                  <a:pt x="0" y="79073"/>
                  <a:pt x="79073" y="0"/>
                  <a:pt x="176615" y="0"/>
                </a:cubicBezTo>
                <a:lnTo>
                  <a:pt x="4729355" y="0"/>
                </a:lnTo>
                <a:cubicBezTo>
                  <a:pt x="4826897" y="0"/>
                  <a:pt x="4905970" y="79073"/>
                  <a:pt x="4905970" y="176615"/>
                </a:cubicBezTo>
                <a:lnTo>
                  <a:pt x="4905970" y="1589533"/>
                </a:lnTo>
                <a:cubicBezTo>
                  <a:pt x="4905970" y="1687075"/>
                  <a:pt x="4826897" y="1766148"/>
                  <a:pt x="4729355" y="1766148"/>
                </a:cubicBezTo>
                <a:lnTo>
                  <a:pt x="176615" y="1766148"/>
                </a:lnTo>
                <a:cubicBezTo>
                  <a:pt x="79073" y="1766148"/>
                  <a:pt x="0" y="1687075"/>
                  <a:pt x="0" y="1589533"/>
                </a:cubicBezTo>
                <a:lnTo>
                  <a:pt x="0" y="176615"/>
                </a:lnTo>
                <a:close/>
              </a:path>
            </a:pathLst>
          </a:custGeom>
          <a:gradFill flip="none" rotWithShape="1">
            <a:gsLst>
              <a:gs pos="0">
                <a:srgbClr val="C9A4E4"/>
              </a:gs>
              <a:gs pos="46000">
                <a:srgbClr val="FFFF57"/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309" tIns="97449" rIns="120309" bIns="97449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এটি </a:t>
            </a:r>
            <a:r>
              <a:rPr lang="en-US" sz="3600" b="1" kern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ডেটা</a:t>
            </a:r>
            <a:r>
              <a:rPr lang="en-US" sz="3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ফরওয়ার্ড</a:t>
            </a:r>
            <a:r>
              <a:rPr lang="en-US" sz="3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MAC Address </a:t>
            </a:r>
            <a:r>
              <a:rPr lang="en-US" sz="3600" b="1" kern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endParaRPr lang="en-US" sz="3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959759" y="2673205"/>
            <a:ext cx="213345" cy="306126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061264"/>
                </a:lnTo>
                <a:lnTo>
                  <a:pt x="213345" y="306126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 8"/>
          <p:cNvSpPr/>
          <p:nvPr/>
        </p:nvSpPr>
        <p:spPr>
          <a:xfrm>
            <a:off x="1173104" y="4889716"/>
            <a:ext cx="4998865" cy="1689507"/>
          </a:xfrm>
          <a:custGeom>
            <a:avLst/>
            <a:gdLst>
              <a:gd name="connsiteX0" fmla="*/ 0 w 4998865"/>
              <a:gd name="connsiteY0" fmla="*/ 168951 h 1689507"/>
              <a:gd name="connsiteX1" fmla="*/ 168951 w 4998865"/>
              <a:gd name="connsiteY1" fmla="*/ 0 h 1689507"/>
              <a:gd name="connsiteX2" fmla="*/ 4829914 w 4998865"/>
              <a:gd name="connsiteY2" fmla="*/ 0 h 1689507"/>
              <a:gd name="connsiteX3" fmla="*/ 4998865 w 4998865"/>
              <a:gd name="connsiteY3" fmla="*/ 168951 h 1689507"/>
              <a:gd name="connsiteX4" fmla="*/ 4998865 w 4998865"/>
              <a:gd name="connsiteY4" fmla="*/ 1520556 h 1689507"/>
              <a:gd name="connsiteX5" fmla="*/ 4829914 w 4998865"/>
              <a:gd name="connsiteY5" fmla="*/ 1689507 h 1689507"/>
              <a:gd name="connsiteX6" fmla="*/ 168951 w 4998865"/>
              <a:gd name="connsiteY6" fmla="*/ 1689507 h 1689507"/>
              <a:gd name="connsiteX7" fmla="*/ 0 w 4998865"/>
              <a:gd name="connsiteY7" fmla="*/ 1520556 h 1689507"/>
              <a:gd name="connsiteX8" fmla="*/ 0 w 4998865"/>
              <a:gd name="connsiteY8" fmla="*/ 168951 h 1689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8865" h="1689507">
                <a:moveTo>
                  <a:pt x="0" y="168951"/>
                </a:moveTo>
                <a:cubicBezTo>
                  <a:pt x="0" y="75642"/>
                  <a:pt x="75642" y="0"/>
                  <a:pt x="168951" y="0"/>
                </a:cubicBezTo>
                <a:lnTo>
                  <a:pt x="4829914" y="0"/>
                </a:lnTo>
                <a:cubicBezTo>
                  <a:pt x="4923223" y="0"/>
                  <a:pt x="4998865" y="75642"/>
                  <a:pt x="4998865" y="168951"/>
                </a:cubicBezTo>
                <a:lnTo>
                  <a:pt x="4998865" y="1520556"/>
                </a:lnTo>
                <a:cubicBezTo>
                  <a:pt x="4998865" y="1613865"/>
                  <a:pt x="4923223" y="1689507"/>
                  <a:pt x="4829914" y="1689507"/>
                </a:cubicBezTo>
                <a:lnTo>
                  <a:pt x="168951" y="1689507"/>
                </a:lnTo>
                <a:cubicBezTo>
                  <a:pt x="75642" y="1689507"/>
                  <a:pt x="0" y="1613865"/>
                  <a:pt x="0" y="1520556"/>
                </a:cubicBezTo>
                <a:lnTo>
                  <a:pt x="0" y="168951"/>
                </a:lnTo>
                <a:close/>
              </a:path>
            </a:pathLst>
          </a:custGeom>
          <a:gradFill rotWithShape="0">
            <a:gsLst>
              <a:gs pos="0">
                <a:srgbClr val="C9A4E4"/>
              </a:gs>
              <a:gs pos="46000">
                <a:srgbClr val="FFFF57"/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5400000" scaled="1"/>
          </a:gra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8064" tIns="95204" rIns="118064" bIns="95204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এটি </a:t>
            </a:r>
            <a:r>
              <a:rPr lang="en-US" sz="3600" b="1" kern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US" sz="3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en-US" sz="3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3600" b="1" kern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endParaRPr lang="en-US" sz="3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6307161" y="1892008"/>
            <a:ext cx="2359647" cy="731242"/>
          </a:xfrm>
          <a:custGeom>
            <a:avLst/>
            <a:gdLst>
              <a:gd name="connsiteX0" fmla="*/ 0 w 2359647"/>
              <a:gd name="connsiteY0" fmla="*/ 73124 h 731242"/>
              <a:gd name="connsiteX1" fmla="*/ 73124 w 2359647"/>
              <a:gd name="connsiteY1" fmla="*/ 0 h 731242"/>
              <a:gd name="connsiteX2" fmla="*/ 2286523 w 2359647"/>
              <a:gd name="connsiteY2" fmla="*/ 0 h 731242"/>
              <a:gd name="connsiteX3" fmla="*/ 2359647 w 2359647"/>
              <a:gd name="connsiteY3" fmla="*/ 73124 h 731242"/>
              <a:gd name="connsiteX4" fmla="*/ 2359647 w 2359647"/>
              <a:gd name="connsiteY4" fmla="*/ 658118 h 731242"/>
              <a:gd name="connsiteX5" fmla="*/ 2286523 w 2359647"/>
              <a:gd name="connsiteY5" fmla="*/ 731242 h 731242"/>
              <a:gd name="connsiteX6" fmla="*/ 73124 w 2359647"/>
              <a:gd name="connsiteY6" fmla="*/ 731242 h 731242"/>
              <a:gd name="connsiteX7" fmla="*/ 0 w 2359647"/>
              <a:gd name="connsiteY7" fmla="*/ 658118 h 731242"/>
              <a:gd name="connsiteX8" fmla="*/ 0 w 2359647"/>
              <a:gd name="connsiteY8" fmla="*/ 73124 h 731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9647" h="731242">
                <a:moveTo>
                  <a:pt x="0" y="73124"/>
                </a:moveTo>
                <a:cubicBezTo>
                  <a:pt x="0" y="32739"/>
                  <a:pt x="32739" y="0"/>
                  <a:pt x="73124" y="0"/>
                </a:cubicBezTo>
                <a:lnTo>
                  <a:pt x="2286523" y="0"/>
                </a:lnTo>
                <a:cubicBezTo>
                  <a:pt x="2326908" y="0"/>
                  <a:pt x="2359647" y="32739"/>
                  <a:pt x="2359647" y="73124"/>
                </a:cubicBezTo>
                <a:lnTo>
                  <a:pt x="2359647" y="658118"/>
                </a:lnTo>
                <a:cubicBezTo>
                  <a:pt x="2359647" y="698503"/>
                  <a:pt x="2326908" y="731242"/>
                  <a:pt x="2286523" y="731242"/>
                </a:cubicBezTo>
                <a:lnTo>
                  <a:pt x="73124" y="731242"/>
                </a:lnTo>
                <a:cubicBezTo>
                  <a:pt x="32739" y="731242"/>
                  <a:pt x="0" y="698503"/>
                  <a:pt x="0" y="658118"/>
                </a:cubicBezTo>
                <a:lnTo>
                  <a:pt x="0" y="73124"/>
                </a:lnTo>
                <a:close/>
              </a:path>
            </a:pathLst>
          </a:custGeom>
          <a:gradFill rotWithShape="0">
            <a:gsLst>
              <a:gs pos="0">
                <a:srgbClr val="A86ED4"/>
              </a:gs>
              <a:gs pos="46000">
                <a:srgbClr val="FFFF00"/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857" tIns="82377" rIns="112857" bIns="82377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রাউটার</a:t>
            </a:r>
            <a:endParaRPr lang="en-US" sz="4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6362501" y="2623251"/>
            <a:ext cx="402758" cy="12890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89039"/>
                </a:lnTo>
                <a:lnTo>
                  <a:pt x="402758" y="128903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reeform 11"/>
          <p:cNvSpPr/>
          <p:nvPr/>
        </p:nvSpPr>
        <p:spPr>
          <a:xfrm>
            <a:off x="6765260" y="3029216"/>
            <a:ext cx="5275057" cy="1766148"/>
          </a:xfrm>
          <a:custGeom>
            <a:avLst/>
            <a:gdLst>
              <a:gd name="connsiteX0" fmla="*/ 0 w 5275057"/>
              <a:gd name="connsiteY0" fmla="*/ 176615 h 1766148"/>
              <a:gd name="connsiteX1" fmla="*/ 176615 w 5275057"/>
              <a:gd name="connsiteY1" fmla="*/ 0 h 1766148"/>
              <a:gd name="connsiteX2" fmla="*/ 5098442 w 5275057"/>
              <a:gd name="connsiteY2" fmla="*/ 0 h 1766148"/>
              <a:gd name="connsiteX3" fmla="*/ 5275057 w 5275057"/>
              <a:gd name="connsiteY3" fmla="*/ 176615 h 1766148"/>
              <a:gd name="connsiteX4" fmla="*/ 5275057 w 5275057"/>
              <a:gd name="connsiteY4" fmla="*/ 1589533 h 1766148"/>
              <a:gd name="connsiteX5" fmla="*/ 5098442 w 5275057"/>
              <a:gd name="connsiteY5" fmla="*/ 1766148 h 1766148"/>
              <a:gd name="connsiteX6" fmla="*/ 176615 w 5275057"/>
              <a:gd name="connsiteY6" fmla="*/ 1766148 h 1766148"/>
              <a:gd name="connsiteX7" fmla="*/ 0 w 5275057"/>
              <a:gd name="connsiteY7" fmla="*/ 1589533 h 1766148"/>
              <a:gd name="connsiteX8" fmla="*/ 0 w 5275057"/>
              <a:gd name="connsiteY8" fmla="*/ 176615 h 176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75057" h="1766148">
                <a:moveTo>
                  <a:pt x="0" y="176615"/>
                </a:moveTo>
                <a:cubicBezTo>
                  <a:pt x="0" y="79073"/>
                  <a:pt x="79073" y="0"/>
                  <a:pt x="176615" y="0"/>
                </a:cubicBezTo>
                <a:lnTo>
                  <a:pt x="5098442" y="0"/>
                </a:lnTo>
                <a:cubicBezTo>
                  <a:pt x="5195984" y="0"/>
                  <a:pt x="5275057" y="79073"/>
                  <a:pt x="5275057" y="176615"/>
                </a:cubicBezTo>
                <a:lnTo>
                  <a:pt x="5275057" y="1589533"/>
                </a:lnTo>
                <a:cubicBezTo>
                  <a:pt x="5275057" y="1687075"/>
                  <a:pt x="5195984" y="1766148"/>
                  <a:pt x="5098442" y="1766148"/>
                </a:cubicBezTo>
                <a:lnTo>
                  <a:pt x="176615" y="1766148"/>
                </a:lnTo>
                <a:cubicBezTo>
                  <a:pt x="79073" y="1766148"/>
                  <a:pt x="0" y="1687075"/>
                  <a:pt x="0" y="1589533"/>
                </a:cubicBezTo>
                <a:lnTo>
                  <a:pt x="0" y="176615"/>
                </a:lnTo>
                <a:close/>
              </a:path>
            </a:pathLst>
          </a:custGeom>
          <a:gradFill rotWithShape="0">
            <a:gsLst>
              <a:gs pos="0">
                <a:srgbClr val="C9A4E4"/>
              </a:gs>
              <a:gs pos="46000">
                <a:srgbClr val="FFFF57"/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5400000" scaled="1"/>
          </a:gra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309" tIns="97449" rIns="120309" bIns="97449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এটি </a:t>
            </a:r>
            <a:r>
              <a:rPr lang="en-US" sz="36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ডেটা</a:t>
            </a: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ফরোয়ার্ড</a:t>
            </a: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IP Address</a:t>
            </a:r>
            <a:r>
              <a:rPr lang="en-US" sz="36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90204" pitchFamily="34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4" name="Freeform 13"/>
          <p:cNvSpPr/>
          <p:nvPr/>
        </p:nvSpPr>
        <p:spPr>
          <a:xfrm>
            <a:off x="6362501" y="2623251"/>
            <a:ext cx="486875" cy="31339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133941"/>
                </a:lnTo>
                <a:lnTo>
                  <a:pt x="486875" y="3133941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reeform 14"/>
          <p:cNvSpPr/>
          <p:nvPr/>
        </p:nvSpPr>
        <p:spPr>
          <a:xfrm>
            <a:off x="6849377" y="4874118"/>
            <a:ext cx="5114469" cy="1766148"/>
          </a:xfrm>
          <a:custGeom>
            <a:avLst/>
            <a:gdLst>
              <a:gd name="connsiteX0" fmla="*/ 0 w 5114469"/>
              <a:gd name="connsiteY0" fmla="*/ 176615 h 1766148"/>
              <a:gd name="connsiteX1" fmla="*/ 176615 w 5114469"/>
              <a:gd name="connsiteY1" fmla="*/ 0 h 1766148"/>
              <a:gd name="connsiteX2" fmla="*/ 4937854 w 5114469"/>
              <a:gd name="connsiteY2" fmla="*/ 0 h 1766148"/>
              <a:gd name="connsiteX3" fmla="*/ 5114469 w 5114469"/>
              <a:gd name="connsiteY3" fmla="*/ 176615 h 1766148"/>
              <a:gd name="connsiteX4" fmla="*/ 5114469 w 5114469"/>
              <a:gd name="connsiteY4" fmla="*/ 1589533 h 1766148"/>
              <a:gd name="connsiteX5" fmla="*/ 4937854 w 5114469"/>
              <a:gd name="connsiteY5" fmla="*/ 1766148 h 1766148"/>
              <a:gd name="connsiteX6" fmla="*/ 176615 w 5114469"/>
              <a:gd name="connsiteY6" fmla="*/ 1766148 h 1766148"/>
              <a:gd name="connsiteX7" fmla="*/ 0 w 5114469"/>
              <a:gd name="connsiteY7" fmla="*/ 1589533 h 1766148"/>
              <a:gd name="connsiteX8" fmla="*/ 0 w 5114469"/>
              <a:gd name="connsiteY8" fmla="*/ 176615 h 176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4469" h="1766148">
                <a:moveTo>
                  <a:pt x="0" y="176615"/>
                </a:moveTo>
                <a:cubicBezTo>
                  <a:pt x="0" y="79073"/>
                  <a:pt x="79073" y="0"/>
                  <a:pt x="176615" y="0"/>
                </a:cubicBezTo>
                <a:lnTo>
                  <a:pt x="4937854" y="0"/>
                </a:lnTo>
                <a:cubicBezTo>
                  <a:pt x="5035396" y="0"/>
                  <a:pt x="5114469" y="79073"/>
                  <a:pt x="5114469" y="176615"/>
                </a:cubicBezTo>
                <a:lnTo>
                  <a:pt x="5114469" y="1589533"/>
                </a:lnTo>
                <a:cubicBezTo>
                  <a:pt x="5114469" y="1687075"/>
                  <a:pt x="5035396" y="1766148"/>
                  <a:pt x="4937854" y="1766148"/>
                </a:cubicBezTo>
                <a:lnTo>
                  <a:pt x="176615" y="1766148"/>
                </a:lnTo>
                <a:cubicBezTo>
                  <a:pt x="79073" y="1766148"/>
                  <a:pt x="0" y="1687075"/>
                  <a:pt x="0" y="1589533"/>
                </a:cubicBezTo>
                <a:lnTo>
                  <a:pt x="0" y="176615"/>
                </a:lnTo>
                <a:close/>
              </a:path>
            </a:pathLst>
          </a:custGeom>
          <a:gradFill rotWithShape="0">
            <a:gsLst>
              <a:gs pos="0">
                <a:srgbClr val="C9A4E4"/>
              </a:gs>
              <a:gs pos="46000">
                <a:srgbClr val="FFFF57"/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5400000" scaled="1"/>
          </a:gra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309" tIns="97449" rIns="120309" bIns="97449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36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en-US" sz="36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90204" pitchFamily="34" charset="0"/>
                <a:cs typeface="NikoshBAN" panose="02000000000000000000" pitchFamily="2" charset="0"/>
              </a:rPr>
              <a:t> </a:t>
            </a: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90204" pitchFamily="34" charset="0"/>
                <a:cs typeface="NikoshBAN" panose="02000000000000000000" pitchFamily="2" charset="0"/>
              </a:rPr>
              <a:t>ও</a:t>
            </a:r>
            <a:r>
              <a:rPr lang="en-US" sz="36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90204" pitchFamily="34" charset="0"/>
                <a:cs typeface="NikoshBAN" panose="02000000000000000000" pitchFamily="2" charset="0"/>
              </a:rPr>
              <a:t> </a:t>
            </a:r>
            <a:r>
              <a:rPr lang="en-US" sz="36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WAN</a:t>
            </a:r>
            <a:r>
              <a:rPr lang="en-US" sz="36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90204" pitchFamily="34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90204" pitchFamily="34" charset="0"/>
                <a:cs typeface="NikoshBAN" panose="02000000000000000000" pitchFamily="2" charset="0"/>
              </a:rPr>
              <a:t>উভয়েই</a:t>
            </a: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90204" pitchFamily="34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90204" pitchFamily="34" charset="0"/>
                <a:cs typeface="NikoshBAN" panose="02000000000000000000" pitchFamily="2" charset="0"/>
              </a:rPr>
              <a:t>কাজ</a:t>
            </a: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90204" pitchFamily="34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90204" pitchFamily="34" charset="0"/>
                <a:cs typeface="NikoshBAN" panose="02000000000000000000" pitchFamily="2" charset="0"/>
              </a:rPr>
              <a:t>করতে</a:t>
            </a:r>
            <a:r>
              <a:rPr lang="en-US" sz="36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90204" pitchFamily="34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90204" pitchFamily="34" charset="0"/>
                <a:cs typeface="NikoshBAN" panose="02000000000000000000" pitchFamily="2" charset="0"/>
              </a:rPr>
              <a:t>পারে</a:t>
            </a:r>
            <a:endParaRPr lang="en-US" sz="3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978" y="278777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2533" y="128953"/>
            <a:ext cx="6431722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সুইচ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রাউটারে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2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  <p:bldP spid="10" grpId="0" animBg="1"/>
      <p:bldP spid="12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2027779"/>
            <a:ext cx="973516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2150" indent="-692150">
              <a:buClr>
                <a:srgbClr val="C00000"/>
              </a:buClr>
              <a:buSzPct val="120000"/>
              <a:buFont typeface="+mj-lt"/>
              <a:buAutoNum type="arabicPeriod"/>
            </a:pP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-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হাব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  <a:endParaRPr lang="bn-IN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692150" indent="-692150">
              <a:buClr>
                <a:srgbClr val="C00000"/>
              </a:buClr>
              <a:buSzPct val="120000"/>
              <a:buFont typeface="+mj-lt"/>
              <a:buAutoNum type="arabicPeriod"/>
            </a:pP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- 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সুইচ;</a:t>
            </a:r>
          </a:p>
          <a:p>
            <a:pPr marL="692150" indent="-692150">
              <a:buClr>
                <a:srgbClr val="C00000"/>
              </a:buClr>
              <a:buSzPct val="120000"/>
              <a:buFont typeface="+mj-lt"/>
              <a:buAutoNum type="arabicPeriod"/>
            </a:pP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- </a:t>
            </a:r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রাউটার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</a:p>
          <a:p>
            <a:pPr marL="692150" indent="-692150">
              <a:buClr>
                <a:srgbClr val="C00000"/>
              </a:buClr>
              <a:buSzPct val="120000"/>
              <a:buFont typeface="+mj-lt"/>
              <a:buAutoNum type="arabicPeriod"/>
            </a:pP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হাব ও সুইচ এর </a:t>
            </a: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</a:p>
          <a:p>
            <a:pPr marL="692150" indent="-692150">
              <a:buClr>
                <a:srgbClr val="C00000"/>
              </a:buClr>
              <a:buSzPct val="120000"/>
              <a:buFont typeface="+mj-lt"/>
              <a:buAutoNum type="arabicPeriod"/>
            </a:pPr>
            <a:r>
              <a:rPr lang="as-IN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রাউটার</a:t>
            </a:r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সুইচ এর </a:t>
            </a:r>
            <a:r>
              <a:rPr lang="en-US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06860" y="0"/>
            <a:ext cx="7243068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সংক্ষিপ্ত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সার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8362" y="215444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177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923" y="1340462"/>
            <a:ext cx="11863754" cy="5016758"/>
          </a:xfrm>
          <a:prstGeom prst="rect">
            <a:avLst/>
          </a:prstGeom>
          <a:noFill/>
          <a:ln>
            <a:solidFill>
              <a:srgbClr val="F16724"/>
            </a:solidFill>
          </a:ln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  <a:buSzPct val="131000"/>
            </a:pPr>
            <a:r>
              <a:rPr lang="as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 ১: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Clr>
                <a:srgbClr val="FF0000"/>
              </a:buClr>
              <a:buSzPct val="131000"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হাব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এঁকে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>
              <a:buClr>
                <a:srgbClr val="FF0000"/>
              </a:buClr>
              <a:buSzPct val="131000"/>
            </a:pPr>
            <a:r>
              <a:rPr lang="as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 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as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Clr>
                <a:srgbClr val="FF0000"/>
              </a:buClr>
              <a:buSzPct val="131000"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সুইচ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এঁকে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>
              <a:buClr>
                <a:srgbClr val="FF0000"/>
              </a:buClr>
              <a:buSzPct val="131000"/>
            </a:pPr>
            <a:r>
              <a:rPr lang="as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 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Clr>
                <a:srgbClr val="FF0000"/>
              </a:buClr>
              <a:buSzPct val="131000"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হাব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সুইচ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>
              <a:buClr>
                <a:srgbClr val="FF0000"/>
              </a:buClr>
              <a:buSzPct val="131000"/>
            </a:pPr>
            <a:r>
              <a:rPr lang="as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 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as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Clr>
                <a:srgbClr val="FF0000"/>
              </a:buClr>
              <a:buSzPct val="131000"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রাউটারের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>
              <a:buClr>
                <a:srgbClr val="FF0000"/>
              </a:buClr>
              <a:buSzPct val="131000"/>
            </a:pPr>
            <a:r>
              <a:rPr lang="as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 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as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Clr>
                <a:srgbClr val="FF0000"/>
              </a:buClr>
              <a:buSzPct val="131000"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সুইচ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রাউটারের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06860" y="82915"/>
            <a:ext cx="7243068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6517" y="190637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5598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2315" y="1429132"/>
            <a:ext cx="9651999" cy="470898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688975" indent="-576263">
              <a:lnSpc>
                <a:spcPct val="150000"/>
              </a:lnSpc>
              <a:buFont typeface="+mj-lt"/>
              <a:buAutoNum type="arabicPeriod"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হাব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সুইচের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688975" lvl="0" indent="-576263">
              <a:lnSpc>
                <a:spcPct val="150000"/>
              </a:lnSpc>
              <a:buFont typeface="+mj-lt"/>
              <a:buAutoNum type="arabicPeriod"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MAC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s-IN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 পূর্ণরূপ </a:t>
            </a: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688975" indent="-576263">
              <a:lnSpc>
                <a:spcPct val="150000"/>
              </a:lnSpc>
              <a:buFont typeface="+mj-lt"/>
              <a:buAutoNum type="arabicPeriod"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হাবের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চেয়ে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সুইচ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দ্রুত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688975" lvl="0" indent="-576263">
              <a:lnSpc>
                <a:spcPct val="150000"/>
              </a:lnSpc>
              <a:buFont typeface="+mj-lt"/>
              <a:buAutoNum type="arabicPeriod"/>
            </a:pP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রাউটার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688975" lvl="0" indent="-576263">
              <a:lnSpc>
                <a:spcPct val="150000"/>
              </a:lnSpc>
              <a:buFont typeface="+mj-lt"/>
              <a:buAutoNum type="arabicPeriod"/>
            </a:pPr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রাউটারের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2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0423" y="215444"/>
            <a:ext cx="122597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06860" y="0"/>
            <a:ext cx="7243068" cy="923330"/>
          </a:xfrm>
          <a:prstGeom prst="rect">
            <a:avLst/>
          </a:prstGeom>
          <a:gradFill>
            <a:gsLst>
              <a:gs pos="0">
                <a:srgbClr val="71DAFF"/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rgbClr val="FF8989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396875" algn="l"/>
                <a:tab pos="2346325" algn="l"/>
              </a:tabLst>
            </a:pPr>
            <a:r>
              <a:rPr lang="bn-BD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সংক্ষিপ্ত মূল্যায়ন</a:t>
            </a:r>
          </a:p>
        </p:txBody>
      </p:sp>
    </p:spTree>
    <p:extLst>
      <p:ext uri="{BB962C8B-B14F-4D97-AF65-F5344CB8AC3E}">
        <p14:creationId xmlns:p14="http://schemas.microsoft.com/office/powerpoint/2010/main" val="151878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ck Arc 1"/>
          <p:cNvSpPr/>
          <p:nvPr/>
        </p:nvSpPr>
        <p:spPr>
          <a:xfrm>
            <a:off x="3446585" y="659416"/>
            <a:ext cx="5177258" cy="1008687"/>
          </a:xfrm>
          <a:prstGeom prst="blockArc">
            <a:avLst>
              <a:gd name="adj1" fmla="val 16111817"/>
              <a:gd name="adj2" fmla="val 15932129"/>
              <a:gd name="adj3" fmla="val 11047"/>
            </a:avLst>
          </a:prstGeom>
          <a:gradFill>
            <a:gsLst>
              <a:gs pos="0">
                <a:srgbClr val="FFC000"/>
              </a:gs>
              <a:gs pos="33000">
                <a:srgbClr val="FF0000"/>
              </a:gs>
              <a:gs pos="62000">
                <a:schemeClr val="accent6">
                  <a:lumMod val="75000"/>
                </a:schemeClr>
              </a:gs>
              <a:gs pos="100000">
                <a:srgbClr val="0070C0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80642" y="2535677"/>
            <a:ext cx="8898684" cy="2123658"/>
          </a:xfrm>
          <a:prstGeom prst="rect">
            <a:avLst/>
          </a:prstGeom>
          <a:ln w="38100">
            <a:solidFill>
              <a:srgbClr val="000099"/>
            </a:solidFill>
          </a:ln>
        </p:spPr>
        <p:txBody>
          <a:bodyPr wrap="square">
            <a:spAutoFit/>
          </a:bodyPr>
          <a:lstStyle/>
          <a:p>
            <a:pPr marL="742950" indent="-742950" algn="just">
              <a:buClr>
                <a:srgbClr val="00B050"/>
              </a:buClr>
              <a:buFont typeface="+mj-lt"/>
              <a:buAutoNum type="arabicPeriod"/>
            </a:pP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তৈরিতে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হাব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সুইচের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কোনটিকে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অধিক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কার্যকর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742950" indent="-742950" algn="just">
              <a:buClr>
                <a:srgbClr val="00B050"/>
              </a:buClr>
              <a:buFont typeface="+mj-lt"/>
              <a:buAutoNum type="arabicPeriod"/>
            </a:pP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রাউটারের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as-IN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79631" y="744773"/>
            <a:ext cx="3880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b="1" dirty="0">
                <a:ln>
                  <a:solidFill>
                    <a:srgbClr val="002060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>
                <a:ln>
                  <a:solidFill>
                    <a:srgbClr val="002060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কাজ</a:t>
            </a:r>
          </a:p>
        </p:txBody>
      </p:sp>
    </p:spTree>
    <p:extLst>
      <p:ext uri="{BB962C8B-B14F-4D97-AF65-F5344CB8AC3E}">
        <p14:creationId xmlns:p14="http://schemas.microsoft.com/office/powerpoint/2010/main" val="13682339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93298" y="1543868"/>
            <a:ext cx="7269939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3900" b="1" spc="300" dirty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</a:p>
        </p:txBody>
      </p:sp>
    </p:spTree>
    <p:extLst>
      <p:ext uri="{BB962C8B-B14F-4D97-AF65-F5344CB8AC3E}">
        <p14:creationId xmlns:p14="http://schemas.microsoft.com/office/powerpoint/2010/main" val="235089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2725</TotalTime>
  <Words>937</Words>
  <Application>Microsoft Office PowerPoint</Application>
  <PresentationFormat>Widescreen</PresentationFormat>
  <Paragraphs>183</Paragraphs>
  <Slides>27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Arial Black</vt:lpstr>
      <vt:lpstr>Calibri</vt:lpstr>
      <vt:lpstr>Calibri Light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Esfaque Ahmed</dc:creator>
  <cp:lastModifiedBy>KALAM</cp:lastModifiedBy>
  <cp:revision>768</cp:revision>
  <dcterms:created xsi:type="dcterms:W3CDTF">2020-04-30T03:26:36Z</dcterms:created>
  <dcterms:modified xsi:type="dcterms:W3CDTF">2026-10-20T16:30:39Z</dcterms:modified>
</cp:coreProperties>
</file>