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63" r:id="rId3"/>
    <p:sldId id="256" r:id="rId4"/>
    <p:sldId id="262" r:id="rId5"/>
    <p:sldId id="259" r:id="rId6"/>
    <p:sldId id="258" r:id="rId7"/>
    <p:sldId id="261" r:id="rId8"/>
    <p:sldId id="257" r:id="rId9"/>
    <p:sldId id="265" r:id="rId10"/>
    <p:sldId id="266" r:id="rId11"/>
    <p:sldId id="260" r:id="rId12"/>
    <p:sldId id="264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42561-1646-4F89-AF22-B03BD3EAA127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2FAC3-63C3-4574-B606-5885C87A4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5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6CB720-8B06-4AEA-93C8-9A6940D994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003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8576B-D206-A96C-B6EA-FAF3B19DD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878847-6C79-D9FF-E916-9DAAEB8E2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C4125-DF0A-CDD2-AF57-17A249B42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411B4-FA91-1E1A-ABE3-B4FC47E45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1B2BA-C635-6057-1115-89CA39013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AE6F5-137B-4C37-95DA-AB2205CA6BAF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442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D01AD-3150-9602-1DBA-75B37745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9704-8AB0-CA30-2105-68800D347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52E92-D5C7-9BD7-D5F3-AC7466D8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C749E-0634-5376-A8EC-7A126F2F4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827EB-F6B1-27FD-1645-78405070C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D2D12-F9B6-45BB-86FE-A5406FA75430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793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24D54-9351-00CE-270B-FE98738B7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BFFBA-C7DD-A95A-3E9D-2F09D3F24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5E66E-CBDB-BB44-EFFD-8D360208F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F437C-27E9-E4A5-3633-3B626A8E4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A3257-64AD-F29D-5F71-1CF529A94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A8EFA-5BB6-43E7-99C9-7484EE16DCDD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1517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4A4AE-061B-BC57-6D37-7019BD39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62BEE-7D28-61A4-AB51-1489A8B97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C10AF-4C20-1C4C-7AC7-F62D02294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E655C-2BB5-CCEE-5110-2FFBD5DEB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AE09A-EA83-DB0F-90D9-565D6CDBB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A9A67-0374-B2BA-12EF-168E75725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5E9DE-95CB-4161-A48C-7A2D27426F41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966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B9AD8-22A0-C1E0-42BD-6F2A2EE9C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2DED0-64F8-F023-332E-DD0CE68CF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2A002D-74CF-A2FF-B92E-D1DE4D482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CD1AC4-6E35-07D8-F269-94B58E87B0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3AAF80-6A39-7134-BAA0-3C278B088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29AE42-B976-5D7B-C64C-F362D60E7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C4D7A9-2A3C-31CA-BD61-92731ECCA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82A978-091C-0332-D545-8CCFA3EBE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2FA69-8AE8-4844-B7C9-FA2B0DECB8C7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4929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C4C1F-ADA7-0427-B12D-69C8ECBD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79BD1E-EABE-0BAD-0D4A-8A2E0FD11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1B9874-F690-8DF9-896E-5F13A9709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4DD04-6F94-1863-065D-57689281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FE056-B2C5-4F0C-9912-AB4100DA4A1C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274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D6C061-B1AE-DF06-724D-AFA147BEF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14471B-CD1E-DF91-AADF-F999C99F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90642-8191-D46C-7AEA-2A6C2292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CA112-0151-41E9-B006-5F5BE12D3CD5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701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8E0F-F77D-A2BC-30C2-EAA5B8B2E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26B1-4431-2E37-9D86-1BA1E0FE1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3FC10-59C6-9235-D312-F6546B3F9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D2B38C-50A1-7C28-E1B8-DFD4204C4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8563B-F2C5-957C-ADE5-5BE01A02B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9E5BB-0A88-A26D-8A9E-3BEC75E1E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0A2B7-1711-4AC8-BF84-C603C93628E2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9398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CDA25-71FD-5A4B-2840-6693FD2F6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7A711-FD50-72A3-23FA-6456EEABAD5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1DA65-8CE2-5162-E5CE-52DF3BE21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FF3E7-2DD4-A256-651F-9C7B2E93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2691B-BE57-8515-7D4A-05B90DCCA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E2762E-BF34-81EE-E373-B7525417B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59FB7-C20F-472A-BE8A-AA2650F29FFB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15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CA04-0F9C-9EAD-B7C0-8EE4FD1A3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37EE9-820C-EEDF-19E4-CB8A4B2181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1CED4-CAA9-72A4-0D29-009EC7241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01549-6F6A-2ED8-1789-81C7F3981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98633-112F-F0E8-8EEF-C5355637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35E3C1-9B5C-44AA-A852-EC32DC0958E8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135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7FF4D0-1E34-FC78-D5E5-310A6CC84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383616-7461-0957-CDC8-B5525A09D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70A1A-CF55-0F7B-C571-D5A9D938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DC7A6-231B-04B4-1730-1F7D82DAE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7A29E-3758-F821-5139-B975B70E7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93F96-F42E-4BBB-8792-5760B06F9544}" type="slidenum">
              <a:rPr lang="zh-C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507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AB965-F1D8-4373-B61B-8CA0F7E8D102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687E-B890-4B69-A9BF-8661CAE8F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60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" name="coin.wav"/>
          </p:stSnd>
        </p:sndAc>
      </p:transition>
    </mc:Choice>
    <mc:Fallback xmlns="">
      <p:transition spd="slow" advClick="0" advTm="1000">
        <p:fade/>
        <p:sndAc>
          <p:stSnd>
            <p:snd r:embed="rId3" name="coin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206882B-0669-FE3E-7377-22103273B5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654C85E-437F-F7EA-CCA1-DCDB9EE0FA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CBC6D79-511E-8CE2-6776-9D5775AD9FE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1D2A71E-4C13-1394-F283-3A35B2E4D1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3140F53-E458-8933-CE2F-688CE843C5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5A7EE040-5F39-4A32-B5A7-3E68628115AC}" type="slidenum">
              <a:rPr lang="zh-CN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13" name="coin.wav"/>
          </p:stSnd>
        </p:sndAc>
      </p:transition>
    </mc:Choice>
    <mc:Fallback xmlns="">
      <p:transition spd="slow" advClick="0" advTm="1000">
        <p:fade/>
        <p:sndAc>
          <p:stSnd>
            <p:snd r:embed="rId14" name="coin.wav"/>
          </p:stSnd>
        </p:sndAc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AB965-F1D8-4373-B61B-8CA0F7E8D102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A4687E-B890-4B69-A9BF-8661CAE8F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1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3" name="coin.wav"/>
          </p:stSnd>
        </p:sndAc>
      </p:transition>
    </mc:Choice>
    <mc:Fallback xmlns="">
      <p:transition spd="slow" advClick="0" advTm="1000">
        <p:fade/>
        <p:sndAc>
          <p:stSnd>
            <p:snd r:embed="rId4" name="coin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85795" y="11467634"/>
            <a:ext cx="5826719" cy="10968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947004" y="4038757"/>
            <a:ext cx="896659" cy="78525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89643" y="1208381"/>
            <a:ext cx="103238" cy="30086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101399" y="3776467"/>
            <a:ext cx="762902" cy="9822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22225">
                  <a:solidFill>
                    <a:srgbClr val="54A021"/>
                  </a:solidFill>
                  <a:prstDash val="solid"/>
                </a:ln>
                <a:solidFill>
                  <a:srgbClr val="54A021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931404" y="3278824"/>
            <a:ext cx="883933" cy="803907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54A021"/>
                  </a:solidFill>
                  <a:prstDash val="solid"/>
                </a:ln>
                <a:solidFill>
                  <a:srgbClr val="54A021">
                    <a:lumMod val="40000"/>
                    <a:lumOff val="6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</a:t>
            </a:r>
          </a:p>
        </p:txBody>
      </p:sp>
      <p:cxnSp>
        <p:nvCxnSpPr>
          <p:cNvPr id="34" name="Straight Connector 33"/>
          <p:cNvCxnSpPr/>
          <p:nvPr/>
        </p:nvCxnSpPr>
        <p:spPr>
          <a:xfrm flipH="1">
            <a:off x="1471387" y="1519084"/>
            <a:ext cx="77194" cy="281647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2975617" y="4038757"/>
            <a:ext cx="841188" cy="85621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804567" y="2776948"/>
            <a:ext cx="788065" cy="1011025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5266133" y="1038829"/>
            <a:ext cx="197754" cy="264194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068027" y="804220"/>
            <a:ext cx="261671" cy="338019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65652" y="1431490"/>
            <a:ext cx="163504" cy="260726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255565" y="1506501"/>
            <a:ext cx="85187" cy="178257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907146" y="1416123"/>
            <a:ext cx="69103" cy="175174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763487" y="5838368"/>
            <a:ext cx="2077680" cy="86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929987" y="4335554"/>
            <a:ext cx="1013698" cy="71328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W</a:t>
            </a:r>
          </a:p>
        </p:txBody>
      </p:sp>
      <p:cxnSp>
        <p:nvCxnSpPr>
          <p:cNvPr id="67" name="Curved Connector 66"/>
          <p:cNvCxnSpPr>
            <a:endCxn id="63" idx="0"/>
          </p:cNvCxnSpPr>
          <p:nvPr/>
        </p:nvCxnSpPr>
        <p:spPr>
          <a:xfrm rot="5400000">
            <a:off x="1410293" y="4273514"/>
            <a:ext cx="88584" cy="35497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/>
          <p:cNvCxnSpPr/>
          <p:nvPr/>
        </p:nvCxnSpPr>
        <p:spPr>
          <a:xfrm rot="16200000" flipV="1">
            <a:off x="1291483" y="4147815"/>
            <a:ext cx="506547" cy="293926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5003775" y="3730433"/>
            <a:ext cx="995615" cy="973237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o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97793" y="880555"/>
            <a:ext cx="5800807" cy="587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1597432" y="980998"/>
            <a:ext cx="5217905" cy="383680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Moon 10"/>
          <p:cNvSpPr/>
          <p:nvPr/>
        </p:nvSpPr>
        <p:spPr>
          <a:xfrm>
            <a:off x="4068027" y="1390234"/>
            <a:ext cx="240856" cy="383247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6" name="Moon 25"/>
          <p:cNvSpPr/>
          <p:nvPr/>
        </p:nvSpPr>
        <p:spPr>
          <a:xfrm>
            <a:off x="2996688" y="1377551"/>
            <a:ext cx="354109" cy="346063"/>
          </a:xfrm>
          <a:prstGeom prst="moon">
            <a:avLst>
              <a:gd name="adj" fmla="val 435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8" name="Moon 27"/>
          <p:cNvSpPr/>
          <p:nvPr/>
        </p:nvSpPr>
        <p:spPr>
          <a:xfrm>
            <a:off x="2268015" y="1349688"/>
            <a:ext cx="152550" cy="464338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9" name="Moon 28"/>
          <p:cNvSpPr/>
          <p:nvPr/>
        </p:nvSpPr>
        <p:spPr>
          <a:xfrm>
            <a:off x="6732336" y="1316261"/>
            <a:ext cx="243914" cy="251991"/>
          </a:xfrm>
          <a:prstGeom prst="moon">
            <a:avLst>
              <a:gd name="adj" fmla="val 209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0" name="Moon 29"/>
          <p:cNvSpPr/>
          <p:nvPr/>
        </p:nvSpPr>
        <p:spPr>
          <a:xfrm>
            <a:off x="5255116" y="1370216"/>
            <a:ext cx="219788" cy="290417"/>
          </a:xfrm>
          <a:prstGeom prst="moon">
            <a:avLst>
              <a:gd name="adj" fmla="val 157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2" name="Moon 31"/>
          <p:cNvSpPr/>
          <p:nvPr/>
        </p:nvSpPr>
        <p:spPr>
          <a:xfrm>
            <a:off x="6141121" y="1256758"/>
            <a:ext cx="206853" cy="500747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Moon 8"/>
          <p:cNvSpPr/>
          <p:nvPr/>
        </p:nvSpPr>
        <p:spPr>
          <a:xfrm>
            <a:off x="1399330" y="1493556"/>
            <a:ext cx="355728" cy="290999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516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3" name="coin.wav"/>
          </p:stSnd>
        </p:sndAc>
      </p:transition>
    </mc:Choice>
    <mc:Fallback xmlns="">
      <p:transition spd="slow" advClick="0" advTm="1000">
        <p:fade/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animBg="1"/>
      <p:bldP spid="31" grpId="0" animBg="1"/>
      <p:bldP spid="42" grpId="0" animBg="1"/>
      <p:bldP spid="43" grpId="0" animBg="1"/>
      <p:bldP spid="63" grpId="0" animBg="1"/>
      <p:bldP spid="2" grpId="0" animBg="1"/>
      <p:bldP spid="11" grpId="0" animBg="1"/>
      <p:bldP spid="26" grpId="0" animBg="1"/>
      <p:bldP spid="28" grpId="0" animBg="1"/>
      <p:bldP spid="30" grpId="0" animBg="1"/>
      <p:bldP spid="32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DE0C5D-2718-5A98-8A8D-0C8F4664C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ADA534-3758-9FDC-9955-6B97A05CC8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28629"/>
            <a:ext cx="5293284" cy="280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38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5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60D24-8B93-9F3F-0126-C37610B42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C3BD48-2DC4-9D5C-9084-81E2E627BC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BF4470-9B83-CB69-83AA-0B2125741A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462"/>
          <a:stretch>
            <a:fillRect/>
          </a:stretch>
        </p:blipFill>
        <p:spPr>
          <a:xfrm>
            <a:off x="1691680" y="1628800"/>
            <a:ext cx="5904656" cy="25289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50064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5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2145B-7D32-EE82-EB59-7918A6B16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793C70-B80D-9794-13F9-7A73B58A7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37EC7-A087-FD17-2625-84FD0A616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719" y="1052736"/>
            <a:ext cx="4109060" cy="518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CD30FA-0986-23BD-A3E0-F3BFC415C1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693" y="2348880"/>
            <a:ext cx="5249111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92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6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40BA52-3838-0622-AD3D-1605A13AB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7FB815-2E96-AACB-0CBF-8CB7E55E4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44B4BD-ADE7-C4ED-65CC-92B50906E9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00808"/>
            <a:ext cx="2160240" cy="2941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DF4037-D3EF-9955-5286-90A828315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800" y="739902"/>
            <a:ext cx="4109060" cy="518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734C8D-6991-130A-451A-A4BFCABA90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60" y="2493127"/>
            <a:ext cx="4109060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39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7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0DD862-DED9-5C13-3CEA-F295C0978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DCFA7B-D444-5673-FC82-BF4FE1EB28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019B34-625B-AA4F-E1C1-0C0D61531BF3}"/>
              </a:ext>
            </a:extLst>
          </p:cNvPr>
          <p:cNvSpPr txBox="1"/>
          <p:nvPr/>
        </p:nvSpPr>
        <p:spPr>
          <a:xfrm>
            <a:off x="2267744" y="764704"/>
            <a:ext cx="446449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 meanings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538A42-72CF-9C46-17AF-B08D4E534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1484784"/>
            <a:ext cx="6192688" cy="26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66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5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3C021-FA13-524D-14D9-1C7B11F48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C455F5-467D-E9D6-E680-7263E53AC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98FA8A-35D4-5203-BF5B-0A0D2854B0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33"/>
          <a:stretch>
            <a:fillRect/>
          </a:stretch>
        </p:blipFill>
        <p:spPr>
          <a:xfrm>
            <a:off x="379585" y="980728"/>
            <a:ext cx="8764415" cy="4600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84D5FC-1073-D7F2-537E-EC46655BB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879" y="111100"/>
            <a:ext cx="5194242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98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6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B6B984-4E24-8DDE-A8AD-5CC7752DD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817E07-4935-6B72-36EC-281D2A70B8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10612C-8853-343F-D20D-76B18AC3E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33" y="692696"/>
            <a:ext cx="7951133" cy="475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24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5" name="coin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6FC666-0AD1-CE84-26CF-307307D5F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8579AF-9554-951A-8D9E-AD5BAFE75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2542EC-0D94-6874-D7EC-C1EFB396E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106232"/>
            <a:ext cx="5194242" cy="902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11B03B-FAE8-83D5-5732-007200D22F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688" y="1008518"/>
            <a:ext cx="5194242" cy="9022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ACE341-F22E-C8A8-9CEA-D15741E43B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0936" y="2019223"/>
            <a:ext cx="5297883" cy="6651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EBFEA-12AC-1C75-55F0-FAA2D8266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021" y="2881860"/>
            <a:ext cx="6541575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5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8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ADCFDC-C80E-18FD-2249-B675C18E1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662259-9BBF-CAC8-2AEC-61DDD22E3D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EF52A7-7503-2BA8-B39C-6CF1956D0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616" y="2005523"/>
            <a:ext cx="4109060" cy="5182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5F5340-E3E2-7E36-70BA-A9D4D79A2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3451" y="2910795"/>
            <a:ext cx="4761389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50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6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877EA3-E8AA-4610-CFF2-1A13DDD8B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DAC10D-084A-6B2D-12DE-7658A122F2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2"/>
          <a:stretch>
            <a:fillRect/>
          </a:stretch>
        </p:blipFill>
        <p:spPr bwMode="auto">
          <a:xfrm>
            <a:off x="1" y="4941168"/>
            <a:ext cx="9036496" cy="181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75D4DF-981C-633F-434B-D48F2C47D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1772816"/>
            <a:ext cx="477358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18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Click="0" advTm="1000">
        <p15:prstTrans prst="curtains"/>
        <p:sndAc>
          <p:stSnd>
            <p:snd r:embed="rId2" name="coin.wav"/>
          </p:stSnd>
        </p:sndAc>
      </p:transition>
    </mc:Choice>
    <mc:Fallback xmlns="">
      <p:transition spd="slow" advClick="0" advTm="1000">
        <p:fade/>
        <p:sndAc>
          <p:stSnd>
            <p:snd r:embed="rId5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FD7F6"/>
        </a:accent5>
        <a:accent6>
          <a:srgbClr val="AE4845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10</Words>
  <Application>Microsoft Office PowerPoint</Application>
  <PresentationFormat>On-screen Show (4:3)</PresentationFormat>
  <Paragraphs>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Trebuchet MS</vt:lpstr>
      <vt:lpstr>Wingdings 3</vt:lpstr>
      <vt:lpstr>Default Design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windows 11 pro</dc:creator>
  <cp:lastModifiedBy>8801719226370</cp:lastModifiedBy>
  <cp:revision>6</cp:revision>
  <dcterms:created xsi:type="dcterms:W3CDTF">2026-07-11T15:16:53Z</dcterms:created>
  <dcterms:modified xsi:type="dcterms:W3CDTF">2026-10-21T00:46:51Z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2052-6.6.0.2450</vt:lpwstr>
  </property>
</Properties>
</file>