
<file path=[Content_Types].xml><?xml version="1.0" encoding="utf-8"?>
<Types xmlns="http://schemas.openxmlformats.org/package/2006/content-types">
  <Default Extension="bin" ContentType="application/vnd.openxmlformats-officedocument.oleObject"/>
  <Default Extension="tmp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2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5csN8gQY4E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tmp"/><Relationship Id="rId4" Type="http://schemas.openxmlformats.org/officeDocument/2006/relationships/image" Target="../media/image9.tm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tmp"/><Relationship Id="rId4" Type="http://schemas.openxmlformats.org/officeDocument/2006/relationships/image" Target="../media/image15.tm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3B3FD99-22B0-4CEA-B262-B878CFABA763}"/>
              </a:ext>
            </a:extLst>
          </p:cNvPr>
          <p:cNvSpPr txBox="1"/>
          <p:nvPr/>
        </p:nvSpPr>
        <p:spPr>
          <a:xfrm>
            <a:off x="3154567" y="2908560"/>
            <a:ext cx="1405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x-none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D8EFDC5-FE4F-454A-B2CB-AA82D50934BC}"/>
              </a:ext>
            </a:extLst>
          </p:cNvPr>
          <p:cNvSpPr txBox="1"/>
          <p:nvPr/>
        </p:nvSpPr>
        <p:spPr>
          <a:xfrm>
            <a:off x="4043558" y="4016940"/>
            <a:ext cx="187118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x-none" sz="6000" b="1" dirty="0">
                <a:solidFill>
                  <a:srgbClr val="00B05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A9B81AD-37A9-4B64-A1BC-0FC74B0772FF}"/>
              </a:ext>
            </a:extLst>
          </p:cNvPr>
          <p:cNvSpPr txBox="1"/>
          <p:nvPr/>
        </p:nvSpPr>
        <p:spPr>
          <a:xfrm>
            <a:off x="4720246" y="5008465"/>
            <a:ext cx="3076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6000" b="1" dirty="0">
                <a:solidFill>
                  <a:srgbClr val="7030A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</a:p>
        </p:txBody>
      </p:sp>
      <p:pic>
        <p:nvPicPr>
          <p:cNvPr id="5" name="Picture 4" descr="A group of hands holding up colorful letters&#10;&#10;Description automatically generated with medium confidence">
            <a:extLst>
              <a:ext uri="{FF2B5EF4-FFF2-40B4-BE49-F238E27FC236}">
                <a16:creationId xmlns:a16="http://schemas.microsoft.com/office/drawing/2014/main" xmlns="" id="{5F8C6525-4909-48EF-F477-CC3FD4E2B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4800"/>
            <a:ext cx="5734051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7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7040E62-ED54-4F4D-A555-FD436ADF59C0}"/>
              </a:ext>
            </a:extLst>
          </p:cNvPr>
          <p:cNvSpPr txBox="1"/>
          <p:nvPr/>
        </p:nvSpPr>
        <p:spPr>
          <a:xfrm>
            <a:off x="2448365" y="163289"/>
            <a:ext cx="4656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solidFill>
                  <a:srgbClr val="FF0000"/>
                </a:solidFill>
              </a:rPr>
              <a:t>INTRODUCTION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1DFC9A0-73DE-49B0-B358-247815B88DEC}"/>
              </a:ext>
            </a:extLst>
          </p:cNvPr>
          <p:cNvSpPr txBox="1"/>
          <p:nvPr/>
        </p:nvSpPr>
        <p:spPr>
          <a:xfrm>
            <a:off x="76200" y="1219200"/>
            <a:ext cx="48967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Shahin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Alam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Koidola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shahbazpur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Govt.primary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school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Jamalpur Sadar, Jamalpur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7CBE854-0C4B-4E39-89D7-E89D8AE6F1A7}"/>
              </a:ext>
            </a:extLst>
          </p:cNvPr>
          <p:cNvSpPr txBox="1"/>
          <p:nvPr/>
        </p:nvSpPr>
        <p:spPr>
          <a:xfrm>
            <a:off x="4776568" y="1219199"/>
            <a:ext cx="44829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ENGLISH FOR TODAY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CLASS –      ONE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UNIT  --        2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LESSON –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4" descr="A person with a beard&#10;&#10;Description automatically generated with medium confidence">
            <a:extLst>
              <a:ext uri="{FF2B5EF4-FFF2-40B4-BE49-F238E27FC236}">
                <a16:creationId xmlns:a16="http://schemas.microsoft.com/office/drawing/2014/main" xmlns="" id="{C2C31101-2BA4-EA69-EB71-6118F59582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1" r="21994"/>
          <a:stretch/>
        </p:blipFill>
        <p:spPr>
          <a:xfrm>
            <a:off x="2057400" y="3745900"/>
            <a:ext cx="3581400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9433"/>
            <a:ext cx="541020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Learning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6A0FAE3-5197-44B0-9A5D-8A46B551D201}"/>
              </a:ext>
            </a:extLst>
          </p:cNvPr>
          <p:cNvSpPr txBox="1"/>
          <p:nvPr/>
        </p:nvSpPr>
        <p:spPr>
          <a:xfrm>
            <a:off x="152401" y="1892215"/>
            <a:ext cx="832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B5DB0B1-56A7-4E39-88EB-94C12F11ED52}"/>
              </a:ext>
            </a:extLst>
          </p:cNvPr>
          <p:cNvSpPr txBox="1"/>
          <p:nvPr/>
        </p:nvSpPr>
        <p:spPr>
          <a:xfrm>
            <a:off x="602059" y="2606768"/>
            <a:ext cx="8389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1.1.1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recognize the sounds of the alphabet in familiar words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B1F58FC-1999-4801-95B1-332C690C2F2D}"/>
              </a:ext>
            </a:extLst>
          </p:cNvPr>
          <p:cNvSpPr txBox="1"/>
          <p:nvPr/>
        </p:nvSpPr>
        <p:spPr>
          <a:xfrm>
            <a:off x="617141" y="3409012"/>
            <a:ext cx="8330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3.1.1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say proper sounds of the letters in familiar words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       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8BA39B-ABA6-4497-B180-27CD1E8FF32D}"/>
              </a:ext>
            </a:extLst>
          </p:cNvPr>
          <p:cNvSpPr txBox="1"/>
          <p:nvPr/>
        </p:nvSpPr>
        <p:spPr>
          <a:xfrm>
            <a:off x="572350" y="4648200"/>
            <a:ext cx="844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4.1.1 read the pictures of familiar objects and events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38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F651090-6E77-8A7B-FE54-5804609C7085}"/>
              </a:ext>
            </a:extLst>
          </p:cNvPr>
          <p:cNvSpPr txBox="1"/>
          <p:nvPr/>
        </p:nvSpPr>
        <p:spPr>
          <a:xfrm>
            <a:off x="5216215" y="2828833"/>
            <a:ext cx="3763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you, my dear little students?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2A8126F-2B3D-11EC-78FE-6A7B2F556B09}"/>
              </a:ext>
            </a:extLst>
          </p:cNvPr>
          <p:cNvSpPr txBox="1"/>
          <p:nvPr/>
        </p:nvSpPr>
        <p:spPr>
          <a:xfrm>
            <a:off x="646025" y="2812090"/>
            <a:ext cx="299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students.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9F54F51-5710-008F-3573-9DBC228D00A1}"/>
              </a:ext>
            </a:extLst>
          </p:cNvPr>
          <p:cNvSpPr txBox="1"/>
          <p:nvPr/>
        </p:nvSpPr>
        <p:spPr>
          <a:xfrm>
            <a:off x="433564" y="4423086"/>
            <a:ext cx="299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teacher.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4F874A-3562-8DAB-2C84-0218C1131A64}"/>
              </a:ext>
            </a:extLst>
          </p:cNvPr>
          <p:cNvSpPr txBox="1"/>
          <p:nvPr/>
        </p:nvSpPr>
        <p:spPr>
          <a:xfrm>
            <a:off x="5198357" y="4538949"/>
            <a:ext cx="3161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Fine, thank you, teacher.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3DFDCFDF-8755-3411-5BF8-1638F3E9DE8C}"/>
              </a:ext>
            </a:extLst>
          </p:cNvPr>
          <p:cNvGrpSpPr/>
          <p:nvPr/>
        </p:nvGrpSpPr>
        <p:grpSpPr>
          <a:xfrm>
            <a:off x="1194650" y="479061"/>
            <a:ext cx="2885403" cy="1007167"/>
            <a:chOff x="1327322" y="1488030"/>
            <a:chExt cx="2350242" cy="100716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Rectangle: Top Corners Rounded 6">
              <a:extLst>
                <a:ext uri="{FF2B5EF4-FFF2-40B4-BE49-F238E27FC236}">
                  <a16:creationId xmlns:a16="http://schemas.microsoft.com/office/drawing/2014/main" xmlns="" id="{5E00FDC6-839A-71E7-6DFD-BE1427262B1F}"/>
                </a:ext>
              </a:extLst>
            </p:cNvPr>
            <p:cNvSpPr/>
            <p:nvPr/>
          </p:nvSpPr>
          <p:spPr>
            <a:xfrm rot="5572151">
              <a:off x="2130024" y="947658"/>
              <a:ext cx="1007167" cy="208791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  <a:effectLst>
              <a:softEdge rad="177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3E4A7D56-6CDE-D20C-9912-7C997B665BB9}"/>
                </a:ext>
              </a:extLst>
            </p:cNvPr>
            <p:cNvSpPr/>
            <p:nvPr/>
          </p:nvSpPr>
          <p:spPr>
            <a:xfrm rot="5400000">
              <a:off x="2094342" y="901601"/>
              <a:ext cx="731520" cy="1998786"/>
            </a:xfrm>
            <a:custGeom>
              <a:avLst/>
              <a:gdLst>
                <a:gd name="connsiteX0" fmla="*/ 0 w 986972"/>
                <a:gd name="connsiteY0" fmla="*/ 2496458 h 2496458"/>
                <a:gd name="connsiteX1" fmla="*/ 0 w 986972"/>
                <a:gd name="connsiteY1" fmla="*/ 0 h 2496458"/>
                <a:gd name="connsiteX2" fmla="*/ 986972 w 986972"/>
                <a:gd name="connsiteY2" fmla="*/ 0 h 2496458"/>
                <a:gd name="connsiteX3" fmla="*/ 986971 w 986972"/>
                <a:gd name="connsiteY3" fmla="*/ 2496458 h 2496458"/>
                <a:gd name="connsiteX4" fmla="*/ 0 w 986972"/>
                <a:gd name="connsiteY4" fmla="*/ 2496458 h 2496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6972" h="2496458">
                  <a:moveTo>
                    <a:pt x="0" y="2496458"/>
                  </a:moveTo>
                  <a:lnTo>
                    <a:pt x="0" y="0"/>
                  </a:lnTo>
                  <a:lnTo>
                    <a:pt x="986972" y="0"/>
                  </a:lnTo>
                  <a:lnTo>
                    <a:pt x="986971" y="2496458"/>
                  </a:lnTo>
                  <a:lnTo>
                    <a:pt x="0" y="249645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7A42AB7C-47E8-7BF6-66FD-51AED1566D70}"/>
                </a:ext>
              </a:extLst>
            </p:cNvPr>
            <p:cNvSpPr txBox="1"/>
            <p:nvPr/>
          </p:nvSpPr>
          <p:spPr>
            <a:xfrm>
              <a:off x="1327322" y="1507777"/>
              <a:ext cx="2247123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4000" u="sng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Greetings</a:t>
              </a:r>
            </a:p>
          </p:txBody>
        </p:sp>
      </p:grpSp>
      <p:pic>
        <p:nvPicPr>
          <p:cNvPr id="10" name="Picture 9" descr="A book with pink flowers&#10;&#10;Description automatically generated with medium confidence">
            <a:extLst>
              <a:ext uri="{FF2B5EF4-FFF2-40B4-BE49-F238E27FC236}">
                <a16:creationId xmlns:a16="http://schemas.microsoft.com/office/drawing/2014/main" xmlns="" id="{BFB0084E-D3AD-9BA2-CCC3-B6775F47E5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920" y="249206"/>
            <a:ext cx="2320120" cy="22757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2575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8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  <p:bldP spid="4" grpId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200D2F1-FC59-4585-9797-8733C7440BD4}"/>
              </a:ext>
            </a:extLst>
          </p:cNvPr>
          <p:cNvSpPr txBox="1"/>
          <p:nvPr/>
        </p:nvSpPr>
        <p:spPr>
          <a:xfrm>
            <a:off x="1580237" y="1290759"/>
            <a:ext cx="509782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The Alphabet Song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E9A8D00-0087-A6BE-B9EA-76CFE0108058}"/>
              </a:ext>
            </a:extLst>
          </p:cNvPr>
          <p:cNvSpPr txBox="1"/>
          <p:nvPr/>
        </p:nvSpPr>
        <p:spPr>
          <a:xfrm>
            <a:off x="228600" y="254012"/>
            <a:ext cx="60939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What did we learn yesterday ?</a:t>
            </a:r>
          </a:p>
          <a:p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C8976F7-E31C-5153-395E-136824B997EB}"/>
              </a:ext>
            </a:extLst>
          </p:cNvPr>
          <p:cNvSpPr txBox="1"/>
          <p:nvPr/>
        </p:nvSpPr>
        <p:spPr>
          <a:xfrm>
            <a:off x="1257666" y="5486002"/>
            <a:ext cx="6196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https://www.youtube.com/watch?v=B5csN8gQY4E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</p:txBody>
      </p:sp>
      <p:graphicFrame>
        <p:nvGraphicFramePr>
          <p:cNvPr id="5" name="Object 4">
            <a:hlinkClick r:id="" action="ppaction://ole?verb=0"/>
            <a:extLst>
              <a:ext uri="{FF2B5EF4-FFF2-40B4-BE49-F238E27FC236}">
                <a16:creationId xmlns:a16="http://schemas.microsoft.com/office/drawing/2014/main" xmlns="" id="{890A84F2-F8CA-52C0-F707-B27A8DB949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169760"/>
              </p:ext>
            </p:extLst>
          </p:nvPr>
        </p:nvGraphicFramePr>
        <p:xfrm>
          <a:off x="1133954" y="2692994"/>
          <a:ext cx="4357688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ackager Shell Object" showAsIcon="1" r:id="rId4" imgW="970200" imgH="491040" progId="Package">
                  <p:embed/>
                </p:oleObj>
              </mc:Choice>
              <mc:Fallback>
                <p:oleObj name="Packager Shell Object" showAsIcon="1" r:id="rId4" imgW="97020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3954" y="2692994"/>
                        <a:ext cx="4357688" cy="220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font, typography&#10;&#10;Description automatically generated">
            <a:extLst>
              <a:ext uri="{FF2B5EF4-FFF2-40B4-BE49-F238E27FC236}">
                <a16:creationId xmlns:a16="http://schemas.microsoft.com/office/drawing/2014/main" xmlns="" id="{91E40780-033F-900D-4ADF-C7688088CD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219" y="1524000"/>
            <a:ext cx="2884791" cy="329459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142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200D2F1-FC59-4585-9797-8733C7440BD4}"/>
              </a:ext>
            </a:extLst>
          </p:cNvPr>
          <p:cNvSpPr txBox="1"/>
          <p:nvPr/>
        </p:nvSpPr>
        <p:spPr>
          <a:xfrm>
            <a:off x="3431718" y="2228671"/>
            <a:ext cx="3887959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apple, ball ,cat, ant, cap, fish, dog, goat, elephant, egg.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E9A8D00-0087-A6BE-B9EA-76CFE0108058}"/>
              </a:ext>
            </a:extLst>
          </p:cNvPr>
          <p:cNvSpPr txBox="1"/>
          <p:nvPr/>
        </p:nvSpPr>
        <p:spPr>
          <a:xfrm>
            <a:off x="491646" y="391531"/>
            <a:ext cx="60939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What can you see in the picture ?</a:t>
            </a:r>
          </a:p>
          <a:p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E9A8D00-0087-A6BE-B9EA-76CFE0108058}"/>
              </a:ext>
            </a:extLst>
          </p:cNvPr>
          <p:cNvSpPr txBox="1"/>
          <p:nvPr/>
        </p:nvSpPr>
        <p:spPr>
          <a:xfrm>
            <a:off x="1069048" y="859258"/>
            <a:ext cx="60939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Say the names of the things.</a:t>
            </a:r>
          </a:p>
          <a:p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976234"/>
            <a:ext cx="6019800" cy="351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4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78179"/>
            <a:ext cx="7848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Dear students-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Let’s watch a picture and think  about this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09800"/>
            <a:ext cx="1905000" cy="9144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834" y="2179899"/>
            <a:ext cx="1592340" cy="914400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17" y="4419600"/>
            <a:ext cx="1651783" cy="83054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114" y="4419600"/>
            <a:ext cx="1395059" cy="914400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24425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5">
            <a:extLst>
              <a:ext uri="{FF2B5EF4-FFF2-40B4-BE49-F238E27FC236}">
                <a16:creationId xmlns:a16="http://schemas.microsoft.com/office/drawing/2014/main" xmlns="" id="{D28F3611-EA9B-4040-BE64-04C24F3C0A45}"/>
              </a:ext>
            </a:extLst>
          </p:cNvPr>
          <p:cNvSpPr/>
          <p:nvPr/>
        </p:nvSpPr>
        <p:spPr>
          <a:xfrm>
            <a:off x="380793" y="381000"/>
            <a:ext cx="8763207" cy="1490923"/>
          </a:xfrm>
          <a:prstGeom prst="cloudCallout">
            <a:avLst>
              <a:gd name="adj1" fmla="val -18391"/>
              <a:gd name="adj2" fmla="val 8937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Today we are going to learn some English letters.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409F27F-C154-4D89-952C-29C274388B6A}"/>
              </a:ext>
            </a:extLst>
          </p:cNvPr>
          <p:cNvSpPr/>
          <p:nvPr/>
        </p:nvSpPr>
        <p:spPr>
          <a:xfrm>
            <a:off x="640567" y="2746945"/>
            <a:ext cx="7749988" cy="312668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Alphabet </a:t>
            </a:r>
            <a:r>
              <a:rPr lang="en-US" sz="6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7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eE</a:t>
            </a:r>
            <a:r>
              <a:rPr lang="en-US" sz="66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7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fF</a:t>
            </a:r>
            <a:r>
              <a:rPr lang="en-US" sz="6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6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36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139" y="237924"/>
            <a:ext cx="4164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picture? 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2669621" y="4823454"/>
            <a:ext cx="5804015" cy="134559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14727" y="4950425"/>
            <a:ext cx="4278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this?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6718" y="5522713"/>
            <a:ext cx="3088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gg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.</a:t>
            </a:r>
            <a:endParaRPr lang="en-US" sz="3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7010400" y="2875851"/>
            <a:ext cx="16175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gg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8C654F7-CEA3-07ED-A249-F42EDE84C297}"/>
              </a:ext>
            </a:extLst>
          </p:cNvPr>
          <p:cNvSpPr txBox="1"/>
          <p:nvPr/>
        </p:nvSpPr>
        <p:spPr>
          <a:xfrm>
            <a:off x="392767" y="1267521"/>
            <a:ext cx="87395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A789703-DC32-3BC8-05DB-7F49F054CBDA}"/>
              </a:ext>
            </a:extLst>
          </p:cNvPr>
          <p:cNvSpPr txBox="1"/>
          <p:nvPr/>
        </p:nvSpPr>
        <p:spPr>
          <a:xfrm>
            <a:off x="594744" y="2875851"/>
            <a:ext cx="5950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7245698" y="1282195"/>
            <a:ext cx="1618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gg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726497"/>
            <a:ext cx="1914028" cy="174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0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5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82C4551-FB12-4683-9088-4E71947F33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095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123EA3C-6840-447E-8B02-554C15AA6B5C}"/>
              </a:ext>
            </a:extLst>
          </p:cNvPr>
          <p:cNvSpPr txBox="1"/>
          <p:nvPr/>
        </p:nvSpPr>
        <p:spPr>
          <a:xfrm>
            <a:off x="787558" y="216409"/>
            <a:ext cx="4317053" cy="6506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Look, listen and say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8C654F7-CEA3-07ED-A249-F42EDE84C297}"/>
              </a:ext>
            </a:extLst>
          </p:cNvPr>
          <p:cNvSpPr txBox="1"/>
          <p:nvPr/>
        </p:nvSpPr>
        <p:spPr>
          <a:xfrm>
            <a:off x="787558" y="1263815"/>
            <a:ext cx="87395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A789703-DC32-3BC8-05DB-7F49F054CBDA}"/>
              </a:ext>
            </a:extLst>
          </p:cNvPr>
          <p:cNvSpPr txBox="1"/>
          <p:nvPr/>
        </p:nvSpPr>
        <p:spPr>
          <a:xfrm>
            <a:off x="843274" y="3732840"/>
            <a:ext cx="6399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67DCD03-5D40-9DBE-05F6-49E9AB8816A0}"/>
              </a:ext>
            </a:extLst>
          </p:cNvPr>
          <p:cNvSpPr txBox="1"/>
          <p:nvPr/>
        </p:nvSpPr>
        <p:spPr>
          <a:xfrm>
            <a:off x="6019800" y="1383800"/>
            <a:ext cx="275267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Eagle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67DCD03-5D40-9DBE-05F6-49E9AB8816A0}"/>
              </a:ext>
            </a:extLst>
          </p:cNvPr>
          <p:cNvSpPr txBox="1"/>
          <p:nvPr/>
        </p:nvSpPr>
        <p:spPr>
          <a:xfrm>
            <a:off x="6468094" y="3732840"/>
            <a:ext cx="25635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eagle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084" y="2438400"/>
            <a:ext cx="2667000" cy="155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3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123EA3C-6840-447E-8B02-554C15AA6B5C}"/>
              </a:ext>
            </a:extLst>
          </p:cNvPr>
          <p:cNvSpPr txBox="1"/>
          <p:nvPr/>
        </p:nvSpPr>
        <p:spPr>
          <a:xfrm>
            <a:off x="2209800" y="236048"/>
            <a:ext cx="4317053" cy="6506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Look, listen and say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8C654F7-CEA3-07ED-A249-F42EDE84C297}"/>
              </a:ext>
            </a:extLst>
          </p:cNvPr>
          <p:cNvSpPr txBox="1"/>
          <p:nvPr/>
        </p:nvSpPr>
        <p:spPr>
          <a:xfrm>
            <a:off x="787558" y="1263815"/>
            <a:ext cx="18774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A789703-DC32-3BC8-05DB-7F49F054CBDA}"/>
              </a:ext>
            </a:extLst>
          </p:cNvPr>
          <p:cNvSpPr txBox="1"/>
          <p:nvPr/>
        </p:nvSpPr>
        <p:spPr>
          <a:xfrm>
            <a:off x="787558" y="4198332"/>
            <a:ext cx="19527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67DCD03-5D40-9DBE-05F6-49E9AB8816A0}"/>
              </a:ext>
            </a:extLst>
          </p:cNvPr>
          <p:cNvSpPr txBox="1"/>
          <p:nvPr/>
        </p:nvSpPr>
        <p:spPr>
          <a:xfrm>
            <a:off x="7193019" y="1313701"/>
            <a:ext cx="55976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67DCD03-5D40-9DBE-05F6-49E9AB8816A0}"/>
              </a:ext>
            </a:extLst>
          </p:cNvPr>
          <p:cNvSpPr txBox="1"/>
          <p:nvPr/>
        </p:nvSpPr>
        <p:spPr>
          <a:xfrm>
            <a:off x="7193019" y="4087655"/>
            <a:ext cx="81304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710366"/>
            <a:ext cx="2438400" cy="132823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3260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123EA3C-6840-447E-8B02-554C15AA6B5C}"/>
              </a:ext>
            </a:extLst>
          </p:cNvPr>
          <p:cNvSpPr txBox="1"/>
          <p:nvPr/>
        </p:nvSpPr>
        <p:spPr>
          <a:xfrm>
            <a:off x="2209800" y="381000"/>
            <a:ext cx="4317053" cy="6506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Look, listen and say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8C654F7-CEA3-07ED-A249-F42EDE84C297}"/>
              </a:ext>
            </a:extLst>
          </p:cNvPr>
          <p:cNvSpPr txBox="1"/>
          <p:nvPr/>
        </p:nvSpPr>
        <p:spPr>
          <a:xfrm>
            <a:off x="787558" y="1263815"/>
            <a:ext cx="20633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rog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A789703-DC32-3BC8-05DB-7F49F054CBDA}"/>
              </a:ext>
            </a:extLst>
          </p:cNvPr>
          <p:cNvSpPr txBox="1"/>
          <p:nvPr/>
        </p:nvSpPr>
        <p:spPr>
          <a:xfrm>
            <a:off x="787558" y="4198332"/>
            <a:ext cx="21226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Frog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67DCD03-5D40-9DBE-05F6-49E9AB8816A0}"/>
              </a:ext>
            </a:extLst>
          </p:cNvPr>
          <p:cNvSpPr txBox="1"/>
          <p:nvPr/>
        </p:nvSpPr>
        <p:spPr>
          <a:xfrm>
            <a:off x="6775504" y="1601450"/>
            <a:ext cx="55976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67DCD03-5D40-9DBE-05F6-49E9AB8816A0}"/>
              </a:ext>
            </a:extLst>
          </p:cNvPr>
          <p:cNvSpPr txBox="1"/>
          <p:nvPr/>
        </p:nvSpPr>
        <p:spPr>
          <a:xfrm>
            <a:off x="6754722" y="4298758"/>
            <a:ext cx="81304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922" y="3048000"/>
            <a:ext cx="1676400" cy="974148"/>
          </a:xfrm>
          <a:prstGeom prst="rect">
            <a:avLst/>
          </a:prstGeom>
          <a:ln w="5715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411461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895600" y="1358685"/>
            <a:ext cx="6248400" cy="2034380"/>
            <a:chOff x="928719" y="1131383"/>
            <a:chExt cx="9338476" cy="2034380"/>
          </a:xfrm>
        </p:grpSpPr>
        <p:grpSp>
          <p:nvGrpSpPr>
            <p:cNvPr id="3" name="Group 2"/>
            <p:cNvGrpSpPr/>
            <p:nvPr/>
          </p:nvGrpSpPr>
          <p:grpSpPr>
            <a:xfrm>
              <a:off x="928719" y="1131383"/>
              <a:ext cx="9338476" cy="807622"/>
              <a:chOff x="1753226" y="2107729"/>
              <a:chExt cx="7985721" cy="807622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753226" y="2119367"/>
                <a:ext cx="494048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4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4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972166" y="2145910"/>
                <a:ext cx="376678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for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961727" y="2107729"/>
                <a:ext cx="168449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egg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1961408" y="2353072"/>
              <a:ext cx="8067001" cy="812691"/>
              <a:chOff x="1784345" y="3853874"/>
              <a:chExt cx="8379238" cy="812691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1784345" y="3897124"/>
                <a:ext cx="401244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4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4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612906" y="3892055"/>
                <a:ext cx="420724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for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8252896" y="3853874"/>
                <a:ext cx="191068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Egg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6501EFB8-E11B-2BA4-81A7-42C27B0C601A}"/>
              </a:ext>
            </a:extLst>
          </p:cNvPr>
          <p:cNvSpPr txBox="1"/>
          <p:nvPr/>
        </p:nvSpPr>
        <p:spPr>
          <a:xfrm>
            <a:off x="3038911" y="97625"/>
            <a:ext cx="5024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Sound practice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949059" y="3967898"/>
            <a:ext cx="6194941" cy="1889614"/>
            <a:chOff x="928718" y="3917377"/>
            <a:chExt cx="9959430" cy="1889614"/>
          </a:xfrm>
        </p:grpSpPr>
        <p:sp>
          <p:nvSpPr>
            <p:cNvPr id="13" name="TextBox 12"/>
            <p:cNvSpPr txBox="1"/>
            <p:nvPr/>
          </p:nvSpPr>
          <p:spPr>
            <a:xfrm>
              <a:off x="928718" y="3955558"/>
              <a:ext cx="57773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4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4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en-US" sz="4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406164" y="3955558"/>
              <a:ext cx="4404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is for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61367" y="3917377"/>
              <a:ext cx="268764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eagle</a:t>
              </a:r>
              <a:endParaRPr lang="en-US" sz="4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85948" y="5037550"/>
              <a:ext cx="386292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4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4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en-US" sz="4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609201" y="5014272"/>
              <a:ext cx="354101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is </a:t>
              </a:r>
              <a:r>
                <a: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for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284183" y="4954600"/>
              <a:ext cx="260396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Eagle</a:t>
              </a:r>
              <a:endParaRPr lang="en-US" sz="4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4" name="Picture 2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18" y="1395799"/>
            <a:ext cx="1914028" cy="174951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5" name="Picture 2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65" y="4349369"/>
            <a:ext cx="2056435" cy="1556835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96011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84969" y="4146223"/>
            <a:ext cx="6620700" cy="1765630"/>
            <a:chOff x="1392076" y="1946953"/>
            <a:chExt cx="8138295" cy="1765630"/>
          </a:xfrm>
        </p:grpSpPr>
        <p:grpSp>
          <p:nvGrpSpPr>
            <p:cNvPr id="3" name="Group 2"/>
            <p:cNvGrpSpPr/>
            <p:nvPr/>
          </p:nvGrpSpPr>
          <p:grpSpPr>
            <a:xfrm>
              <a:off x="1392076" y="1946953"/>
              <a:ext cx="8138295" cy="769442"/>
              <a:chOff x="1678675" y="1828795"/>
              <a:chExt cx="7431619" cy="769442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678675" y="1828796"/>
                <a:ext cx="312533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  </a:t>
                </a:r>
                <a:r>
                  <a:rPr lang="en-US" sz="4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663552" y="1828795"/>
                <a:ext cx="369854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for 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776527" y="1828795"/>
                <a:ext cx="233376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frog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1651737" y="2943141"/>
              <a:ext cx="7699531" cy="769442"/>
              <a:chOff x="1583497" y="2642889"/>
              <a:chExt cx="7699531" cy="769442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1583497" y="2642890"/>
                <a:ext cx="316286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431754" y="2642890"/>
                <a:ext cx="363826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for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6837235" y="2642889"/>
                <a:ext cx="2445793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Fish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6501EFB8-E11B-2BA4-81A7-42C27B0C601A}"/>
              </a:ext>
            </a:extLst>
          </p:cNvPr>
          <p:cNvSpPr txBox="1"/>
          <p:nvPr/>
        </p:nvSpPr>
        <p:spPr>
          <a:xfrm>
            <a:off x="2438400" y="251410"/>
            <a:ext cx="5024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Sound practice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438401" y="1460081"/>
            <a:ext cx="6725327" cy="1765630"/>
            <a:chOff x="1392076" y="1946953"/>
            <a:chExt cx="8209164" cy="1765630"/>
          </a:xfrm>
        </p:grpSpPr>
        <p:grpSp>
          <p:nvGrpSpPr>
            <p:cNvPr id="13" name="Group 12"/>
            <p:cNvGrpSpPr/>
            <p:nvPr/>
          </p:nvGrpSpPr>
          <p:grpSpPr>
            <a:xfrm>
              <a:off x="1392076" y="1946953"/>
              <a:ext cx="8138295" cy="769442"/>
              <a:chOff x="1678675" y="1828795"/>
              <a:chExt cx="7431619" cy="769442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1678675" y="1828796"/>
                <a:ext cx="312533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  </a:t>
                </a:r>
                <a:r>
                  <a:rPr lang="en-US" sz="4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663552" y="1828795"/>
                <a:ext cx="369854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for 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776527" y="1828795"/>
                <a:ext cx="233376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fish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651737" y="2943141"/>
              <a:ext cx="7949503" cy="769442"/>
              <a:chOff x="1583497" y="2642889"/>
              <a:chExt cx="7949503" cy="769442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1583497" y="2642890"/>
                <a:ext cx="316286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868797" y="2642890"/>
                <a:ext cx="363826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4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for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087207" y="2642889"/>
                <a:ext cx="2445793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Fish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23" name="Picture 2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48594"/>
            <a:ext cx="1371600" cy="821047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4" name="Picture 2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620355"/>
            <a:ext cx="1295400" cy="104015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427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649184"/>
            <a:ext cx="42094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91377" y="2750939"/>
            <a:ext cx="2094045" cy="156966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9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endParaRPr lang="en-US" sz="9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47847" y="2750939"/>
            <a:ext cx="1842448" cy="1569660"/>
          </a:xfrm>
          <a:prstGeom prst="rec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fF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47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201" y="304800"/>
            <a:ext cx="8788399" cy="55399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Read and match the small and capital letters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8248" y="1063581"/>
            <a:ext cx="1495828" cy="22159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</a:t>
            </a:r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8248" y="3516844"/>
            <a:ext cx="1495828" cy="2215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</a:t>
            </a:r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75827" y="1063581"/>
            <a:ext cx="1674275" cy="22214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f</a:t>
            </a:r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8120" y="3516107"/>
            <a:ext cx="1361688" cy="2216728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</a:t>
            </a:r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396629" y="2895600"/>
            <a:ext cx="1410571" cy="1143000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396629" y="2895600"/>
            <a:ext cx="1410571" cy="1143000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12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48068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the word</a:t>
            </a:r>
            <a:r>
              <a:rPr lang="en-US" sz="6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05721" y="2043823"/>
            <a:ext cx="1807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egg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20304" y="1913074"/>
            <a:ext cx="1433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Eagle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5721" y="3837068"/>
            <a:ext cx="1098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fish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20304" y="3741534"/>
            <a:ext cx="1433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Fish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81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Left-Right 1">
            <a:extLst>
              <a:ext uri="{FF2B5EF4-FFF2-40B4-BE49-F238E27FC236}">
                <a16:creationId xmlns:a16="http://schemas.microsoft.com/office/drawing/2014/main" xmlns="" id="{D13C3B67-8B4D-422E-B2F7-D5CD3DCD9BE6}"/>
              </a:ext>
            </a:extLst>
          </p:cNvPr>
          <p:cNvSpPr/>
          <p:nvPr/>
        </p:nvSpPr>
        <p:spPr>
          <a:xfrm>
            <a:off x="677387" y="380035"/>
            <a:ext cx="6693074" cy="1601165"/>
          </a:xfrm>
          <a:prstGeom prst="leftRightArrow">
            <a:avLst/>
          </a:prstGeom>
          <a:solidFill>
            <a:schemeClr val="bg2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 out the Letter 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,fF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xmlns="" id="{E8AF88CD-293F-44AB-BFD5-1FC4EBD9C4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397982"/>
              </p:ext>
            </p:extLst>
          </p:nvPr>
        </p:nvGraphicFramePr>
        <p:xfrm>
          <a:off x="797175" y="2967201"/>
          <a:ext cx="76200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>
                  <a:extLst>
                    <a:ext uri="{9D8B030D-6E8A-4147-A177-3AD203B41FA5}">
                      <a16:colId xmlns:a16="http://schemas.microsoft.com/office/drawing/2014/main" xmlns="" val="2583169236"/>
                    </a:ext>
                  </a:extLst>
                </a:gridCol>
                <a:gridCol w="2565400">
                  <a:extLst>
                    <a:ext uri="{9D8B030D-6E8A-4147-A177-3AD203B41FA5}">
                      <a16:colId xmlns:a16="http://schemas.microsoft.com/office/drawing/2014/main" xmlns="" val="3529323561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xmlns="" val="777692954"/>
                    </a:ext>
                  </a:extLst>
                </a:gridCol>
              </a:tblGrid>
              <a:tr h="939800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04231199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0635712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r>
                        <a:rPr lang="en-US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749226"/>
                  </a:ext>
                </a:extLst>
              </a:tr>
            </a:tbl>
          </a:graphicData>
        </a:graphic>
      </p:graphicFrame>
      <p:sp>
        <p:nvSpPr>
          <p:cNvPr id="4" name="Flowchart: Connector 3">
            <a:extLst>
              <a:ext uri="{FF2B5EF4-FFF2-40B4-BE49-F238E27FC236}">
                <a16:creationId xmlns:a16="http://schemas.microsoft.com/office/drawing/2014/main" xmlns="" id="{519A37AC-7A6B-4844-B1C6-F3D38AD76B5A}"/>
              </a:ext>
            </a:extLst>
          </p:cNvPr>
          <p:cNvSpPr/>
          <p:nvPr/>
        </p:nvSpPr>
        <p:spPr>
          <a:xfrm>
            <a:off x="3281704" y="4849210"/>
            <a:ext cx="685800" cy="609600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s 1">
            <a:extLst>
              <a:ext uri="{FF2B5EF4-FFF2-40B4-BE49-F238E27FC236}">
                <a16:creationId xmlns:a16="http://schemas.microsoft.com/office/drawing/2014/main" xmlns="" id="{41EEC37C-A523-8B6C-9424-0C3EF00D4E13}"/>
              </a:ext>
            </a:extLst>
          </p:cNvPr>
          <p:cNvSpPr/>
          <p:nvPr/>
        </p:nvSpPr>
        <p:spPr>
          <a:xfrm>
            <a:off x="7315200" y="196938"/>
            <a:ext cx="1828800" cy="6273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WCW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xmlns="" id="{E36963EC-7AF7-820D-67F0-4172C5159795}"/>
              </a:ext>
            </a:extLst>
          </p:cNvPr>
          <p:cNvSpPr/>
          <p:nvPr/>
        </p:nvSpPr>
        <p:spPr>
          <a:xfrm>
            <a:off x="797175" y="3971345"/>
            <a:ext cx="685800" cy="609600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xmlns="" id="{EE073B15-5B30-9CAF-2FAF-166CFB2C9F71}"/>
              </a:ext>
            </a:extLst>
          </p:cNvPr>
          <p:cNvSpPr/>
          <p:nvPr/>
        </p:nvSpPr>
        <p:spPr>
          <a:xfrm>
            <a:off x="3282333" y="2967201"/>
            <a:ext cx="685800" cy="609600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xmlns="" id="{AC77F015-16F4-BD1A-EA52-8030A1CA5C18}"/>
              </a:ext>
            </a:extLst>
          </p:cNvPr>
          <p:cNvSpPr/>
          <p:nvPr/>
        </p:nvSpPr>
        <p:spPr>
          <a:xfrm>
            <a:off x="5848502" y="3971345"/>
            <a:ext cx="685800" cy="609600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7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82C4551-FB12-4683-9088-4E71947F335F}"/>
              </a:ext>
            </a:extLst>
          </p:cNvPr>
          <p:cNvSpPr/>
          <p:nvPr/>
        </p:nvSpPr>
        <p:spPr>
          <a:xfrm>
            <a:off x="0" y="0"/>
            <a:ext cx="11052170" cy="6858000"/>
          </a:xfrm>
          <a:prstGeom prst="rect">
            <a:avLst/>
          </a:prstGeom>
          <a:noFill/>
          <a:ln w="2095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1BF31D5D-881F-4516-8ED3-70142040B488}"/>
              </a:ext>
            </a:extLst>
          </p:cNvPr>
          <p:cNvSpPr/>
          <p:nvPr/>
        </p:nvSpPr>
        <p:spPr>
          <a:xfrm>
            <a:off x="2209800" y="304800"/>
            <a:ext cx="5029200" cy="16764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students, open your textbook at page no - </a:t>
            </a:r>
            <a:r>
              <a:rPr lang="en-US" sz="32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 </a:t>
            </a:r>
            <a:endParaRPr lang="en-US" sz="32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195" y="2895600"/>
            <a:ext cx="4876800" cy="244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6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46843" y="3855065"/>
            <a:ext cx="22587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97777" y="5134178"/>
            <a:ext cx="1910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agle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69688" y="1705356"/>
            <a:ext cx="2415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90703" y="2804887"/>
            <a:ext cx="2524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752600" y="1828800"/>
            <a:ext cx="6193279" cy="2392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811438" y="2197968"/>
            <a:ext cx="5989070" cy="2346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811438" y="3314336"/>
            <a:ext cx="5989070" cy="2173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620793" y="3314336"/>
            <a:ext cx="6325086" cy="2719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36770" y="135300"/>
            <a:ext cx="5661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Matching Word with picture</a:t>
            </a:r>
          </a:p>
        </p:txBody>
      </p:sp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3" y="921818"/>
            <a:ext cx="1518867" cy="12611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" y="2592649"/>
            <a:ext cx="1584431" cy="1132361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8" y="3996206"/>
            <a:ext cx="1584431" cy="821047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" y="5465936"/>
            <a:ext cx="1295400" cy="104015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9216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1E9A30B-91EF-1942-970A-6BEA9C7D1A0B}"/>
              </a:ext>
            </a:extLst>
          </p:cNvPr>
          <p:cNvSpPr txBox="1"/>
          <p:nvPr/>
        </p:nvSpPr>
        <p:spPr>
          <a:xfrm>
            <a:off x="1440740" y="402669"/>
            <a:ext cx="400050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6BBD9F-E691-F768-3958-0369FE579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646" y="2941643"/>
            <a:ext cx="7271239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 will practice alphabet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eE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fF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at your home.</a:t>
            </a:r>
          </a:p>
          <a:p>
            <a:pPr eaLnBrk="1" hangingPunct="1"/>
            <a:endParaRPr lang="en-US" altLang="en-US" sz="3600" dirty="0">
              <a:solidFill>
                <a:prstClr val="black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81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65BFF36-6F0B-681B-8BE8-8FC16B328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685800"/>
            <a:ext cx="7830016" cy="438480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41FD1DF-10FC-514C-9FB9-7405DCE4D313}"/>
              </a:ext>
            </a:extLst>
          </p:cNvPr>
          <p:cNvSpPr/>
          <p:nvPr/>
        </p:nvSpPr>
        <p:spPr>
          <a:xfrm>
            <a:off x="2704552" y="1816374"/>
            <a:ext cx="3527460" cy="2123658"/>
          </a:xfrm>
          <a:prstGeom prst="rect">
            <a:avLst/>
          </a:prstGeom>
          <a:ln w="66675">
            <a:solidFill>
              <a:srgbClr val="92D050"/>
            </a:solidFill>
          </a:ln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</a:p>
          <a:p>
            <a:pPr algn="ctr"/>
            <a:r>
              <a:rPr lang="en-US" sz="66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373974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361</Words>
  <Application>Microsoft Office PowerPoint</Application>
  <PresentationFormat>On-screen Show (4:3)</PresentationFormat>
  <Paragraphs>115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9</cp:revision>
  <dcterms:created xsi:type="dcterms:W3CDTF">2006-08-16T00:00:00Z</dcterms:created>
  <dcterms:modified xsi:type="dcterms:W3CDTF">2026-10-21T15:33:27Z</dcterms:modified>
</cp:coreProperties>
</file>