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64" r:id="rId2"/>
    <p:sldId id="266" r:id="rId3"/>
    <p:sldId id="270" r:id="rId4"/>
    <p:sldId id="272" r:id="rId5"/>
    <p:sldId id="277" r:id="rId6"/>
    <p:sldId id="271" r:id="rId7"/>
    <p:sldId id="273" r:id="rId8"/>
    <p:sldId id="274" r:id="rId9"/>
    <p:sldId id="278" r:id="rId10"/>
    <p:sldId id="267" r:id="rId11"/>
    <p:sldId id="280" r:id="rId12"/>
    <p:sldId id="261" r:id="rId13"/>
    <p:sldId id="260" r:id="rId14"/>
    <p:sldId id="258" r:id="rId15"/>
    <p:sldId id="279" r:id="rId16"/>
    <p:sldId id="276" r:id="rId17"/>
    <p:sldId id="275" r:id="rId18"/>
    <p:sldId id="259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0" autoAdjust="0"/>
    <p:restoredTop sz="94723" autoAdjust="0"/>
  </p:normalViewPr>
  <p:slideViewPr>
    <p:cSldViewPr>
      <p:cViewPr varScale="1">
        <p:scale>
          <a:sx n="65" d="100"/>
          <a:sy n="65" d="100"/>
        </p:scale>
        <p:origin x="-740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7F5AE74-6263-432F-963C-0658A3612ADE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87136FE-D117-4FA9-8369-70042548527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musharafdhaly2net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ngtree-sunflowers-isolate-on-transparent-background-png-image_141498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452" y="-152400"/>
            <a:ext cx="9225452" cy="7010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400" y="685800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0" y="5288340"/>
            <a:ext cx="41676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419600"/>
            <a:ext cx="3962400" cy="19082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মোশারফ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হোসাইন</a:t>
            </a:r>
            <a:endParaRPr lang="en-US" sz="28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হাড়গিলা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ইসলামপুর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ফোন_019 207 500 17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NikoshBAN" pitchFamily="2" charset="0"/>
                <a:cs typeface="NikoshBAN" pitchFamily="2" charset="0"/>
                <a:hlinkClick r:id="rId2"/>
              </a:rPr>
              <a:t>musharafdhaly2net@gmail.com</a:t>
            </a:r>
            <a:endParaRPr lang="en-US" dirty="0" smtClean="0">
              <a:solidFill>
                <a:schemeClr val="bg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4495800"/>
            <a:ext cx="4419600" cy="1785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নিরাপত্তা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৯ম ও ১০ম 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নিরাপত্তা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বিষয়ক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কার্যকম</a:t>
            </a:r>
            <a:endParaRPr lang="en-US" sz="24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৪৫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30,09,2026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228600"/>
            <a:ext cx="2895600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990600"/>
            <a:ext cx="3124200" cy="3376871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>
            <a:off x="5486400" y="990600"/>
            <a:ext cx="2895600" cy="33528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971800"/>
            <a:ext cx="4114800" cy="3657600"/>
          </a:xfrm>
          <a:prstGeom prst="rect">
            <a:avLst/>
          </a:prstGeom>
        </p:spPr>
      </p:pic>
      <p:pic>
        <p:nvPicPr>
          <p:cNvPr id="3" name="Picture 2" descr="Gemini_Generated_Image_s1hyucs1hyucs1hy (1).jf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581400"/>
            <a:ext cx="4346448" cy="2895600"/>
          </a:xfrm>
          <a:prstGeom prst="rect">
            <a:avLst/>
          </a:prstGeom>
        </p:spPr>
      </p:pic>
      <p:pic>
        <p:nvPicPr>
          <p:cNvPr id="4" name="Picture 3" descr="Gemini_Generated_Image_mjlozumjlozumjlo (1)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457200"/>
            <a:ext cx="4291584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1676400"/>
            <a:ext cx="3505200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ছবিগূলো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&gt;&gt;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4267200" cy="5105400"/>
          </a:xfrm>
          <a:prstGeom prst="rect">
            <a:avLst/>
          </a:prstGeom>
        </p:spPr>
      </p:pic>
      <p:pic>
        <p:nvPicPr>
          <p:cNvPr id="5" name="Picture 4" descr="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600200"/>
            <a:ext cx="4343400" cy="5181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38400" y="457200"/>
            <a:ext cx="4953000" cy="9144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মোবাইলে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SMS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এলো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133600"/>
            <a:ext cx="7848600" cy="156966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নিরাপত্তা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838200"/>
            <a:ext cx="38862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438400"/>
            <a:ext cx="8229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_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নিরাপত্তা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অপরাধের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শক্তিশালী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শনাক্ত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ফিশিং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ভূয়া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লিংক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প্রতারণা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সতর্কতা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ব্যাক্তিগত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একাউন্ট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দায়িত্বশীল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সচেতন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নাগরিক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752600"/>
            <a:ext cx="7086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নিরাপত্তা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_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নিরপত্তা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অ্যাকাউন্ট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অননুমোদিত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চুরি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প্রতারণা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সুরক্ষিত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4267200"/>
            <a:ext cx="6400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সহজ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ভাষায়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_</a:t>
            </a: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জগতে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অ্যাকাউন্ট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রাখাই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নিরাপত্তা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Plaque 3"/>
          <p:cNvSpPr/>
          <p:nvPr/>
        </p:nvSpPr>
        <p:spPr>
          <a:xfrm>
            <a:off x="3048000" y="381000"/>
            <a:ext cx="3124200" cy="9906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নিরাপত্তা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3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4582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খবরের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সত্যতা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যাচাইয়ে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খেয়াল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হবে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19200"/>
            <a:ext cx="3886200" cy="2743200"/>
          </a:xfrm>
          <a:prstGeom prst="rect">
            <a:avLst/>
          </a:prstGeom>
        </p:spPr>
      </p:pic>
      <p:pic>
        <p:nvPicPr>
          <p:cNvPr id="4" name="Picture 3" descr="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219200"/>
            <a:ext cx="3873496" cy="2743200"/>
          </a:xfrm>
          <a:prstGeom prst="rect">
            <a:avLst/>
          </a:prstGeom>
        </p:spPr>
      </p:pic>
      <p:pic>
        <p:nvPicPr>
          <p:cNvPr id="6" name="Picture 5" descr="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4191000"/>
            <a:ext cx="5334000" cy="2590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4582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খবরের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সত্যতা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যাচাইয়ে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খেয়াল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হবে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47800"/>
            <a:ext cx="3962400" cy="2667000"/>
          </a:xfrm>
          <a:prstGeom prst="rect">
            <a:avLst/>
          </a:prstGeom>
        </p:spPr>
      </p:pic>
      <p:pic>
        <p:nvPicPr>
          <p:cNvPr id="4" name="Picture 3" descr="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371600"/>
            <a:ext cx="3733800" cy="2640528"/>
          </a:xfrm>
          <a:prstGeom prst="rect">
            <a:avLst/>
          </a:prstGeom>
        </p:spPr>
      </p:pic>
      <p:pic>
        <p:nvPicPr>
          <p:cNvPr id="5" name="Picture 4" descr="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4191000"/>
            <a:ext cx="5828159" cy="245783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4038600" cy="11387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৭টি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Golden Rule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শক্তিশালী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60098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সম্ভব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২FA/MFA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রাখি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21058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৩- OTP, PIN ও Password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কাউকে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89638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৪-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অপরিচিত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লিংকে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458218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৫-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ব্যাক্তিগত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26798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৬-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আপডেট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রাখি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586740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৭-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সন্দেহজনক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যাচাই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রিপোর্ট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990600"/>
            <a:ext cx="7924800" cy="2308324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দেখবো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কয়েক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তথ্যঃ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9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43" y="76200"/>
            <a:ext cx="8880557" cy="6629401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9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200"/>
            <a:ext cx="8972869" cy="670560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9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" y="152400"/>
            <a:ext cx="8991601" cy="6629400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9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09800" y="533400"/>
            <a:ext cx="3505200" cy="121920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কার্যক্রম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2209800"/>
            <a:ext cx="2895600" cy="1828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ফিশিং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Fhishing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2286000"/>
            <a:ext cx="2819400" cy="1752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পাসওয়ার্ড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Password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4648200"/>
            <a:ext cx="2971800" cy="18288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ফ্রড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Online Fraud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2600" y="4724400"/>
            <a:ext cx="2895600" cy="18288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সোশ্যাল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মিডিয়া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Socila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Media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609600"/>
            <a:ext cx="21336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676400"/>
            <a:ext cx="518160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কেউ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OTP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438400"/>
            <a:ext cx="59436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পাসওয়ার্ড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একাউন্টে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200400"/>
            <a:ext cx="655320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লিংক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আসল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ভুয়া-তা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নিশ্চিত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3886200"/>
            <a:ext cx="48768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পাবলিক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Wi-Fi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4572000"/>
            <a:ext cx="60960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জুরুরি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সহয়াতার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নম্বরে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5181600"/>
            <a:ext cx="60960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নিরপত্তা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5867400"/>
            <a:ext cx="533400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সক্রিয়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ফুটপ্রিন্টের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86600" y="1905000"/>
            <a:ext cx="1828800" cy="35394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দিবো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দিবো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-১০৯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-২০২৬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ফেসবুক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09600"/>
            <a:ext cx="41910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191000"/>
            <a:ext cx="7391400" cy="1138773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latin typeface="NikoshBAN" pitchFamily="2" charset="0"/>
                <a:cs typeface="NikoshBAN" pitchFamily="2" charset="0"/>
              </a:rPr>
              <a:t>কাজ-২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সদস্যদের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নিরাপত্তার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শেখাও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7467600" cy="156966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>
                <a:latin typeface="NikoshBAN" pitchFamily="2" charset="0"/>
                <a:cs typeface="NikoshBAN" pitchFamily="2" charset="0"/>
              </a:rPr>
              <a:t>কাজ-১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থাকার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১০টি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”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শিরোনামে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পোস্টার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 (2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905000"/>
            <a:ext cx="4343400" cy="4876800"/>
          </a:xfrm>
          <a:prstGeom prst="rect">
            <a:avLst/>
          </a:prstGeom>
        </p:spPr>
      </p:pic>
      <p:pic>
        <p:nvPicPr>
          <p:cNvPr id="5" name="Picture 4" descr="images (2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1" y="1905000"/>
            <a:ext cx="4267200" cy="4876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57400" y="5257800"/>
            <a:ext cx="4876800" cy="1323439"/>
          </a:xfrm>
          <a:prstGeom prst="rect">
            <a:avLst/>
          </a:prstGeom>
          <a:ln w="76200"/>
          <a:effectLst>
            <a:glow rad="101600">
              <a:schemeClr val="accent3">
                <a:satMod val="175000"/>
                <a:alpha val="40000"/>
              </a:schemeClr>
            </a:glow>
            <a:outerShdw blurRad="57150" dist="38100" dir="5400000" algn="ctr" rotWithShape="0">
              <a:schemeClr val="accent2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26319 L 3.33333E-6 -0.67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475</TotalTime>
  <Words>376</Words>
  <Application>Microsoft Office PowerPoint</Application>
  <PresentationFormat>On-screen Show (4:3)</PresentationFormat>
  <Paragraphs>77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51</cp:revision>
  <dcterms:created xsi:type="dcterms:W3CDTF">2026-09-29T05:39:17Z</dcterms:created>
  <dcterms:modified xsi:type="dcterms:W3CDTF">2026-10-22T09:27:48Z</dcterms:modified>
</cp:coreProperties>
</file>