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notesMasterIdLst>
    <p:notesMasterId r:id="rId17"/>
  </p:notesMasterIdLst>
  <p:sldIdLst>
    <p:sldId id="260" r:id="rId3"/>
    <p:sldId id="263" r:id="rId4"/>
    <p:sldId id="269" r:id="rId5"/>
    <p:sldId id="257" r:id="rId6"/>
    <p:sldId id="256" r:id="rId7"/>
    <p:sldId id="261" r:id="rId8"/>
    <p:sldId id="258" r:id="rId9"/>
    <p:sldId id="259" r:id="rId10"/>
    <p:sldId id="265" r:id="rId11"/>
    <p:sldId id="266" r:id="rId12"/>
    <p:sldId id="267" r:id="rId13"/>
    <p:sldId id="268" r:id="rId14"/>
    <p:sldId id="264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-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FE14A-FE3A-4699-9A24-038B2025EBC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DAAC6-D8BF-470D-888C-D2648FF11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5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DAAC6-D8BF-470D-888C-D2648FF116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8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1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0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2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3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7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5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4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1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66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82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19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07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3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5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8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6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7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2CF06-41AB-4A11-8106-5AD6931027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768D-3128-406E-94DE-443DC2A5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8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2CF06-41AB-4A11-8106-5AD6931027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768D-3128-406E-94DE-443DC2A544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92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fy2UkDLrvc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2600793" y="1408113"/>
            <a:ext cx="1409075" cy="1169233"/>
          </a:xfrm>
          <a:prstGeom prst="star7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স্বা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4" name="Sun 13"/>
          <p:cNvSpPr/>
          <p:nvPr/>
        </p:nvSpPr>
        <p:spPr>
          <a:xfrm>
            <a:off x="8002927" y="988967"/>
            <a:ext cx="1439056" cy="1319293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463478" y="1333770"/>
            <a:ext cx="478724" cy="652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ম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171591" y="1309079"/>
            <a:ext cx="1487553" cy="13534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27991" y="1674384"/>
            <a:ext cx="374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ত</a:t>
            </a:r>
          </a:p>
        </p:txBody>
      </p:sp>
      <p:sp>
        <p:nvSpPr>
          <p:cNvPr id="18" name="Sun 17"/>
          <p:cNvSpPr/>
          <p:nvPr/>
        </p:nvSpPr>
        <p:spPr>
          <a:xfrm>
            <a:off x="4417725" y="1648614"/>
            <a:ext cx="1439056" cy="1319293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946688" y="2025974"/>
            <a:ext cx="434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গ </a:t>
            </a:r>
          </a:p>
        </p:txBody>
      </p:sp>
      <p:cxnSp>
        <p:nvCxnSpPr>
          <p:cNvPr id="21" name="Curved Connector 20"/>
          <p:cNvCxnSpPr/>
          <p:nvPr/>
        </p:nvCxnSpPr>
        <p:spPr>
          <a:xfrm>
            <a:off x="3700358" y="3702569"/>
            <a:ext cx="1116766" cy="646331"/>
          </a:xfrm>
          <a:prstGeom prst="curvedConnector3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Explosion 2 1"/>
          <p:cNvSpPr/>
          <p:nvPr/>
        </p:nvSpPr>
        <p:spPr>
          <a:xfrm rot="1042083">
            <a:off x="2575096" y="3402900"/>
            <a:ext cx="2019645" cy="1278398"/>
          </a:xfrm>
          <a:prstGeom prst="irregularSeal2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33144" y="3842044"/>
            <a:ext cx="1259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প্রে</a:t>
            </a:r>
            <a:r>
              <a:rPr lang="en-US" sz="2000" dirty="0"/>
              <a:t> </a:t>
            </a:r>
            <a:r>
              <a:rPr lang="en-US" sz="2000" dirty="0" err="1"/>
              <a:t>মনগর</a:t>
            </a:r>
            <a:endParaRPr lang="en-US" sz="2000" dirty="0"/>
          </a:p>
        </p:txBody>
      </p:sp>
      <p:sp>
        <p:nvSpPr>
          <p:cNvPr id="11" name="Explosion 2 10"/>
          <p:cNvSpPr/>
          <p:nvPr/>
        </p:nvSpPr>
        <p:spPr>
          <a:xfrm>
            <a:off x="4472081" y="3081854"/>
            <a:ext cx="1849619" cy="1276843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44766" y="3557212"/>
            <a:ext cx="1151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সরকারি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Explosion 2 19"/>
          <p:cNvSpPr/>
          <p:nvPr/>
        </p:nvSpPr>
        <p:spPr>
          <a:xfrm>
            <a:off x="6654127" y="2691226"/>
            <a:ext cx="1943179" cy="1050462"/>
          </a:xfrm>
          <a:prstGeom prst="irregularSeal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126635" y="3069665"/>
            <a:ext cx="104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প্রাঃ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বিঃ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>
            <a:duotone>
              <a:srgbClr val="91865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050" y="1644806"/>
            <a:ext cx="1222752" cy="11583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>
            <a:duotone>
              <a:srgbClr val="91865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507" y="4380348"/>
            <a:ext cx="1588383" cy="128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>
            <a:duotone>
              <a:srgbClr val="91865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18372" r="-3976" b="7547"/>
          <a:stretch/>
        </p:blipFill>
        <p:spPr>
          <a:xfrm>
            <a:off x="6827150" y="4126723"/>
            <a:ext cx="1597131" cy="921784"/>
          </a:xfrm>
          <a:prstGeom prst="rect">
            <a:avLst/>
          </a:prstGeom>
          <a:solidFill>
            <a:srgbClr val="FF0000"/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8942202" y="3071202"/>
            <a:ext cx="2568060" cy="2638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-20777" y="3203583"/>
            <a:ext cx="2568060" cy="2638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624258" y="5039564"/>
            <a:ext cx="2568060" cy="2638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199290" y="544220"/>
            <a:ext cx="636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আজকের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পাঠে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সবাইকে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41" y="5421608"/>
            <a:ext cx="4095410" cy="18715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7637058" y="4532686"/>
            <a:ext cx="2568060" cy="2638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5472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8" grpId="0" animBg="1"/>
      <p:bldP spid="7" grpId="0"/>
      <p:bldP spid="12" grpId="0"/>
      <p:bldP spid="2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3220" y="1439056"/>
            <a:ext cx="64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শিক্ষক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পরিচিতি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0209" y="2812890"/>
            <a:ext cx="57862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মীরা</a:t>
            </a:r>
            <a:r>
              <a:rPr lang="en-US" sz="2400" dirty="0"/>
              <a:t> </a:t>
            </a:r>
            <a:r>
              <a:rPr lang="en-US" sz="2400" dirty="0" err="1"/>
              <a:t>রানী</a:t>
            </a:r>
            <a:r>
              <a:rPr lang="en-US" sz="2400" dirty="0"/>
              <a:t> </a:t>
            </a:r>
            <a:r>
              <a:rPr lang="en-US" sz="2400" dirty="0" err="1"/>
              <a:t>সরকার</a:t>
            </a:r>
            <a:endParaRPr lang="en-US" sz="2400" dirty="0"/>
          </a:p>
          <a:p>
            <a:pPr algn="ctr"/>
            <a:r>
              <a:rPr lang="en-US" sz="2400" dirty="0" err="1"/>
              <a:t>প্রধান</a:t>
            </a:r>
            <a:r>
              <a:rPr lang="en-US" sz="2400" dirty="0"/>
              <a:t> শিক্ষক</a:t>
            </a:r>
          </a:p>
          <a:p>
            <a:pPr algn="ctr"/>
            <a:r>
              <a:rPr lang="en-US" sz="2400" dirty="0" err="1"/>
              <a:t>প্রেমনগর</a:t>
            </a:r>
            <a:r>
              <a:rPr lang="en-US" sz="2400" dirty="0"/>
              <a:t> </a:t>
            </a:r>
            <a:r>
              <a:rPr lang="en-US" sz="2400" dirty="0" err="1"/>
              <a:t>সরকারি</a:t>
            </a:r>
            <a:r>
              <a:rPr lang="en-US" sz="2400" dirty="0"/>
              <a:t>  </a:t>
            </a:r>
            <a:r>
              <a:rPr lang="en-US" sz="2400" dirty="0" err="1"/>
              <a:t>প্রাথমিক</a:t>
            </a:r>
            <a:r>
              <a:rPr lang="en-US" sz="2400" dirty="0"/>
              <a:t> </a:t>
            </a:r>
            <a:r>
              <a:rPr lang="en-US" sz="2400" dirty="0" err="1"/>
              <a:t>বিদ্যালয়</a:t>
            </a:r>
            <a:r>
              <a:rPr lang="en-US" sz="2400" dirty="0"/>
              <a:t>,</a:t>
            </a:r>
          </a:p>
          <a:p>
            <a:pPr algn="ctr"/>
            <a:r>
              <a:rPr lang="en-US" sz="2400" dirty="0" err="1"/>
              <a:t>রাজনগর,মৌলভীবাজার</a:t>
            </a:r>
            <a:r>
              <a:rPr lang="en-US" sz="24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9113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1000">
        <p14:doors dir="vert"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fy2UkDLrv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75932" y="2145925"/>
            <a:ext cx="4572000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1D202C-0CB4-203E-F0A6-FB2D768C49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933" y="377932"/>
            <a:ext cx="4041998" cy="646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65E43D-BC8D-AD4D-BDCD-32088881E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712" y="1024164"/>
            <a:ext cx="5285690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5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C31D9C-F711-E55C-2DEB-12D7FDCE8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918" y="1701162"/>
            <a:ext cx="6056795" cy="45726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A26A34-B727-CB95-C1E2-8E1B75914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587" y="584200"/>
            <a:ext cx="552345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7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7FE09D-CC65-F8D5-DD20-52AD9DDAE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811" y="887800"/>
            <a:ext cx="4755292" cy="902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00C3B0-C124-4DC4-4B50-2B6A60B4EC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8585"/>
          <a:stretch>
            <a:fillRect/>
          </a:stretch>
        </p:blipFill>
        <p:spPr>
          <a:xfrm>
            <a:off x="6620937" y="2576795"/>
            <a:ext cx="4371211" cy="14890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F98F75-F324-335D-8C31-D00FC5ED2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040" y="2196193"/>
            <a:ext cx="2223246" cy="246561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A3A96C-D4D2-2A7A-69C0-4A27813A8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034" y="3904095"/>
            <a:ext cx="327993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C8B7D11-F018-BCA5-A955-50B1ECF225A5}"/>
              </a:ext>
            </a:extLst>
          </p:cNvPr>
          <p:cNvGrpSpPr/>
          <p:nvPr/>
        </p:nvGrpSpPr>
        <p:grpSpPr>
          <a:xfrm>
            <a:off x="2817094" y="1044881"/>
            <a:ext cx="6919367" cy="3128590"/>
            <a:chOff x="2817094" y="1044881"/>
            <a:chExt cx="6919367" cy="3128590"/>
          </a:xfrm>
        </p:grpSpPr>
        <p:sp>
          <p:nvSpPr>
            <p:cNvPr id="4" name="5-Point Star 3"/>
            <p:cNvSpPr/>
            <p:nvPr/>
          </p:nvSpPr>
          <p:spPr>
            <a:xfrm flipH="1">
              <a:off x="4198399" y="1617955"/>
              <a:ext cx="613848" cy="428753"/>
            </a:xfrm>
            <a:prstGeom prst="star5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706911" y="3327816"/>
              <a:ext cx="4542020" cy="659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DF80761-E21D-F9B3-E047-0464B0CA1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04624" y="1697685"/>
              <a:ext cx="6431837" cy="48772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A502354-0A1B-79C1-8311-4362930A2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7094" y="2910209"/>
              <a:ext cx="6431837" cy="48772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3E8F57F-07AD-DDCA-B959-B60D68EA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87870" y="1044881"/>
              <a:ext cx="4816257" cy="57307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8C10051-46E4-591A-BA2F-A22D2F42B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9732" y="3691845"/>
              <a:ext cx="5212532" cy="481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871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BCA66D-6A12-3624-F647-09A9AD384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025" y="2209694"/>
            <a:ext cx="6059949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5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CBBBEA-6BDF-F707-4CE8-A2DB32AD3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353" y="631453"/>
            <a:ext cx="6675699" cy="641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8053" y="554636"/>
            <a:ext cx="5441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/>
              <a:t>এবার</a:t>
            </a:r>
            <a:r>
              <a:rPr lang="en-US" sz="3200" dirty="0"/>
              <a:t> </a:t>
            </a:r>
            <a:r>
              <a:rPr lang="en-US" sz="3200" dirty="0" err="1"/>
              <a:t>আমরা</a:t>
            </a:r>
            <a:r>
              <a:rPr lang="en-US" sz="3200" dirty="0"/>
              <a:t>’ ই “ </a:t>
            </a:r>
            <a:r>
              <a:rPr lang="en-US" sz="3200" dirty="0" err="1"/>
              <a:t>বর্ণটি</a:t>
            </a:r>
            <a:r>
              <a:rPr lang="en-US" sz="3200" dirty="0"/>
              <a:t> </a:t>
            </a:r>
            <a:r>
              <a:rPr lang="en-US" sz="3200" dirty="0" err="1"/>
              <a:t>লিখি</a:t>
            </a:r>
            <a:r>
              <a:rPr lang="en-US" sz="3200" dirty="0"/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640940-BA09-3D5F-DE45-740143745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314" y="2433498"/>
            <a:ext cx="2667372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8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0D89DA-3B73-1431-970F-1FCDE4DFA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71" y="1279503"/>
            <a:ext cx="8266892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1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F371B4-F669-F863-9997-482A3FE57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435" y="826054"/>
            <a:ext cx="5006218" cy="9082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98CDF-7D0D-1B89-DC20-2A3ABCAF3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579" y="2425824"/>
            <a:ext cx="4310246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67F288-82A7-72F6-B6F2-043DC0A47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14" y="574236"/>
            <a:ext cx="6072142" cy="10912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BD6237-9FC5-67A3-4B67-6AB53914C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668" y="2624258"/>
            <a:ext cx="2597121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0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6642" y="509249"/>
            <a:ext cx="6083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মূল্যায়ন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122722" y="2872511"/>
            <a:ext cx="4034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বর্ণগুলো</a:t>
            </a:r>
            <a:r>
              <a:rPr lang="en-US" sz="2400" dirty="0"/>
              <a:t> </a:t>
            </a:r>
            <a:r>
              <a:rPr lang="en-US" sz="2400" dirty="0" err="1"/>
              <a:t>খাতায়</a:t>
            </a:r>
            <a:r>
              <a:rPr lang="en-US" sz="2400" dirty="0"/>
              <a:t> </a:t>
            </a:r>
            <a:r>
              <a:rPr lang="en-US" sz="2400" dirty="0" err="1"/>
              <a:t>লিখ</a:t>
            </a:r>
            <a:r>
              <a:rPr lang="en-US" sz="2400" dirty="0"/>
              <a:t>--- </a:t>
            </a:r>
            <a:r>
              <a:rPr lang="en-US" sz="2400" dirty="0" err="1"/>
              <a:t>ই,ঈ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059534" y="1326382"/>
            <a:ext cx="2260879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মৌখিক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9051" y="1695714"/>
            <a:ext cx="236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ই-- ?</a:t>
            </a:r>
          </a:p>
          <a:p>
            <a:pPr algn="ctr"/>
            <a:r>
              <a:rPr lang="en-US" dirty="0"/>
              <a:t>ঈ --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9969" y="2522136"/>
            <a:ext cx="2170444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লিখিত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40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058" y="3897443"/>
            <a:ext cx="4542019" cy="214359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699717" y="2649511"/>
            <a:ext cx="1633929" cy="157396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ধ</a:t>
            </a:r>
          </a:p>
        </p:txBody>
      </p:sp>
      <p:sp>
        <p:nvSpPr>
          <p:cNvPr id="9" name="Oval 8"/>
          <p:cNvSpPr/>
          <p:nvPr/>
        </p:nvSpPr>
        <p:spPr>
          <a:xfrm>
            <a:off x="3432748" y="1978702"/>
            <a:ext cx="1973288" cy="145779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ন্য</a:t>
            </a:r>
            <a:endParaRPr lang="en-US" sz="8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5636302" y="962610"/>
            <a:ext cx="1805661" cy="167991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053" y="1265704"/>
            <a:ext cx="1816765" cy="13351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724275" y="1439056"/>
            <a:ext cx="103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41963" y="2812737"/>
            <a:ext cx="4156479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শুভ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বিদায়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65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14:doors dir="vert"/>
      </p:transition>
    </mc:Choice>
    <mc:Fallback xmlns="">
      <p:transition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5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59</Words>
  <Application>Microsoft Office PowerPoint</Application>
  <PresentationFormat>Widescreen</PresentationFormat>
  <Paragraphs>26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8801719226370</cp:lastModifiedBy>
  <cp:revision>2</cp:revision>
  <dcterms:modified xsi:type="dcterms:W3CDTF">2026-10-22T10:52:17Z</dcterms:modified>
</cp:coreProperties>
</file>