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8" r:id="rId3"/>
    <p:sldId id="259" r:id="rId4"/>
    <p:sldId id="258" r:id="rId5"/>
    <p:sldId id="260" r:id="rId6"/>
    <p:sldId id="265" r:id="rId7"/>
    <p:sldId id="264" r:id="rId8"/>
    <p:sldId id="261" r:id="rId9"/>
    <p:sldId id="262" r:id="rId10"/>
    <p:sldId id="269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0"/>
            <p14:sldId id="265"/>
            <p14:sldId id="264"/>
            <p14:sldId id="261"/>
            <p14:sldId id="262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17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60.png"/><Relationship Id="rId9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GZFmW3uPJE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FF9CEF5-A50D-4B8B-9852-D76F70378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78928" y="6279092"/>
            <a:ext cx="12035437" cy="5295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Prepared by: Md. Saifuddin-Ass. Teacher , Afzal Nagar GPS. </a:t>
            </a:r>
            <a:r>
              <a:rPr lang="en-US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Satkania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Chattogram.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684D86-C9D1-40C3-A9B6-EC935C731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Freeform 33">
            <a:extLst>
              <a:ext uri="{FF2B5EF4-FFF2-40B4-BE49-F238E27FC236}">
                <a16:creationId xmlns:a16="http://schemas.microsoft.com/office/drawing/2014/main" id="{1EDF7896-F56A-49DA-90F3-F5CE8B98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B1186-2F5D-F78D-2D07-F653C6F7D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289" y="-14757"/>
            <a:ext cx="5892808" cy="5897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3045EC-74A3-E998-E349-775779ED2228}"/>
              </a:ext>
            </a:extLst>
          </p:cNvPr>
          <p:cNvSpPr/>
          <p:nvPr/>
        </p:nvSpPr>
        <p:spPr>
          <a:xfrm>
            <a:off x="210095" y="936476"/>
            <a:ext cx="5570028" cy="280076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8800" b="1" dirty="0">
                <a:ln w="12700">
                  <a:solidFill>
                    <a:schemeClr val="accent5"/>
                  </a:solidFill>
                  <a:prstDash val="solid"/>
                </a:ln>
              </a:rPr>
              <a:t>Good </a:t>
            </a:r>
            <a:r>
              <a:rPr lang="en-US" sz="88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morning</a:t>
            </a:r>
            <a:endParaRPr lang="en-US" sz="8800" b="1" dirty="0">
              <a:ln w="12700">
                <a:solidFill>
                  <a:schemeClr val="accent5"/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126159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31876" y="254936"/>
            <a:ext cx="4033335" cy="1214989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135140" y="1766727"/>
            <a:ext cx="4125406" cy="20249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40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3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sz="3200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sz="32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54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sz="54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230A8E-21C3-5D4F-7335-FAE85544C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734" y="404350"/>
            <a:ext cx="4516828" cy="5448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DEDE-0429-5176-4FE6-8312C886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6180" r="1" b="3105"/>
          <a:stretch>
            <a:fillRect/>
          </a:stretch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0E6A10-C157-0927-5BB2-976180AE5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500" y="142295"/>
            <a:ext cx="9437757" cy="62367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AAE3BE-7B15-1E18-83D5-CDAECC8E17B0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E0623F-2FEE-5270-0B7F-12C9E6279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55" y="0"/>
            <a:ext cx="11137745" cy="63644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4358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03987C1-288C-404C-1031-C70D70EBC009}"/>
              </a:ext>
            </a:extLst>
          </p:cNvPr>
          <p:cNvSpPr/>
          <p:nvPr/>
        </p:nvSpPr>
        <p:spPr>
          <a:xfrm>
            <a:off x="4958180" y="1281248"/>
            <a:ext cx="1709057" cy="8226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8F93C7-9BBD-C952-60D1-77D00196A548}"/>
              </a:ext>
            </a:extLst>
          </p:cNvPr>
          <p:cNvSpPr/>
          <p:nvPr/>
        </p:nvSpPr>
        <p:spPr>
          <a:xfrm>
            <a:off x="6858000" y="790099"/>
            <a:ext cx="5255713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Ant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091DA23-8E07-C691-34B9-6B4010767FB6}"/>
              </a:ext>
            </a:extLst>
          </p:cNvPr>
          <p:cNvSpPr/>
          <p:nvPr/>
        </p:nvSpPr>
        <p:spPr>
          <a:xfrm>
            <a:off x="9015412" y="2412491"/>
            <a:ext cx="587829" cy="12300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035C5-3E69-1680-3D8E-4FBDC8103EEC}"/>
              </a:ext>
            </a:extLst>
          </p:cNvPr>
          <p:cNvSpPr/>
          <p:nvPr/>
        </p:nvSpPr>
        <p:spPr>
          <a:xfrm>
            <a:off x="8516709" y="3780966"/>
            <a:ext cx="1585233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F93B09-1E36-F95A-F31A-A53B14A67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91" y="104217"/>
            <a:ext cx="4267077" cy="37463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E75B1B5-45D3-730B-310C-3F472AC290C0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373FB-4289-C918-BBCE-0B3029BD51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507" y="141515"/>
            <a:ext cx="6415322" cy="59332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86621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07F63B37-9B0F-FCE1-424E-8FE0E304B910}"/>
              </a:ext>
            </a:extLst>
          </p:cNvPr>
          <p:cNvSpPr/>
          <p:nvPr/>
        </p:nvSpPr>
        <p:spPr>
          <a:xfrm>
            <a:off x="4945439" y="2109239"/>
            <a:ext cx="1961165" cy="9529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CEA2A9-AC30-237B-1C75-DA30EA9C85F1}"/>
              </a:ext>
            </a:extLst>
          </p:cNvPr>
          <p:cNvSpPr/>
          <p:nvPr/>
        </p:nvSpPr>
        <p:spPr>
          <a:xfrm>
            <a:off x="7043417" y="1862418"/>
            <a:ext cx="4734566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</a:t>
            </a:r>
            <a:r>
              <a:rPr lang="en-US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pple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969CF2B-6608-93DB-F5CD-35442515C5CD}"/>
              </a:ext>
            </a:extLst>
          </p:cNvPr>
          <p:cNvSpPr/>
          <p:nvPr/>
        </p:nvSpPr>
        <p:spPr>
          <a:xfrm>
            <a:off x="9283723" y="3549033"/>
            <a:ext cx="707572" cy="9035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C9226-9232-37EC-0B81-260C922A3FE7}"/>
              </a:ext>
            </a:extLst>
          </p:cNvPr>
          <p:cNvSpPr/>
          <p:nvPr/>
        </p:nvSpPr>
        <p:spPr>
          <a:xfrm>
            <a:off x="8774582" y="4588809"/>
            <a:ext cx="1725853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8457F2-1591-C7BD-E529-2D439A4BBD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551" y="445032"/>
            <a:ext cx="2916936" cy="3328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21F19-85CF-8686-ED9A-E5065D2E422F}"/>
              </a:ext>
            </a:extLst>
          </p:cNvPr>
          <p:cNvSpPr txBox="1"/>
          <p:nvPr/>
        </p:nvSpPr>
        <p:spPr>
          <a:xfrm>
            <a:off x="3048001" y="3722442"/>
            <a:ext cx="684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73F3E-D832-B932-4FF7-121F3CE9B19B}"/>
              </a:ext>
            </a:extLst>
          </p:cNvPr>
          <p:cNvSpPr/>
          <p:nvPr/>
        </p:nvSpPr>
        <p:spPr>
          <a:xfrm>
            <a:off x="2290379" y="511467"/>
            <a:ext cx="7942192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go watching a nice video of </a:t>
            </a:r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Aa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3E96B7-FBC6-6DDA-00E4-AE6A1E1D8C9F}"/>
              </a:ext>
            </a:extLst>
          </p:cNvPr>
          <p:cNvSpPr/>
          <p:nvPr/>
        </p:nvSpPr>
        <p:spPr>
          <a:xfrm>
            <a:off x="1426030" y="2932803"/>
            <a:ext cx="9394370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https://www.youtube.com/watch?v=KGZFmW3uPJE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923F33-79FA-C5CA-49D0-FE54FCC83044}"/>
              </a:ext>
            </a:extLst>
          </p:cNvPr>
          <p:cNvSpPr/>
          <p:nvPr/>
        </p:nvSpPr>
        <p:spPr>
          <a:xfrm>
            <a:off x="3078646" y="515189"/>
            <a:ext cx="5120312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Trace in the air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B09497-544B-2494-9CE1-607381321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41" y="2160341"/>
            <a:ext cx="4387261" cy="17549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C6AE30-B93A-35B2-2E4D-368158AE4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643" y="2160340"/>
            <a:ext cx="4735429" cy="1815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33AA9D-EA5B-75CE-DDDB-1D02DEE4BEC0}"/>
              </a:ext>
            </a:extLst>
          </p:cNvPr>
          <p:cNvSpPr/>
          <p:nvPr/>
        </p:nvSpPr>
        <p:spPr>
          <a:xfrm>
            <a:off x="2370462" y="420077"/>
            <a:ext cx="7451079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to write letter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FFFF"/>
                </a:highlight>
              </a:rPr>
              <a:t>Aa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2E6B1-7C52-9839-3D77-32069E045045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EBB7B0-B3D5-3C15-CD19-8B171C35D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43" y="1892938"/>
            <a:ext cx="6096000" cy="41189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75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2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1898690" y="844510"/>
            <a:ext cx="3710018" cy="41697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100651" y="5598021"/>
            <a:ext cx="12009120" cy="12245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</a:rPr>
              <a:t>Prepared by: Md. Saifuddin-Ass. Teacher , Afzal Nagar GPS. </a:t>
            </a:r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</a:rPr>
              <a:t>Satkania</a:t>
            </a: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C0C0C0"/>
                </a:highlight>
              </a:rPr>
              <a:t>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C82288-A187-79CD-73DB-119C76D1F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656" y="35385"/>
            <a:ext cx="5183053" cy="51509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465</TotalTime>
  <Words>270</Words>
  <Application>Microsoft Office PowerPoint</Application>
  <PresentationFormat>Widescreen</PresentationFormat>
  <Paragraphs>30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Algerian</vt:lpstr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73</cp:revision>
  <dcterms:created xsi:type="dcterms:W3CDTF">2026-07-13T05:33:07Z</dcterms:created>
  <dcterms:modified xsi:type="dcterms:W3CDTF">2026-10-22T15:14:11Z</dcterms:modified>
</cp:coreProperties>
</file>