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60" r:id="rId2"/>
    <p:sldId id="261" r:id="rId3"/>
    <p:sldId id="262" r:id="rId4"/>
    <p:sldId id="281" r:id="rId5"/>
    <p:sldId id="271" r:id="rId6"/>
    <p:sldId id="274" r:id="rId7"/>
    <p:sldId id="276" r:id="rId8"/>
    <p:sldId id="272" r:id="rId9"/>
    <p:sldId id="273" r:id="rId10"/>
    <p:sldId id="265" r:id="rId11"/>
    <p:sldId id="278" r:id="rId12"/>
    <p:sldId id="279" r:id="rId13"/>
    <p:sldId id="280" r:id="rId14"/>
    <p:sldId id="266" r:id="rId15"/>
    <p:sldId id="267" r:id="rId16"/>
    <p:sldId id="277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677A28-5367-4CF0-8C64-14D1A150DF17}">
          <p14:sldIdLst>
            <p14:sldId id="260"/>
            <p14:sldId id="261"/>
            <p14:sldId id="262"/>
            <p14:sldId id="281"/>
            <p14:sldId id="271"/>
            <p14:sldId id="274"/>
            <p14:sldId id="276"/>
            <p14:sldId id="272"/>
            <p14:sldId id="273"/>
          </p14:sldIdLst>
        </p14:section>
        <p14:section name="Untitled Section" id="{DBBF3AA9-243A-41AE-A78A-A8AFBD19DEFA}">
          <p14:sldIdLst>
            <p14:sldId id="265"/>
            <p14:sldId id="278"/>
            <p14:sldId id="279"/>
            <p14:sldId id="280"/>
            <p14:sldId id="266"/>
            <p14:sldId id="267"/>
            <p14:sldId id="277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419" autoAdjust="0"/>
  </p:normalViewPr>
  <p:slideViewPr>
    <p:cSldViewPr>
      <p:cViewPr>
        <p:scale>
          <a:sx n="75" d="100"/>
          <a:sy n="75" d="100"/>
        </p:scale>
        <p:origin x="-1236" y="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16AE4-BEF6-437A-967C-4A2D33635C0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3828C-1179-4713-BDCF-1E836C03F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00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2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13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244807" y="6126163"/>
            <a:ext cx="662324" cy="88423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28799"/>
            <a:ext cx="8077200" cy="472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6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0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মোঃ ইয়াছিন আলী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সহকারি শিক্ষক (গণিত)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খাদিজা খাতূন ইসলামিয়া আলিম মাদ্রাসা মোস্তফাপুর                                   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E-mail ayeasin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564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447800"/>
            <a:ext cx="3200400" cy="23731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5585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8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371600"/>
            <a:ext cx="4267201" cy="3450696"/>
          </a:xfrm>
        </p:spPr>
        <p:txBody>
          <a:bodyPr>
            <a:normAutofit fontScale="925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সু্ত্রাবলী সংকান্ত আলোচনা ৩য়  অধ্যায়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শ্রেণিঃ 9ম-10ম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বিষয়ঃ গণিত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524000"/>
            <a:ext cx="4191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0571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2514600"/>
            <a:ext cx="7024744" cy="24384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"/>
            <a:ext cx="7620000" cy="5562600"/>
          </a:xfrm>
        </p:spPr>
      </p:pic>
      <p:sp>
        <p:nvSpPr>
          <p:cNvPr id="5" name="Rectangle 4"/>
          <p:cNvSpPr/>
          <p:nvPr/>
        </p:nvSpPr>
        <p:spPr>
          <a:xfrm>
            <a:off x="2133600" y="1600200"/>
            <a:ext cx="487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65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: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5000"/>
            <a:ext cx="8839200" cy="5562600"/>
          </a:xfrm>
        </p:spPr>
      </p:pic>
    </p:spTree>
    <p:extLst>
      <p:ext uri="{BB962C8B-B14F-4D97-AF65-F5344CB8AC3E}">
        <p14:creationId xmlns:p14="http://schemas.microsoft.com/office/powerpoint/2010/main" val="4058327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ঘোষনা : আজকের পাঠ সু্ত্রের সাহায্যে মান নির্ণয়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534399" cy="5029200"/>
          </a:xfrm>
        </p:spPr>
      </p:pic>
    </p:spTree>
    <p:extLst>
      <p:ext uri="{BB962C8B-B14F-4D97-AF65-F5344CB8AC3E}">
        <p14:creationId xmlns:p14="http://schemas.microsoft.com/office/powerpoint/2010/main" val="464250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16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752600"/>
            <a:ext cx="7408333" cy="4373563"/>
          </a:xfrm>
        </p:spPr>
        <p:txBody>
          <a:bodyPr>
            <a:no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শিক্ষাথীরা পাঠ শেষে  সুত্রাবলী সর্ম্পকে জানতে পারবে ।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মান নির্ণয়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 বর্গ নির্ণয় করতে পারবে ।</a:t>
            </a:r>
          </a:p>
          <a:p>
            <a:pPr marL="457200" indent="-457200"/>
            <a:r>
              <a:rPr lang="en-US" sz="4000" dirty="0">
                <a:latin typeface="NikoshBAN" pitchFamily="2" charset="0"/>
                <a:cs typeface="NikoshBAN" pitchFamily="2" charset="0"/>
              </a:rPr>
              <a:t>সুত্রের সাহায্যে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ঘন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নির্ণয় করতে 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322792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কর: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52600"/>
            <a:ext cx="8229600" cy="4876800"/>
          </a:xfrm>
        </p:spPr>
      </p:pic>
    </p:spTree>
    <p:extLst>
      <p:ext uri="{BB962C8B-B14F-4D97-AF65-F5344CB8AC3E}">
        <p14:creationId xmlns:p14="http://schemas.microsoft.com/office/powerpoint/2010/main" val="320691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কর: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4000"/>
            <a:ext cx="7467600" cy="4876800"/>
          </a:xfrm>
        </p:spPr>
      </p:pic>
    </p:spTree>
    <p:extLst>
      <p:ext uri="{BB962C8B-B14F-4D97-AF65-F5344CB8AC3E}">
        <p14:creationId xmlns:p14="http://schemas.microsoft.com/office/powerpoint/2010/main" val="358819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 :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382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3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মাননির্ণয়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=  3 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  <m:r>
                              <a:rPr lang="en-US" b="0" i="1" dirty="0" smtClean="0">
                                <a:latin typeface="Cambria Math"/>
                                <a:cs typeface="Times New Roman" pitchFamily="18" charset="0"/>
                              </a:rPr>
                              <m:t> 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এর মান নির্ণয় কর  ।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 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=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 ) 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. </m:t>
                    </m:r>
                    <m:f>
                      <m:fPr>
                        <m:ctrlPr>
                          <a:rPr lang="en-US" b="0" i="1" dirty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) </a:t>
                </a: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  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ea typeface="Cambria Math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3. 3</a:t>
                </a: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        =27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9</a:t>
                </a: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         = 18   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Ans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. 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761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024744" cy="1143000"/>
          </a:xfrm>
        </p:spPr>
        <p:txBody>
          <a:bodyPr/>
          <a:lstStyle/>
          <a:p>
            <a:r>
              <a:rPr lang="en-US" dirty="0"/>
              <a:t>মাননির্ণয়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872067" y="1524000"/>
                <a:ext cx="7408333" cy="4602163"/>
              </a:xfrm>
            </p:spPr>
            <p:txBody>
              <a:bodyPr/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= 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5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 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এর মান নির্ণয় কর  ।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 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=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 ) 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𝑥</m:t>
                    </m:r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. </m:t>
                    </m:r>
                    <m:f>
                      <m:fPr>
                        <m:ctrlPr>
                          <a:rPr lang="en-US" i="1" dirty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 dirty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(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) </a:t>
                </a: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 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5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ea typeface="Cambria Math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3.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5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      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=125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r>
                      <a:rPr lang="en-US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15</m:t>
                    </m:r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        =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110   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Ans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.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2067" y="1524000"/>
                <a:ext cx="7408333" cy="46021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955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মাননির্ণয় 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= 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6 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হলে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 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এর মান নির্ণয় কর  ।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  <m:r>
                              <a:rPr lang="en-US" i="1" dirty="0">
                                <a:latin typeface="Cambria Math"/>
                                <a:cs typeface="Times New Roman" pitchFamily="18" charset="0"/>
                              </a:rPr>
                              <m:t> 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=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 ) 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2</m:t>
                    </m:r>
                    <m:r>
                      <a:rPr lang="en-US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.</m:t>
                    </m:r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𝑥</m:t>
                    </m:r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. </m:t>
                    </m:r>
                    <m:f>
                      <m:fPr>
                        <m:ctrlPr>
                          <a:rPr lang="en-US" i="1" dirty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 dirty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 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6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ea typeface="Cambria Math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2. 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      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=36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r>
                      <a:rPr lang="en-US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2</m:t>
                    </m:r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        =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34   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Ans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.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546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2209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1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দলীয়কাজ: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</p:spPr>
            <p:txBody>
              <a:bodyPr>
                <a:no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7</m:t>
                        </m:r>
                      </m:sup>
                    </m:sSup>
                    <m:r>
                      <a:rPr lang="en-US" sz="3200" i="1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2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y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3200" b="0" i="1" dirty="0" smtClean="0">
                        <a:latin typeface="Cambria Math"/>
                        <a:cs typeface="NikoshBAN" pitchFamily="2" charset="0"/>
                      </a:rPr>
                      <m:t>5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  <a:cs typeface="NikoshBAN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e>
                    </m:rad>
                    <m:r>
                      <a:rPr lang="en-US" sz="3200">
                        <a:latin typeface="Cambria Math"/>
                        <a:cs typeface="NikoshBAN" pitchFamily="2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হলে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27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এর 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মান নিণয় কর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32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  <a:blipFill rotWithShape="1">
                <a:blip r:embed="rId3"/>
                <a:stretch>
                  <a:fillRect l="-82" r="-3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693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=8 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. y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. x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=2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/>
                        <a:cs typeface="NikoshBAN" pitchFamily="2" charset="0"/>
                      </a:rPr>
                      <m:t>+ </m:t>
                    </m:r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হলে প্রমাণ কর যে ,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=34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</m:e>
                    </m:rad>
                  </m:oMath>
                </a14:m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00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</p:spPr>
            <p:txBody>
              <a:bodyPr>
                <a:normAutofit/>
              </a:bodyPr>
              <a:lstStyle/>
              <a:p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4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𝑋</m:t>
                        </m:r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:r>
                  <a:rPr lang="en-US" sz="4400" dirty="0">
                    <a:latin typeface="Cambria" pitchFamily="18" charset="0"/>
                    <a:cs typeface="NikoshBAN" pitchFamily="2" charset="0"/>
                  </a:rPr>
                  <a:t>2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9</m:t>
                        </m:r>
                      </m:sup>
                    </m:sSup>
                    <m:r>
                      <a:rPr lang="en-US" sz="4400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l-GR" sz="44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4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8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এর মান নির্ণয় কর ।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  <a:blipFill rotWithShape="1">
                <a:blip r:embed="rId2"/>
                <a:stretch>
                  <a:fillRect l="-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581400"/>
            <a:ext cx="3886200" cy="300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60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752600"/>
            <a:ext cx="90678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832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293</TotalTime>
  <Words>550</Words>
  <Application>Microsoft Office PowerPoint</Application>
  <PresentationFormat>On-screen Show (4:3)</PresentationFormat>
  <Paragraphs>50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Austin</vt:lpstr>
      <vt:lpstr>স্বাগতম </vt:lpstr>
      <vt:lpstr>শিক্ষক পরিচিতি</vt:lpstr>
      <vt:lpstr>পাঠ পরিচিতি </vt:lpstr>
      <vt:lpstr>PowerPoint Presentation</vt:lpstr>
      <vt:lpstr>নিচেরসুত্রাবলী  লক্ষ্য কর :</vt:lpstr>
      <vt:lpstr>পাঠ ঘোষনা : আজকের পাঠ সু্ত্রের সাহায্যে মান নির্ণয় </vt:lpstr>
      <vt:lpstr>শিখনফল </vt:lpstr>
      <vt:lpstr>নিম্ন লিখিত মান নির্ণয় কর:</vt:lpstr>
      <vt:lpstr>নিম্ন লিখিত মান নির্ণয় কর:</vt:lpstr>
      <vt:lpstr>একক কাজ :</vt:lpstr>
      <vt:lpstr>মাননির্ণয়</vt:lpstr>
      <vt:lpstr>মাননির্ণয়</vt:lpstr>
      <vt:lpstr>মাননির্ণয়  </vt:lpstr>
      <vt:lpstr>দলীয়কাজ:  </vt:lpstr>
      <vt:lpstr>মূল্যায়ন </vt:lpstr>
      <vt:lpstr>বাড়ীর কাজ </vt:lpstr>
      <vt:lpstr>ধন্যবাদ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স্বাগম</dc:title>
  <dc:creator>FAHMIDA</dc:creator>
  <cp:lastModifiedBy>PC</cp:lastModifiedBy>
  <cp:revision>175</cp:revision>
  <dcterms:created xsi:type="dcterms:W3CDTF">2006-08-16T00:00:00Z</dcterms:created>
  <dcterms:modified xsi:type="dcterms:W3CDTF">2026-10-23T09:22:27Z</dcterms:modified>
</cp:coreProperties>
</file>