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62" r:id="rId2"/>
    <p:sldId id="263" r:id="rId3"/>
    <p:sldId id="256" r:id="rId4"/>
    <p:sldId id="257" r:id="rId5"/>
    <p:sldId id="258" r:id="rId6"/>
    <p:sldId id="259" r:id="rId7"/>
    <p:sldId id="26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380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1823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একটি বড় এলোমেলো টেবিলকে ছোট ছোট সম্পর্কযুক্ত টেবিলে ভাগ করাই নরমালাইজেশন। এতে একই তথ্য বারবার লিখতে হয় না, আর ভুলের সম্ভাবনা কমে।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এই তিন ধরনের অসংগতিকে ইংরেজিতে Insertion, Update ও Deletion Anomaly বলে। নরমালাইজেশনের ফলে স্টোরেজ বাঁচে এবং ডেটার সামঞ্জস্য (consistency) বজায় থাকে।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লক্ষ করুন, 1NF করার পর Rahim নামটি দুবার এসেছে। অর্থাৎ 1NF একা পুনরাবৃত্তি দূর করে না; পরের ধাপ 2NF ও 3NF এই সমস্যা সমাধান করে।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আংশিক নির্ভরতা শুধু তখনই সম্ভব যখন প্রাইমারি কি একাধিক ফিল্ড নিয়ে গঠিত (কম্পোজিট কি)। ভাগ করা টেবিলগুলো Roll বা Dept-এর মতো সাধারণ ফিল্ড দিয়ে রিলেশন তৈরি করে আবার যুক্ত করা যায়।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উত্তর: ক — পুনরাবৃত্তি দূর করে টেবিলকে ছোট সম্পর্কযুক্ত টেবিলে ভাগ করার প্রক্রিয়া। খ — একই তথ্য একাধিক জায়গায় থাকলে বদলানোর সময় কোনো একটি বাদ পড়লে তথ্য পরস্পরবিরোধী হয়। ঘ — 2NF আংশিক নির্ভরতা দূর করে; 3NF তার সাথে ট্রানজিটিভ নির্ভরতাও দূর করে।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C3AD6-7690-D45C-3395-8F87CDDBC7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0367"/>
            <a:ext cx="12557759" cy="1470025"/>
          </a:xfrm>
        </p:spPr>
        <p:txBody>
          <a:bodyPr>
            <a:normAutofit/>
          </a:bodyPr>
          <a:lstStyle/>
          <a:p>
            <a:r>
              <a:rPr lang="as-IN" sz="4800" dirty="0">
                <a:ln>
                  <a:solidFill>
                    <a:srgbClr val="0070C0"/>
                  </a:solidFill>
                </a:ln>
              </a:rPr>
              <a:t>আজকের ক্লাসে স্বাগতম</a:t>
            </a:r>
            <a:endParaRPr lang="en-US" sz="4800" dirty="0">
              <a:ln>
                <a:solidFill>
                  <a:srgbClr val="0070C0"/>
                </a:solidFill>
              </a:ln>
            </a:endParaRPr>
          </a:p>
        </p:txBody>
      </p:sp>
      <p:pic>
        <p:nvPicPr>
          <p:cNvPr id="5" name="Picture 4" descr="A group of flowers in a field&#10;&#10;AI-generated content may be incorrect.">
            <a:extLst>
              <a:ext uri="{FF2B5EF4-FFF2-40B4-BE49-F238E27FC236}">
                <a16:creationId xmlns:a16="http://schemas.microsoft.com/office/drawing/2014/main" id="{64A01500-27E4-E520-FAC5-E993AD5A57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622424"/>
            <a:ext cx="12192000" cy="523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4691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BAAD6-3036-2565-DA1D-FFE6C40065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799" y="757646"/>
            <a:ext cx="10765971" cy="5085805"/>
          </a:xfr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as-IN" dirty="0"/>
              <a:t>পাঠ পরিচিতি</a:t>
            </a:r>
            <a:br>
              <a:rPr lang="as-IN" dirty="0"/>
            </a:br>
            <a:r>
              <a:rPr lang="as-IN" dirty="0"/>
              <a:t>বিষয়ঃ তথ্য ও যোগাযোগ প্রযুক্তি</a:t>
            </a:r>
            <a:br>
              <a:rPr lang="as-IN" dirty="0"/>
            </a:br>
            <a:r>
              <a:rPr lang="as-IN" dirty="0"/>
              <a:t>শ্রেণীঃ একাদশ-দ্বাদশ</a:t>
            </a:r>
            <a:br>
              <a:rPr lang="as-IN" dirty="0"/>
            </a:br>
            <a:r>
              <a:rPr lang="as-IN" dirty="0"/>
              <a:t>অধ্যায়</a:t>
            </a:r>
            <a:r>
              <a:rPr lang="en-US" dirty="0"/>
              <a:t>  ৬ষ্ঠ</a:t>
            </a:r>
            <a:br>
              <a:rPr lang="as-IN" dirty="0"/>
            </a:br>
            <a:r>
              <a:rPr lang="as-IN" dirty="0"/>
              <a:t> বিষয়:</a:t>
            </a:r>
            <a:r>
              <a:rPr lang="en-US" dirty="0" err="1"/>
              <a:t>ডেটা</a:t>
            </a:r>
            <a:r>
              <a:rPr lang="en-US" dirty="0"/>
              <a:t> </a:t>
            </a:r>
            <a:r>
              <a:rPr lang="en-US" dirty="0" err="1"/>
              <a:t>নরমালাইজেশন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074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20_cov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20_p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20_p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20_p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20_p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185</Words>
  <Application>Microsoft Office PowerPoint</Application>
  <PresentationFormat>Widescreen</PresentationFormat>
  <Paragraphs>7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আজকের ক্লাসে স্বাগতম</vt:lpstr>
      <vt:lpstr>পাঠ পরিচিতি বিষয়ঃ তথ্য ও যোগাযোগ প্রযুক্তি শ্রেণীঃ একাদশ-দ্বাদশ অধ্যায়  ৬ষ্ঠ  বিষয়:ডেটা নরমালাইজেশন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asus</dc:creator>
  <cp:keywords/>
  <dc:description>generated using python-pptx</dc:description>
  <cp:lastModifiedBy>Taslima Jahan</cp:lastModifiedBy>
  <cp:revision>2</cp:revision>
  <dcterms:created xsi:type="dcterms:W3CDTF">2013-01-27T09:14:16Z</dcterms:created>
  <dcterms:modified xsi:type="dcterms:W3CDTF">2026-10-23T13:38:19Z</dcterms:modified>
  <cp:category/>
</cp:coreProperties>
</file>