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audio1.bin" ContentType="audio/unknown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6" r:id="rId2"/>
    <p:sldId id="299" r:id="rId3"/>
    <p:sldId id="304" r:id="rId4"/>
    <p:sldId id="258" r:id="rId5"/>
    <p:sldId id="286" r:id="rId6"/>
    <p:sldId id="259" r:id="rId7"/>
    <p:sldId id="260" r:id="rId8"/>
    <p:sldId id="272" r:id="rId9"/>
    <p:sldId id="275" r:id="rId10"/>
    <p:sldId id="305" r:id="rId11"/>
    <p:sldId id="306" r:id="rId12"/>
    <p:sldId id="285" r:id="rId13"/>
    <p:sldId id="307" r:id="rId14"/>
    <p:sldId id="308" r:id="rId15"/>
    <p:sldId id="288" r:id="rId16"/>
    <p:sldId id="309" r:id="rId17"/>
    <p:sldId id="310" r:id="rId18"/>
    <p:sldId id="289" r:id="rId19"/>
    <p:sldId id="302" r:id="rId20"/>
    <p:sldId id="290" r:id="rId21"/>
    <p:sldId id="303" r:id="rId22"/>
    <p:sldId id="311" r:id="rId23"/>
    <p:sldId id="291" r:id="rId24"/>
    <p:sldId id="293" r:id="rId25"/>
    <p:sldId id="312" r:id="rId26"/>
    <p:sldId id="313" r:id="rId27"/>
    <p:sldId id="282" r:id="rId28"/>
    <p:sldId id="280" r:id="rId29"/>
    <p:sldId id="279" r:id="rId30"/>
    <p:sldId id="268" r:id="rId31"/>
    <p:sldId id="269" r:id="rId32"/>
    <p:sldId id="300" r:id="rId33"/>
    <p:sldId id="301" r:id="rId34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3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FC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0" d="100"/>
          <a:sy n="50" d="100"/>
        </p:scale>
        <p:origin x="724" y="32"/>
      </p:cViewPr>
      <p:guideLst>
        <p:guide orient="horz" pos="2160"/>
        <p:guide pos="38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D5A8686-2535-44D4-9C77-52174C321C28}" type="doc">
      <dgm:prSet loTypeId="urn:microsoft.com/office/officeart/2005/8/layout/radial1" loCatId="cycle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481F103-8EB1-4107-ACE1-4B9D5F230B17}">
      <dgm:prSet phldrT="[Text]" custT="1"/>
      <dgm:spPr/>
      <dgm:t>
        <a:bodyPr/>
        <a:lstStyle/>
        <a:p>
          <a:r>
            <a:rPr lang="en-US" sz="11500" dirty="0" err="1" smtClean="0">
              <a:cs typeface="Arabic Transparent" panose="020B0604020202020204" pitchFamily="2" charset="-78"/>
            </a:rPr>
            <a:t>اتَّقُوا</a:t>
          </a:r>
          <a:endParaRPr lang="en-US" sz="11500" dirty="0">
            <a:cs typeface="Arabic Transparent" panose="020B0604020202020204" pitchFamily="2" charset="-78"/>
          </a:endParaRPr>
        </a:p>
      </dgm:t>
    </dgm:pt>
    <dgm:pt modelId="{C9BE4374-42A0-4930-AA73-35BCE410BE97}" type="parTrans" cxnId="{6E9B7CAC-9376-4724-8085-FA2B3486AC63}">
      <dgm:prSet/>
      <dgm:spPr/>
      <dgm:t>
        <a:bodyPr/>
        <a:lstStyle/>
        <a:p>
          <a:endParaRPr lang="en-US"/>
        </a:p>
      </dgm:t>
    </dgm:pt>
    <dgm:pt modelId="{0AC83416-1F0F-49E5-A184-9B7A9CCB58CC}" type="sibTrans" cxnId="{6E9B7CAC-9376-4724-8085-FA2B3486AC63}">
      <dgm:prSet/>
      <dgm:spPr/>
      <dgm:t>
        <a:bodyPr/>
        <a:lstStyle/>
        <a:p>
          <a:endParaRPr lang="en-US"/>
        </a:p>
      </dgm:t>
    </dgm:pt>
    <dgm:pt modelId="{71AE2D91-0216-40F1-B0ED-14FDA556E81B}">
      <dgm:prSet phldrT="[Text]" custT="1"/>
      <dgm:spPr/>
      <dgm:t>
        <a:bodyPr/>
        <a:lstStyle/>
        <a:p>
          <a:r>
            <a:rPr lang="ar-SA" sz="5400" dirty="0" smtClean="0">
              <a:cs typeface="Arabic Transparent" panose="020B0604020202020204" pitchFamily="2" charset="-78"/>
            </a:rPr>
            <a:t>جمع مذكر حاضر</a:t>
          </a:r>
          <a:endParaRPr lang="en-US" sz="5400" dirty="0">
            <a:cs typeface="Arabic Transparent" panose="020B0604020202020204" pitchFamily="2" charset="-78"/>
          </a:endParaRPr>
        </a:p>
      </dgm:t>
    </dgm:pt>
    <dgm:pt modelId="{3D34B15D-D7B4-43A9-81C8-62BF69C0929E}" type="parTrans" cxnId="{321D72D0-2684-4391-B641-47DDF83D7BFA}">
      <dgm:prSet/>
      <dgm:spPr/>
      <dgm:t>
        <a:bodyPr/>
        <a:lstStyle/>
        <a:p>
          <a:endParaRPr lang="en-US"/>
        </a:p>
      </dgm:t>
    </dgm:pt>
    <dgm:pt modelId="{8A9447C2-BF5E-4FF2-9585-84B9B5DCB218}" type="sibTrans" cxnId="{321D72D0-2684-4391-B641-47DDF83D7BFA}">
      <dgm:prSet/>
      <dgm:spPr/>
      <dgm:t>
        <a:bodyPr/>
        <a:lstStyle/>
        <a:p>
          <a:endParaRPr lang="en-US"/>
        </a:p>
      </dgm:t>
    </dgm:pt>
    <dgm:pt modelId="{6F051047-406F-4F26-8A8B-85901AC9AECB}">
      <dgm:prSet phldrT="[Text]"/>
      <dgm:spPr/>
      <dgm:t>
        <a:bodyPr/>
        <a:lstStyle/>
        <a:p>
          <a:r>
            <a:rPr lang="ar-SA" dirty="0" smtClean="0">
              <a:cs typeface="Arabic Transparent" panose="020B0604020202020204" pitchFamily="2" charset="-78"/>
            </a:rPr>
            <a:t>افتعال</a:t>
          </a:r>
          <a:endParaRPr lang="en-US" dirty="0">
            <a:cs typeface="Arabic Transparent" panose="020B0604020202020204" pitchFamily="2" charset="-78"/>
          </a:endParaRPr>
        </a:p>
      </dgm:t>
    </dgm:pt>
    <dgm:pt modelId="{B4593D9F-F853-4068-B5D1-033329D4E4DC}" type="parTrans" cxnId="{7D1D9BEE-4902-40DD-847F-306AE4B944F3}">
      <dgm:prSet/>
      <dgm:spPr/>
      <dgm:t>
        <a:bodyPr/>
        <a:lstStyle/>
        <a:p>
          <a:endParaRPr lang="en-US"/>
        </a:p>
      </dgm:t>
    </dgm:pt>
    <dgm:pt modelId="{2B9490F5-6A2E-4B19-8DC8-D4B3D561584E}" type="sibTrans" cxnId="{7D1D9BEE-4902-40DD-847F-306AE4B944F3}">
      <dgm:prSet/>
      <dgm:spPr/>
      <dgm:t>
        <a:bodyPr/>
        <a:lstStyle/>
        <a:p>
          <a:endParaRPr lang="en-US"/>
        </a:p>
      </dgm:t>
    </dgm:pt>
    <dgm:pt modelId="{94C0935D-AD9A-46C4-B10C-9F9126067CCC}">
      <dgm:prSet phldrT="[Text]" custT="1"/>
      <dgm:spPr/>
      <dgm:t>
        <a:bodyPr/>
        <a:lstStyle/>
        <a:p>
          <a:r>
            <a:rPr lang="ar-SA" sz="8000" dirty="0" smtClean="0">
              <a:cs typeface="Arabic Transparent" panose="020B0604020202020204" pitchFamily="2" charset="-78"/>
            </a:rPr>
            <a:t>الاتقاء</a:t>
          </a:r>
          <a:endParaRPr lang="en-US" sz="8000" dirty="0">
            <a:cs typeface="Arabic Transparent" panose="020B0604020202020204" pitchFamily="2" charset="-78"/>
          </a:endParaRPr>
        </a:p>
      </dgm:t>
    </dgm:pt>
    <dgm:pt modelId="{9ACEA552-52B9-44D0-84FB-2A35085E391A}" type="parTrans" cxnId="{7A78A2B0-1F2B-4AE8-A588-8766B2AA835A}">
      <dgm:prSet/>
      <dgm:spPr/>
      <dgm:t>
        <a:bodyPr/>
        <a:lstStyle/>
        <a:p>
          <a:endParaRPr lang="en-US"/>
        </a:p>
      </dgm:t>
    </dgm:pt>
    <dgm:pt modelId="{38BC5456-3DE6-4355-AF43-8BB7CBB47D2B}" type="sibTrans" cxnId="{7A78A2B0-1F2B-4AE8-A588-8766B2AA835A}">
      <dgm:prSet/>
      <dgm:spPr/>
      <dgm:t>
        <a:bodyPr/>
        <a:lstStyle/>
        <a:p>
          <a:endParaRPr lang="en-US"/>
        </a:p>
      </dgm:t>
    </dgm:pt>
    <dgm:pt modelId="{B85B3D28-79FC-4FCA-84BB-2D11305AA9F4}">
      <dgm:prSet phldrT="[Text]"/>
      <dgm:spPr/>
      <dgm:t>
        <a:bodyPr/>
        <a:lstStyle/>
        <a:p>
          <a:r>
            <a:rPr lang="ar-SA" dirty="0" smtClean="0">
              <a:cs typeface="Arabic Transparent" panose="020B0604020202020204" pitchFamily="2" charset="-78"/>
            </a:rPr>
            <a:t>و-ق-ي</a:t>
          </a:r>
          <a:endParaRPr lang="en-US" dirty="0">
            <a:cs typeface="Arabic Transparent" panose="020B0604020202020204" pitchFamily="2" charset="-78"/>
          </a:endParaRPr>
        </a:p>
      </dgm:t>
    </dgm:pt>
    <dgm:pt modelId="{EEE8D4C2-EA58-4302-A668-F21A5F6CFE11}" type="parTrans" cxnId="{DC3B20D6-B8B3-4DA8-B9A1-E797B6FF0143}">
      <dgm:prSet/>
      <dgm:spPr/>
      <dgm:t>
        <a:bodyPr/>
        <a:lstStyle/>
        <a:p>
          <a:endParaRPr lang="en-US"/>
        </a:p>
      </dgm:t>
    </dgm:pt>
    <dgm:pt modelId="{E5EEB0DE-8E54-4431-8D36-B3914DE156EF}" type="sibTrans" cxnId="{DC3B20D6-B8B3-4DA8-B9A1-E797B6FF0143}">
      <dgm:prSet/>
      <dgm:spPr/>
      <dgm:t>
        <a:bodyPr/>
        <a:lstStyle/>
        <a:p>
          <a:endParaRPr lang="en-US"/>
        </a:p>
      </dgm:t>
    </dgm:pt>
    <dgm:pt modelId="{196C66C9-2078-4A19-83BA-3528BE615340}">
      <dgm:prSet custT="1"/>
      <dgm:spPr/>
      <dgm:t>
        <a:bodyPr/>
        <a:lstStyle/>
        <a:p>
          <a:r>
            <a:rPr lang="ar-SA" sz="5400" dirty="0" smtClean="0">
              <a:cs typeface="Arabic Transparent" panose="020B0604020202020204" pitchFamily="2" charset="-78"/>
            </a:rPr>
            <a:t>أمر حاضر معروف</a:t>
          </a:r>
          <a:endParaRPr lang="en-US" sz="5400" dirty="0">
            <a:cs typeface="Arabic Transparent" panose="020B0604020202020204" pitchFamily="2" charset="-78"/>
          </a:endParaRPr>
        </a:p>
      </dgm:t>
    </dgm:pt>
    <dgm:pt modelId="{BA720E4F-EC88-4961-9BCD-357630C3B350}" type="parTrans" cxnId="{C191B553-8D16-462E-8BB2-857048D73183}">
      <dgm:prSet/>
      <dgm:spPr/>
      <dgm:t>
        <a:bodyPr/>
        <a:lstStyle/>
        <a:p>
          <a:endParaRPr lang="en-US"/>
        </a:p>
      </dgm:t>
    </dgm:pt>
    <dgm:pt modelId="{445DECAF-438A-488F-87CC-EB750EA3D982}" type="sibTrans" cxnId="{C191B553-8D16-462E-8BB2-857048D73183}">
      <dgm:prSet/>
      <dgm:spPr/>
      <dgm:t>
        <a:bodyPr/>
        <a:lstStyle/>
        <a:p>
          <a:endParaRPr lang="en-US"/>
        </a:p>
      </dgm:t>
    </dgm:pt>
    <dgm:pt modelId="{41575649-98A4-4701-8227-0DAA34DC35C8}">
      <dgm:prSet custT="1"/>
      <dgm:spPr/>
      <dgm:t>
        <a:bodyPr/>
        <a:lstStyle/>
        <a:p>
          <a:r>
            <a:rPr lang="ar-SA" sz="6600" dirty="0" smtClean="0">
              <a:cs typeface="Arabic Transparent" panose="020B0604020202020204" pitchFamily="2" charset="-78"/>
            </a:rPr>
            <a:t>لفيف مفروق</a:t>
          </a:r>
          <a:endParaRPr lang="en-US" sz="6600" dirty="0">
            <a:cs typeface="Arabic Transparent" panose="020B0604020202020204" pitchFamily="2" charset="-78"/>
          </a:endParaRPr>
        </a:p>
      </dgm:t>
    </dgm:pt>
    <dgm:pt modelId="{42E79EE6-0266-4487-AAC1-B8D0439AA08A}" type="parTrans" cxnId="{20E98370-F971-46C2-8FB4-2B53783D5278}">
      <dgm:prSet/>
      <dgm:spPr/>
      <dgm:t>
        <a:bodyPr/>
        <a:lstStyle/>
        <a:p>
          <a:endParaRPr lang="en-US"/>
        </a:p>
      </dgm:t>
    </dgm:pt>
    <dgm:pt modelId="{D965E1EE-F928-4E14-AB5B-2060F8920161}" type="sibTrans" cxnId="{20E98370-F971-46C2-8FB4-2B53783D5278}">
      <dgm:prSet/>
      <dgm:spPr/>
      <dgm:t>
        <a:bodyPr/>
        <a:lstStyle/>
        <a:p>
          <a:endParaRPr lang="en-US"/>
        </a:p>
      </dgm:t>
    </dgm:pt>
    <dgm:pt modelId="{474D3BBE-73DA-4494-BBCF-DD247CEB581B}">
      <dgm:prSet custT="1"/>
      <dgm:spPr/>
      <dgm:t>
        <a:bodyPr/>
        <a:lstStyle/>
        <a:p>
          <a:r>
            <a:rPr lang="en-US" sz="6000" dirty="0" err="1" smtClean="0"/>
            <a:t>তোমরা</a:t>
          </a:r>
          <a:r>
            <a:rPr lang="en-US" sz="6000" dirty="0" smtClean="0"/>
            <a:t> </a:t>
          </a:r>
          <a:r>
            <a:rPr lang="en-US" sz="6000" dirty="0" err="1" smtClean="0"/>
            <a:t>ভয়</a:t>
          </a:r>
          <a:r>
            <a:rPr lang="en-US" sz="6000" dirty="0" smtClean="0"/>
            <a:t> </a:t>
          </a:r>
          <a:r>
            <a:rPr lang="en-US" sz="6000" dirty="0" err="1" smtClean="0"/>
            <a:t>কর</a:t>
          </a:r>
          <a:endParaRPr lang="en-US" sz="6000" dirty="0"/>
        </a:p>
      </dgm:t>
    </dgm:pt>
    <dgm:pt modelId="{6D2C5215-40FB-48B2-A21A-BE910A12DE6B}" type="parTrans" cxnId="{F5005967-DA48-48CC-8817-8CCF5597E6E8}">
      <dgm:prSet/>
      <dgm:spPr/>
      <dgm:t>
        <a:bodyPr/>
        <a:lstStyle/>
        <a:p>
          <a:endParaRPr lang="en-US"/>
        </a:p>
      </dgm:t>
    </dgm:pt>
    <dgm:pt modelId="{9B099DF6-4121-4666-B458-4B1544F71F67}" type="sibTrans" cxnId="{F5005967-DA48-48CC-8817-8CCF5597E6E8}">
      <dgm:prSet/>
      <dgm:spPr/>
      <dgm:t>
        <a:bodyPr/>
        <a:lstStyle/>
        <a:p>
          <a:endParaRPr lang="en-US"/>
        </a:p>
      </dgm:t>
    </dgm:pt>
    <dgm:pt modelId="{FC4887A8-3E86-4F82-937E-37AE5A44213D}" type="pres">
      <dgm:prSet presAssocID="{ED5A8686-2535-44D4-9C77-52174C321C2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D807F6-2FF1-4B7F-A7F0-471392205B56}" type="pres">
      <dgm:prSet presAssocID="{E481F103-8EB1-4107-ACE1-4B9D5F230B17}" presName="centerShape" presStyleLbl="node0" presStyleIdx="0" presStyleCnt="1" custScaleX="194598" custScaleY="147968" custLinFactNeighborX="10607" custLinFactNeighborY="2196"/>
      <dgm:spPr/>
      <dgm:t>
        <a:bodyPr/>
        <a:lstStyle/>
        <a:p>
          <a:endParaRPr lang="en-US"/>
        </a:p>
      </dgm:t>
    </dgm:pt>
    <dgm:pt modelId="{D85976C0-DB26-4967-8410-0230F2540328}" type="pres">
      <dgm:prSet presAssocID="{3D34B15D-D7B4-43A9-81C8-62BF69C0929E}" presName="Name9" presStyleLbl="parChTrans1D2" presStyleIdx="0" presStyleCnt="7"/>
      <dgm:spPr/>
      <dgm:t>
        <a:bodyPr/>
        <a:lstStyle/>
        <a:p>
          <a:endParaRPr lang="en-US"/>
        </a:p>
      </dgm:t>
    </dgm:pt>
    <dgm:pt modelId="{EA66DF3C-15A2-49F6-8FA3-78AF206F44E3}" type="pres">
      <dgm:prSet presAssocID="{3D34B15D-D7B4-43A9-81C8-62BF69C0929E}" presName="connTx" presStyleLbl="parChTrans1D2" presStyleIdx="0" presStyleCnt="7"/>
      <dgm:spPr/>
      <dgm:t>
        <a:bodyPr/>
        <a:lstStyle/>
        <a:p>
          <a:endParaRPr lang="en-US"/>
        </a:p>
      </dgm:t>
    </dgm:pt>
    <dgm:pt modelId="{E4C35F9B-E6A1-421D-96AC-534E7E649C27}" type="pres">
      <dgm:prSet presAssocID="{71AE2D91-0216-40F1-B0ED-14FDA556E81B}" presName="node" presStyleLbl="node1" presStyleIdx="0" presStyleCnt="7" custScaleX="202742" custRadScaleRad="103897" custRadScaleInc="593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37827A-2C93-4230-AAF0-9FAFFC729695}" type="pres">
      <dgm:prSet presAssocID="{BA720E4F-EC88-4961-9BCD-357630C3B350}" presName="Name9" presStyleLbl="parChTrans1D2" presStyleIdx="1" presStyleCnt="7"/>
      <dgm:spPr/>
      <dgm:t>
        <a:bodyPr/>
        <a:lstStyle/>
        <a:p>
          <a:endParaRPr lang="en-US"/>
        </a:p>
      </dgm:t>
    </dgm:pt>
    <dgm:pt modelId="{85070014-797D-4FF9-AF6E-D01CB01CE213}" type="pres">
      <dgm:prSet presAssocID="{BA720E4F-EC88-4961-9BCD-357630C3B350}" presName="connTx" presStyleLbl="parChTrans1D2" presStyleIdx="1" presStyleCnt="7"/>
      <dgm:spPr/>
      <dgm:t>
        <a:bodyPr/>
        <a:lstStyle/>
        <a:p>
          <a:endParaRPr lang="en-US"/>
        </a:p>
      </dgm:t>
    </dgm:pt>
    <dgm:pt modelId="{0DDD5B97-2801-41C4-84F1-84D7C31A9F6D}" type="pres">
      <dgm:prSet presAssocID="{196C66C9-2078-4A19-83BA-3528BE615340}" presName="node" presStyleLbl="node1" presStyleIdx="1" presStyleCnt="7" custScaleX="207738" custScaleY="125706" custRadScaleRad="147964" custRadScaleInc="705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C64A2D-1FE0-4046-B22A-9528CDBC60E0}" type="pres">
      <dgm:prSet presAssocID="{B4593D9F-F853-4068-B5D1-033329D4E4DC}" presName="Name9" presStyleLbl="parChTrans1D2" presStyleIdx="2" presStyleCnt="7"/>
      <dgm:spPr/>
      <dgm:t>
        <a:bodyPr/>
        <a:lstStyle/>
        <a:p>
          <a:endParaRPr lang="en-US"/>
        </a:p>
      </dgm:t>
    </dgm:pt>
    <dgm:pt modelId="{D59E4B0B-1396-4219-832B-D120C650F1D3}" type="pres">
      <dgm:prSet presAssocID="{B4593D9F-F853-4068-B5D1-033329D4E4DC}" presName="connTx" presStyleLbl="parChTrans1D2" presStyleIdx="2" presStyleCnt="7"/>
      <dgm:spPr/>
      <dgm:t>
        <a:bodyPr/>
        <a:lstStyle/>
        <a:p>
          <a:endParaRPr lang="en-US"/>
        </a:p>
      </dgm:t>
    </dgm:pt>
    <dgm:pt modelId="{46E7C135-DF8F-41C1-9D09-428D9B57AE4F}" type="pres">
      <dgm:prSet presAssocID="{6F051047-406F-4F26-8A8B-85901AC9AECB}" presName="node" presStyleLbl="node1" presStyleIdx="2" presStyleCnt="7" custScaleX="129813" custRadScaleRad="139808" custRadScaleInc="-2287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C83392-4BC0-4FAD-8672-A97BE25AE9DB}" type="pres">
      <dgm:prSet presAssocID="{9ACEA552-52B9-44D0-84FB-2A35085E391A}" presName="Name9" presStyleLbl="parChTrans1D2" presStyleIdx="3" presStyleCnt="7"/>
      <dgm:spPr/>
      <dgm:t>
        <a:bodyPr/>
        <a:lstStyle/>
        <a:p>
          <a:endParaRPr lang="en-US"/>
        </a:p>
      </dgm:t>
    </dgm:pt>
    <dgm:pt modelId="{8B7C1772-117C-4085-8A07-771D374D008F}" type="pres">
      <dgm:prSet presAssocID="{9ACEA552-52B9-44D0-84FB-2A35085E391A}" presName="connTx" presStyleLbl="parChTrans1D2" presStyleIdx="3" presStyleCnt="7"/>
      <dgm:spPr/>
      <dgm:t>
        <a:bodyPr/>
        <a:lstStyle/>
        <a:p>
          <a:endParaRPr lang="en-US"/>
        </a:p>
      </dgm:t>
    </dgm:pt>
    <dgm:pt modelId="{1822491D-C629-452E-9DD6-1543369CA7D3}" type="pres">
      <dgm:prSet presAssocID="{94C0935D-AD9A-46C4-B10C-9F9126067CCC}" presName="node" presStyleLbl="node1" presStyleIdx="3" presStyleCnt="7" custScaleX="199413" custRadScaleRad="142156" custRadScaleInc="-9675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57D906-E8B1-4928-8285-9B91F608D2E8}" type="pres">
      <dgm:prSet presAssocID="{EEE8D4C2-EA58-4302-A668-F21A5F6CFE11}" presName="Name9" presStyleLbl="parChTrans1D2" presStyleIdx="4" presStyleCnt="7"/>
      <dgm:spPr/>
      <dgm:t>
        <a:bodyPr/>
        <a:lstStyle/>
        <a:p>
          <a:endParaRPr lang="en-US"/>
        </a:p>
      </dgm:t>
    </dgm:pt>
    <dgm:pt modelId="{4B48D28B-D097-4564-A0C6-182BA17ACA01}" type="pres">
      <dgm:prSet presAssocID="{EEE8D4C2-EA58-4302-A668-F21A5F6CFE11}" presName="connTx" presStyleLbl="parChTrans1D2" presStyleIdx="4" presStyleCnt="7"/>
      <dgm:spPr/>
      <dgm:t>
        <a:bodyPr/>
        <a:lstStyle/>
        <a:p>
          <a:endParaRPr lang="en-US"/>
        </a:p>
      </dgm:t>
    </dgm:pt>
    <dgm:pt modelId="{D0741323-67AF-4126-87C4-2AA60CEBCDCB}" type="pres">
      <dgm:prSet presAssocID="{B85B3D28-79FC-4FCA-84BB-2D11305AA9F4}" presName="node" presStyleLbl="node1" presStyleIdx="4" presStyleCnt="7" custScaleX="214969" custRadScaleRad="96167" custRadScaleInc="21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AE7B5A-884C-4126-9D6D-D2A7EE6AE019}" type="pres">
      <dgm:prSet presAssocID="{42E79EE6-0266-4487-AAC1-B8D0439AA08A}" presName="Name9" presStyleLbl="parChTrans1D2" presStyleIdx="5" presStyleCnt="7"/>
      <dgm:spPr/>
      <dgm:t>
        <a:bodyPr/>
        <a:lstStyle/>
        <a:p>
          <a:endParaRPr lang="en-US"/>
        </a:p>
      </dgm:t>
    </dgm:pt>
    <dgm:pt modelId="{6F26348D-A7A3-420C-AE40-912C5EB23134}" type="pres">
      <dgm:prSet presAssocID="{42E79EE6-0266-4487-AAC1-B8D0439AA08A}" presName="connTx" presStyleLbl="parChTrans1D2" presStyleIdx="5" presStyleCnt="7"/>
      <dgm:spPr/>
      <dgm:t>
        <a:bodyPr/>
        <a:lstStyle/>
        <a:p>
          <a:endParaRPr lang="en-US"/>
        </a:p>
      </dgm:t>
    </dgm:pt>
    <dgm:pt modelId="{660F3DA3-C6E3-4B5E-BFD7-9047A25DD86C}" type="pres">
      <dgm:prSet presAssocID="{41575649-98A4-4701-8227-0DAA34DC35C8}" presName="node" presStyleLbl="node1" presStyleIdx="5" presStyleCnt="7" custScaleX="274790" custRadScaleRad="136168" custRadScaleInc="362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8F986B-7223-48E0-A1AF-8A48F586BCFF}" type="pres">
      <dgm:prSet presAssocID="{6D2C5215-40FB-48B2-A21A-BE910A12DE6B}" presName="Name9" presStyleLbl="parChTrans1D2" presStyleIdx="6" presStyleCnt="7"/>
      <dgm:spPr/>
      <dgm:t>
        <a:bodyPr/>
        <a:lstStyle/>
        <a:p>
          <a:endParaRPr lang="en-US"/>
        </a:p>
      </dgm:t>
    </dgm:pt>
    <dgm:pt modelId="{BE989555-AC95-4F5B-BF8D-76ADDF23066A}" type="pres">
      <dgm:prSet presAssocID="{6D2C5215-40FB-48B2-A21A-BE910A12DE6B}" presName="connTx" presStyleLbl="parChTrans1D2" presStyleIdx="6" presStyleCnt="7"/>
      <dgm:spPr/>
      <dgm:t>
        <a:bodyPr/>
        <a:lstStyle/>
        <a:p>
          <a:endParaRPr lang="en-US"/>
        </a:p>
      </dgm:t>
    </dgm:pt>
    <dgm:pt modelId="{4AB39E2D-5691-483B-BBF4-C5DD7024309C}" type="pres">
      <dgm:prSet presAssocID="{474D3BBE-73DA-4494-BBCF-DD247CEB581B}" presName="node" presStyleLbl="node1" presStyleIdx="6" presStyleCnt="7" custScaleX="320988" custScaleY="125905" custRadScaleRad="131482" custRadScaleInc="-3309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E1CED5-A2C5-4444-A33E-FA9312DCFDEF}" type="presOf" srcId="{3D34B15D-D7B4-43A9-81C8-62BF69C0929E}" destId="{D85976C0-DB26-4967-8410-0230F2540328}" srcOrd="0" destOrd="0" presId="urn:microsoft.com/office/officeart/2005/8/layout/radial1"/>
    <dgm:cxn modelId="{321D72D0-2684-4391-B641-47DDF83D7BFA}" srcId="{E481F103-8EB1-4107-ACE1-4B9D5F230B17}" destId="{71AE2D91-0216-40F1-B0ED-14FDA556E81B}" srcOrd="0" destOrd="0" parTransId="{3D34B15D-D7B4-43A9-81C8-62BF69C0929E}" sibTransId="{8A9447C2-BF5E-4FF2-9585-84B9B5DCB218}"/>
    <dgm:cxn modelId="{74408A48-D34D-41C4-86B8-C6C377D9D18E}" type="presOf" srcId="{94C0935D-AD9A-46C4-B10C-9F9126067CCC}" destId="{1822491D-C629-452E-9DD6-1543369CA7D3}" srcOrd="0" destOrd="0" presId="urn:microsoft.com/office/officeart/2005/8/layout/radial1"/>
    <dgm:cxn modelId="{4818456C-6F3E-4A07-81EF-BC999ED39DF1}" type="presOf" srcId="{B4593D9F-F853-4068-B5D1-033329D4E4DC}" destId="{96C64A2D-1FE0-4046-B22A-9528CDBC60E0}" srcOrd="0" destOrd="0" presId="urn:microsoft.com/office/officeart/2005/8/layout/radial1"/>
    <dgm:cxn modelId="{66CC253B-B2C9-4AB2-916E-E8451FD34808}" type="presOf" srcId="{42E79EE6-0266-4487-AAC1-B8D0439AA08A}" destId="{6F26348D-A7A3-420C-AE40-912C5EB23134}" srcOrd="1" destOrd="0" presId="urn:microsoft.com/office/officeart/2005/8/layout/radial1"/>
    <dgm:cxn modelId="{E265D36D-085B-449C-BA6F-63A0F4865B71}" type="presOf" srcId="{9ACEA552-52B9-44D0-84FB-2A35085E391A}" destId="{8B7C1772-117C-4085-8A07-771D374D008F}" srcOrd="1" destOrd="0" presId="urn:microsoft.com/office/officeart/2005/8/layout/radial1"/>
    <dgm:cxn modelId="{A8D6A970-C0EF-4A3C-83E5-B5A540D0E0B2}" type="presOf" srcId="{6F051047-406F-4F26-8A8B-85901AC9AECB}" destId="{46E7C135-DF8F-41C1-9D09-428D9B57AE4F}" srcOrd="0" destOrd="0" presId="urn:microsoft.com/office/officeart/2005/8/layout/radial1"/>
    <dgm:cxn modelId="{81C566C3-2758-4086-AA1F-657A943C1C50}" type="presOf" srcId="{ED5A8686-2535-44D4-9C77-52174C321C28}" destId="{FC4887A8-3E86-4F82-937E-37AE5A44213D}" srcOrd="0" destOrd="0" presId="urn:microsoft.com/office/officeart/2005/8/layout/radial1"/>
    <dgm:cxn modelId="{EFC629C6-057B-420C-A87F-90D8C5481C2D}" type="presOf" srcId="{BA720E4F-EC88-4961-9BCD-357630C3B350}" destId="{1A37827A-2C93-4230-AAF0-9FAFFC729695}" srcOrd="0" destOrd="0" presId="urn:microsoft.com/office/officeart/2005/8/layout/radial1"/>
    <dgm:cxn modelId="{41706177-89F5-49B7-A50F-D2E24D23E702}" type="presOf" srcId="{EEE8D4C2-EA58-4302-A668-F21A5F6CFE11}" destId="{D457D906-E8B1-4928-8285-9B91F608D2E8}" srcOrd="0" destOrd="0" presId="urn:microsoft.com/office/officeart/2005/8/layout/radial1"/>
    <dgm:cxn modelId="{84B9B590-0508-4EBC-A202-4BA657865161}" type="presOf" srcId="{3D34B15D-D7B4-43A9-81C8-62BF69C0929E}" destId="{EA66DF3C-15A2-49F6-8FA3-78AF206F44E3}" srcOrd="1" destOrd="0" presId="urn:microsoft.com/office/officeart/2005/8/layout/radial1"/>
    <dgm:cxn modelId="{7A78A2B0-1F2B-4AE8-A588-8766B2AA835A}" srcId="{E481F103-8EB1-4107-ACE1-4B9D5F230B17}" destId="{94C0935D-AD9A-46C4-B10C-9F9126067CCC}" srcOrd="3" destOrd="0" parTransId="{9ACEA552-52B9-44D0-84FB-2A35085E391A}" sibTransId="{38BC5456-3DE6-4355-AF43-8BB7CBB47D2B}"/>
    <dgm:cxn modelId="{FEE41378-8BD4-4E5C-BFFF-758DF8D497B6}" type="presOf" srcId="{71AE2D91-0216-40F1-B0ED-14FDA556E81B}" destId="{E4C35F9B-E6A1-421D-96AC-534E7E649C27}" srcOrd="0" destOrd="0" presId="urn:microsoft.com/office/officeart/2005/8/layout/radial1"/>
    <dgm:cxn modelId="{AB6AB71D-4259-4257-89DC-E4EE2EA6928C}" type="presOf" srcId="{B85B3D28-79FC-4FCA-84BB-2D11305AA9F4}" destId="{D0741323-67AF-4126-87C4-2AA60CEBCDCB}" srcOrd="0" destOrd="0" presId="urn:microsoft.com/office/officeart/2005/8/layout/radial1"/>
    <dgm:cxn modelId="{D6C45B9E-8ABA-41B0-A491-FE87162AE38E}" type="presOf" srcId="{B4593D9F-F853-4068-B5D1-033329D4E4DC}" destId="{D59E4B0B-1396-4219-832B-D120C650F1D3}" srcOrd="1" destOrd="0" presId="urn:microsoft.com/office/officeart/2005/8/layout/radial1"/>
    <dgm:cxn modelId="{20DE92B2-7A3A-4A62-8BE5-ED3F5634AF76}" type="presOf" srcId="{41575649-98A4-4701-8227-0DAA34DC35C8}" destId="{660F3DA3-C6E3-4B5E-BFD7-9047A25DD86C}" srcOrd="0" destOrd="0" presId="urn:microsoft.com/office/officeart/2005/8/layout/radial1"/>
    <dgm:cxn modelId="{F5005967-DA48-48CC-8817-8CCF5597E6E8}" srcId="{E481F103-8EB1-4107-ACE1-4B9D5F230B17}" destId="{474D3BBE-73DA-4494-BBCF-DD247CEB581B}" srcOrd="6" destOrd="0" parTransId="{6D2C5215-40FB-48B2-A21A-BE910A12DE6B}" sibTransId="{9B099DF6-4121-4666-B458-4B1544F71F67}"/>
    <dgm:cxn modelId="{7D1D9BEE-4902-40DD-847F-306AE4B944F3}" srcId="{E481F103-8EB1-4107-ACE1-4B9D5F230B17}" destId="{6F051047-406F-4F26-8A8B-85901AC9AECB}" srcOrd="2" destOrd="0" parTransId="{B4593D9F-F853-4068-B5D1-033329D4E4DC}" sibTransId="{2B9490F5-6A2E-4B19-8DC8-D4B3D561584E}"/>
    <dgm:cxn modelId="{C191B553-8D16-462E-8BB2-857048D73183}" srcId="{E481F103-8EB1-4107-ACE1-4B9D5F230B17}" destId="{196C66C9-2078-4A19-83BA-3528BE615340}" srcOrd="1" destOrd="0" parTransId="{BA720E4F-EC88-4961-9BCD-357630C3B350}" sibTransId="{445DECAF-438A-488F-87CC-EB750EA3D982}"/>
    <dgm:cxn modelId="{30EF56E3-47BA-4741-8F96-C5E2330B5072}" type="presOf" srcId="{42E79EE6-0266-4487-AAC1-B8D0439AA08A}" destId="{5BAE7B5A-884C-4126-9D6D-D2A7EE6AE019}" srcOrd="0" destOrd="0" presId="urn:microsoft.com/office/officeart/2005/8/layout/radial1"/>
    <dgm:cxn modelId="{DC3B20D6-B8B3-4DA8-B9A1-E797B6FF0143}" srcId="{E481F103-8EB1-4107-ACE1-4B9D5F230B17}" destId="{B85B3D28-79FC-4FCA-84BB-2D11305AA9F4}" srcOrd="4" destOrd="0" parTransId="{EEE8D4C2-EA58-4302-A668-F21A5F6CFE11}" sibTransId="{E5EEB0DE-8E54-4431-8D36-B3914DE156EF}"/>
    <dgm:cxn modelId="{CF78981F-83EF-41DA-96E6-5739456EE0CD}" type="presOf" srcId="{EEE8D4C2-EA58-4302-A668-F21A5F6CFE11}" destId="{4B48D28B-D097-4564-A0C6-182BA17ACA01}" srcOrd="1" destOrd="0" presId="urn:microsoft.com/office/officeart/2005/8/layout/radial1"/>
    <dgm:cxn modelId="{1A6D3E14-4321-414D-A8B6-0C1FF81CFB0C}" type="presOf" srcId="{BA720E4F-EC88-4961-9BCD-357630C3B350}" destId="{85070014-797D-4FF9-AF6E-D01CB01CE213}" srcOrd="1" destOrd="0" presId="urn:microsoft.com/office/officeart/2005/8/layout/radial1"/>
    <dgm:cxn modelId="{8A75F765-187F-4AF7-B260-AD521D84FD1F}" type="presOf" srcId="{E481F103-8EB1-4107-ACE1-4B9D5F230B17}" destId="{63D807F6-2FF1-4B7F-A7F0-471392205B56}" srcOrd="0" destOrd="0" presId="urn:microsoft.com/office/officeart/2005/8/layout/radial1"/>
    <dgm:cxn modelId="{C3866BD2-35B4-40A1-9967-04E0326EC0A7}" type="presOf" srcId="{6D2C5215-40FB-48B2-A21A-BE910A12DE6B}" destId="{C78F986B-7223-48E0-A1AF-8A48F586BCFF}" srcOrd="0" destOrd="0" presId="urn:microsoft.com/office/officeart/2005/8/layout/radial1"/>
    <dgm:cxn modelId="{DC4DB706-C6BB-4CC3-A6A9-852A95D2ECFC}" type="presOf" srcId="{474D3BBE-73DA-4494-BBCF-DD247CEB581B}" destId="{4AB39E2D-5691-483B-BBF4-C5DD7024309C}" srcOrd="0" destOrd="0" presId="urn:microsoft.com/office/officeart/2005/8/layout/radial1"/>
    <dgm:cxn modelId="{20E98370-F971-46C2-8FB4-2B53783D5278}" srcId="{E481F103-8EB1-4107-ACE1-4B9D5F230B17}" destId="{41575649-98A4-4701-8227-0DAA34DC35C8}" srcOrd="5" destOrd="0" parTransId="{42E79EE6-0266-4487-AAC1-B8D0439AA08A}" sibTransId="{D965E1EE-F928-4E14-AB5B-2060F8920161}"/>
    <dgm:cxn modelId="{6E9B7CAC-9376-4724-8085-FA2B3486AC63}" srcId="{ED5A8686-2535-44D4-9C77-52174C321C28}" destId="{E481F103-8EB1-4107-ACE1-4B9D5F230B17}" srcOrd="0" destOrd="0" parTransId="{C9BE4374-42A0-4930-AA73-35BCE410BE97}" sibTransId="{0AC83416-1F0F-49E5-A184-9B7A9CCB58CC}"/>
    <dgm:cxn modelId="{C6CF8116-28E2-4A30-B19F-2F27167C61E8}" type="presOf" srcId="{6D2C5215-40FB-48B2-A21A-BE910A12DE6B}" destId="{BE989555-AC95-4F5B-BF8D-76ADDF23066A}" srcOrd="1" destOrd="0" presId="urn:microsoft.com/office/officeart/2005/8/layout/radial1"/>
    <dgm:cxn modelId="{8A0AA276-C283-4ED5-9AC5-1F0012B6D0D6}" type="presOf" srcId="{9ACEA552-52B9-44D0-84FB-2A35085E391A}" destId="{C8C83392-4BC0-4FAD-8672-A97BE25AE9DB}" srcOrd="0" destOrd="0" presId="urn:microsoft.com/office/officeart/2005/8/layout/radial1"/>
    <dgm:cxn modelId="{1DECCC37-44BA-433E-9AC8-540BD854263E}" type="presOf" srcId="{196C66C9-2078-4A19-83BA-3528BE615340}" destId="{0DDD5B97-2801-41C4-84F1-84D7C31A9F6D}" srcOrd="0" destOrd="0" presId="urn:microsoft.com/office/officeart/2005/8/layout/radial1"/>
    <dgm:cxn modelId="{78DB9728-A852-4B92-9FD7-5CEEF30E2C46}" type="presParOf" srcId="{FC4887A8-3E86-4F82-937E-37AE5A44213D}" destId="{63D807F6-2FF1-4B7F-A7F0-471392205B56}" srcOrd="0" destOrd="0" presId="urn:microsoft.com/office/officeart/2005/8/layout/radial1"/>
    <dgm:cxn modelId="{76650033-F623-4DB4-920F-E1C7F252B123}" type="presParOf" srcId="{FC4887A8-3E86-4F82-937E-37AE5A44213D}" destId="{D85976C0-DB26-4967-8410-0230F2540328}" srcOrd="1" destOrd="0" presId="urn:microsoft.com/office/officeart/2005/8/layout/radial1"/>
    <dgm:cxn modelId="{A21E04A8-394C-4E3B-9DD1-BC298B3AAA32}" type="presParOf" srcId="{D85976C0-DB26-4967-8410-0230F2540328}" destId="{EA66DF3C-15A2-49F6-8FA3-78AF206F44E3}" srcOrd="0" destOrd="0" presId="urn:microsoft.com/office/officeart/2005/8/layout/radial1"/>
    <dgm:cxn modelId="{A4D791D7-7BFF-46BA-A92D-E7308BDB50DE}" type="presParOf" srcId="{FC4887A8-3E86-4F82-937E-37AE5A44213D}" destId="{E4C35F9B-E6A1-421D-96AC-534E7E649C27}" srcOrd="2" destOrd="0" presId="urn:microsoft.com/office/officeart/2005/8/layout/radial1"/>
    <dgm:cxn modelId="{8D4B7B13-5A67-4107-A1B3-81172D090C95}" type="presParOf" srcId="{FC4887A8-3E86-4F82-937E-37AE5A44213D}" destId="{1A37827A-2C93-4230-AAF0-9FAFFC729695}" srcOrd="3" destOrd="0" presId="urn:microsoft.com/office/officeart/2005/8/layout/radial1"/>
    <dgm:cxn modelId="{67279B30-743F-4FF2-B989-EA27D851BBCA}" type="presParOf" srcId="{1A37827A-2C93-4230-AAF0-9FAFFC729695}" destId="{85070014-797D-4FF9-AF6E-D01CB01CE213}" srcOrd="0" destOrd="0" presId="urn:microsoft.com/office/officeart/2005/8/layout/radial1"/>
    <dgm:cxn modelId="{89A9616A-E20E-4FEF-8C15-524371AEA2B7}" type="presParOf" srcId="{FC4887A8-3E86-4F82-937E-37AE5A44213D}" destId="{0DDD5B97-2801-41C4-84F1-84D7C31A9F6D}" srcOrd="4" destOrd="0" presId="urn:microsoft.com/office/officeart/2005/8/layout/radial1"/>
    <dgm:cxn modelId="{833DE975-11A9-4072-8FBD-64F413FCD1AD}" type="presParOf" srcId="{FC4887A8-3E86-4F82-937E-37AE5A44213D}" destId="{96C64A2D-1FE0-4046-B22A-9528CDBC60E0}" srcOrd="5" destOrd="0" presId="urn:microsoft.com/office/officeart/2005/8/layout/radial1"/>
    <dgm:cxn modelId="{CE5ACEAD-28CE-4BAD-A2D7-D34C18F73A6A}" type="presParOf" srcId="{96C64A2D-1FE0-4046-B22A-9528CDBC60E0}" destId="{D59E4B0B-1396-4219-832B-D120C650F1D3}" srcOrd="0" destOrd="0" presId="urn:microsoft.com/office/officeart/2005/8/layout/radial1"/>
    <dgm:cxn modelId="{46AF2223-C521-4771-90AC-A1694A8A4013}" type="presParOf" srcId="{FC4887A8-3E86-4F82-937E-37AE5A44213D}" destId="{46E7C135-DF8F-41C1-9D09-428D9B57AE4F}" srcOrd="6" destOrd="0" presId="urn:microsoft.com/office/officeart/2005/8/layout/radial1"/>
    <dgm:cxn modelId="{BB250420-74AA-43CD-BF20-8451023A83A8}" type="presParOf" srcId="{FC4887A8-3E86-4F82-937E-37AE5A44213D}" destId="{C8C83392-4BC0-4FAD-8672-A97BE25AE9DB}" srcOrd="7" destOrd="0" presId="urn:microsoft.com/office/officeart/2005/8/layout/radial1"/>
    <dgm:cxn modelId="{27307951-C6D5-4BFD-B669-B08135C9DC58}" type="presParOf" srcId="{C8C83392-4BC0-4FAD-8672-A97BE25AE9DB}" destId="{8B7C1772-117C-4085-8A07-771D374D008F}" srcOrd="0" destOrd="0" presId="urn:microsoft.com/office/officeart/2005/8/layout/radial1"/>
    <dgm:cxn modelId="{AA1687E9-C6CC-4EC0-A806-09B83EB0AC73}" type="presParOf" srcId="{FC4887A8-3E86-4F82-937E-37AE5A44213D}" destId="{1822491D-C629-452E-9DD6-1543369CA7D3}" srcOrd="8" destOrd="0" presId="urn:microsoft.com/office/officeart/2005/8/layout/radial1"/>
    <dgm:cxn modelId="{13296BA9-F7FE-4341-AC4B-ECAFAE3DF677}" type="presParOf" srcId="{FC4887A8-3E86-4F82-937E-37AE5A44213D}" destId="{D457D906-E8B1-4928-8285-9B91F608D2E8}" srcOrd="9" destOrd="0" presId="urn:microsoft.com/office/officeart/2005/8/layout/radial1"/>
    <dgm:cxn modelId="{BD3372A9-A32A-4181-AB5C-C3A616778E43}" type="presParOf" srcId="{D457D906-E8B1-4928-8285-9B91F608D2E8}" destId="{4B48D28B-D097-4564-A0C6-182BA17ACA01}" srcOrd="0" destOrd="0" presId="urn:microsoft.com/office/officeart/2005/8/layout/radial1"/>
    <dgm:cxn modelId="{3BF11390-A604-46D2-82B9-42A031E6E997}" type="presParOf" srcId="{FC4887A8-3E86-4F82-937E-37AE5A44213D}" destId="{D0741323-67AF-4126-87C4-2AA60CEBCDCB}" srcOrd="10" destOrd="0" presId="urn:microsoft.com/office/officeart/2005/8/layout/radial1"/>
    <dgm:cxn modelId="{11369DE2-40B6-4744-9A63-35E0E6DD1F92}" type="presParOf" srcId="{FC4887A8-3E86-4F82-937E-37AE5A44213D}" destId="{5BAE7B5A-884C-4126-9D6D-D2A7EE6AE019}" srcOrd="11" destOrd="0" presId="urn:microsoft.com/office/officeart/2005/8/layout/radial1"/>
    <dgm:cxn modelId="{123D07B4-CAF1-419E-9815-5E4653701000}" type="presParOf" srcId="{5BAE7B5A-884C-4126-9D6D-D2A7EE6AE019}" destId="{6F26348D-A7A3-420C-AE40-912C5EB23134}" srcOrd="0" destOrd="0" presId="urn:microsoft.com/office/officeart/2005/8/layout/radial1"/>
    <dgm:cxn modelId="{3D05253A-0B8C-499B-BD41-5D245529CB25}" type="presParOf" srcId="{FC4887A8-3E86-4F82-937E-37AE5A44213D}" destId="{660F3DA3-C6E3-4B5E-BFD7-9047A25DD86C}" srcOrd="12" destOrd="0" presId="urn:microsoft.com/office/officeart/2005/8/layout/radial1"/>
    <dgm:cxn modelId="{57146F32-3751-41ED-8DFD-E1542A6A6D27}" type="presParOf" srcId="{FC4887A8-3E86-4F82-937E-37AE5A44213D}" destId="{C78F986B-7223-48E0-A1AF-8A48F586BCFF}" srcOrd="13" destOrd="0" presId="urn:microsoft.com/office/officeart/2005/8/layout/radial1"/>
    <dgm:cxn modelId="{7DF0A6BB-54F5-40AE-B1A8-B59C52D34105}" type="presParOf" srcId="{C78F986B-7223-48E0-A1AF-8A48F586BCFF}" destId="{BE989555-AC95-4F5B-BF8D-76ADDF23066A}" srcOrd="0" destOrd="0" presId="urn:microsoft.com/office/officeart/2005/8/layout/radial1"/>
    <dgm:cxn modelId="{61D8FBEE-B350-42AC-96ED-9E0A376DEA31}" type="presParOf" srcId="{FC4887A8-3E86-4F82-937E-37AE5A44213D}" destId="{4AB39E2D-5691-483B-BBF4-C5DD7024309C}" srcOrd="14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5A8686-2535-44D4-9C77-52174C321C28}" type="doc">
      <dgm:prSet loTypeId="urn:microsoft.com/office/officeart/2005/8/layout/radial1" loCatId="cycle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481F103-8EB1-4107-ACE1-4B9D5F230B17}">
      <dgm:prSet phldrT="[Text]" custT="1"/>
      <dgm:spPr/>
      <dgm:t>
        <a:bodyPr/>
        <a:lstStyle/>
        <a:p>
          <a:r>
            <a:rPr lang="ar-SA" sz="13800" dirty="0" smtClean="0">
              <a:cs typeface="Arabic Transparent" panose="020B0604020202020204" pitchFamily="2" charset="-78"/>
            </a:rPr>
            <a:t>نفس</a:t>
          </a:r>
          <a:endParaRPr lang="en-US" sz="13800" dirty="0">
            <a:cs typeface="Arabic Transparent" panose="020B0604020202020204" pitchFamily="2" charset="-78"/>
          </a:endParaRPr>
        </a:p>
      </dgm:t>
    </dgm:pt>
    <dgm:pt modelId="{C9BE4374-42A0-4930-AA73-35BCE410BE97}" type="parTrans" cxnId="{6E9B7CAC-9376-4724-8085-FA2B3486AC63}">
      <dgm:prSet/>
      <dgm:spPr/>
      <dgm:t>
        <a:bodyPr/>
        <a:lstStyle/>
        <a:p>
          <a:endParaRPr lang="en-US"/>
        </a:p>
      </dgm:t>
    </dgm:pt>
    <dgm:pt modelId="{0AC83416-1F0F-49E5-A184-9B7A9CCB58CC}" type="sibTrans" cxnId="{6E9B7CAC-9376-4724-8085-FA2B3486AC63}">
      <dgm:prSet/>
      <dgm:spPr/>
      <dgm:t>
        <a:bodyPr/>
        <a:lstStyle/>
        <a:p>
          <a:endParaRPr lang="en-US"/>
        </a:p>
      </dgm:t>
    </dgm:pt>
    <dgm:pt modelId="{71AE2D91-0216-40F1-B0ED-14FDA556E81B}">
      <dgm:prSet phldrT="[Text]" custT="1"/>
      <dgm:spPr/>
      <dgm:t>
        <a:bodyPr/>
        <a:lstStyle/>
        <a:p>
          <a:r>
            <a:rPr lang="ar-SA" sz="9600" dirty="0" smtClean="0">
              <a:cs typeface="Arabic Transparent" panose="020B0604020202020204" pitchFamily="2" charset="-78"/>
            </a:rPr>
            <a:t>اسم جامد</a:t>
          </a:r>
          <a:endParaRPr lang="en-US" sz="9600" dirty="0">
            <a:cs typeface="Arabic Transparent" panose="020B0604020202020204" pitchFamily="2" charset="-78"/>
          </a:endParaRPr>
        </a:p>
      </dgm:t>
    </dgm:pt>
    <dgm:pt modelId="{3D34B15D-D7B4-43A9-81C8-62BF69C0929E}" type="parTrans" cxnId="{321D72D0-2684-4391-B641-47DDF83D7BFA}">
      <dgm:prSet/>
      <dgm:spPr/>
      <dgm:t>
        <a:bodyPr/>
        <a:lstStyle/>
        <a:p>
          <a:endParaRPr lang="en-US"/>
        </a:p>
      </dgm:t>
    </dgm:pt>
    <dgm:pt modelId="{8A9447C2-BF5E-4FF2-9585-84B9B5DCB218}" type="sibTrans" cxnId="{321D72D0-2684-4391-B641-47DDF83D7BFA}">
      <dgm:prSet/>
      <dgm:spPr/>
      <dgm:t>
        <a:bodyPr/>
        <a:lstStyle/>
        <a:p>
          <a:endParaRPr lang="en-US"/>
        </a:p>
      </dgm:t>
    </dgm:pt>
    <dgm:pt modelId="{196C66C9-2078-4A19-83BA-3528BE615340}">
      <dgm:prSet custT="1"/>
      <dgm:spPr/>
      <dgm:t>
        <a:bodyPr/>
        <a:lstStyle/>
        <a:p>
          <a:r>
            <a:rPr lang="ar-SA" sz="5400" dirty="0" smtClean="0">
              <a:cs typeface="Arabic Transparent" panose="020B0604020202020204" pitchFamily="2" charset="-78"/>
            </a:rPr>
            <a:t>جمع: انفس/نفوس</a:t>
          </a:r>
          <a:endParaRPr lang="en-US" sz="5400" dirty="0">
            <a:cs typeface="Arabic Transparent" panose="020B0604020202020204" pitchFamily="2" charset="-78"/>
          </a:endParaRPr>
        </a:p>
      </dgm:t>
    </dgm:pt>
    <dgm:pt modelId="{BA720E4F-EC88-4961-9BCD-357630C3B350}" type="parTrans" cxnId="{C191B553-8D16-462E-8BB2-857048D73183}">
      <dgm:prSet/>
      <dgm:spPr/>
      <dgm:t>
        <a:bodyPr/>
        <a:lstStyle/>
        <a:p>
          <a:endParaRPr lang="en-US"/>
        </a:p>
      </dgm:t>
    </dgm:pt>
    <dgm:pt modelId="{445DECAF-438A-488F-87CC-EB750EA3D982}" type="sibTrans" cxnId="{C191B553-8D16-462E-8BB2-857048D73183}">
      <dgm:prSet/>
      <dgm:spPr/>
      <dgm:t>
        <a:bodyPr/>
        <a:lstStyle/>
        <a:p>
          <a:endParaRPr lang="en-US"/>
        </a:p>
      </dgm:t>
    </dgm:pt>
    <dgm:pt modelId="{474D3BBE-73DA-4494-BBCF-DD247CEB581B}">
      <dgm:prSet/>
      <dgm:spPr/>
      <dgm:t>
        <a:bodyPr/>
        <a:lstStyle/>
        <a:p>
          <a:r>
            <a:rPr lang="en-US" dirty="0" err="1" smtClean="0"/>
            <a:t>আত্বা</a:t>
          </a:r>
          <a:r>
            <a:rPr lang="en-US" dirty="0" smtClean="0"/>
            <a:t>, </a:t>
          </a:r>
          <a:r>
            <a:rPr lang="en-US" dirty="0" err="1" smtClean="0"/>
            <a:t>সত্তা</a:t>
          </a:r>
          <a:endParaRPr lang="en-US" dirty="0"/>
        </a:p>
      </dgm:t>
    </dgm:pt>
    <dgm:pt modelId="{6D2C5215-40FB-48B2-A21A-BE910A12DE6B}" type="parTrans" cxnId="{F5005967-DA48-48CC-8817-8CCF5597E6E8}">
      <dgm:prSet/>
      <dgm:spPr/>
      <dgm:t>
        <a:bodyPr/>
        <a:lstStyle/>
        <a:p>
          <a:endParaRPr lang="en-US"/>
        </a:p>
      </dgm:t>
    </dgm:pt>
    <dgm:pt modelId="{9B099DF6-4121-4666-B458-4B1544F71F67}" type="sibTrans" cxnId="{F5005967-DA48-48CC-8817-8CCF5597E6E8}">
      <dgm:prSet/>
      <dgm:spPr/>
      <dgm:t>
        <a:bodyPr/>
        <a:lstStyle/>
        <a:p>
          <a:endParaRPr lang="en-US"/>
        </a:p>
      </dgm:t>
    </dgm:pt>
    <dgm:pt modelId="{FC4887A8-3E86-4F82-937E-37AE5A44213D}" type="pres">
      <dgm:prSet presAssocID="{ED5A8686-2535-44D4-9C77-52174C321C28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D807F6-2FF1-4B7F-A7F0-471392205B56}" type="pres">
      <dgm:prSet presAssocID="{E481F103-8EB1-4107-ACE1-4B9D5F230B17}" presName="centerShape" presStyleLbl="node0" presStyleIdx="0" presStyleCnt="1" custScaleX="174164" custScaleY="150537" custLinFactNeighborX="-3976" custLinFactNeighborY="-5191"/>
      <dgm:spPr/>
      <dgm:t>
        <a:bodyPr/>
        <a:lstStyle/>
        <a:p>
          <a:endParaRPr lang="en-US"/>
        </a:p>
      </dgm:t>
    </dgm:pt>
    <dgm:pt modelId="{D85976C0-DB26-4967-8410-0230F2540328}" type="pres">
      <dgm:prSet presAssocID="{3D34B15D-D7B4-43A9-81C8-62BF69C0929E}" presName="Name9" presStyleLbl="parChTrans1D2" presStyleIdx="0" presStyleCnt="3"/>
      <dgm:spPr/>
      <dgm:t>
        <a:bodyPr/>
        <a:lstStyle/>
        <a:p>
          <a:endParaRPr lang="en-US"/>
        </a:p>
      </dgm:t>
    </dgm:pt>
    <dgm:pt modelId="{EA66DF3C-15A2-49F6-8FA3-78AF206F44E3}" type="pres">
      <dgm:prSet presAssocID="{3D34B15D-D7B4-43A9-81C8-62BF69C0929E}" presName="connTx" presStyleLbl="parChTrans1D2" presStyleIdx="0" presStyleCnt="3"/>
      <dgm:spPr/>
      <dgm:t>
        <a:bodyPr/>
        <a:lstStyle/>
        <a:p>
          <a:endParaRPr lang="en-US"/>
        </a:p>
      </dgm:t>
    </dgm:pt>
    <dgm:pt modelId="{E4C35F9B-E6A1-421D-96AC-534E7E649C27}" type="pres">
      <dgm:prSet presAssocID="{71AE2D91-0216-40F1-B0ED-14FDA556E81B}" presName="node" presStyleLbl="node1" presStyleIdx="0" presStyleCnt="3" custScaleX="2351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37827A-2C93-4230-AAF0-9FAFFC729695}" type="pres">
      <dgm:prSet presAssocID="{BA720E4F-EC88-4961-9BCD-357630C3B350}" presName="Name9" presStyleLbl="parChTrans1D2" presStyleIdx="1" presStyleCnt="3"/>
      <dgm:spPr/>
      <dgm:t>
        <a:bodyPr/>
        <a:lstStyle/>
        <a:p>
          <a:endParaRPr lang="en-US"/>
        </a:p>
      </dgm:t>
    </dgm:pt>
    <dgm:pt modelId="{85070014-797D-4FF9-AF6E-D01CB01CE213}" type="pres">
      <dgm:prSet presAssocID="{BA720E4F-EC88-4961-9BCD-357630C3B350}" presName="connTx" presStyleLbl="parChTrans1D2" presStyleIdx="1" presStyleCnt="3"/>
      <dgm:spPr/>
      <dgm:t>
        <a:bodyPr/>
        <a:lstStyle/>
        <a:p>
          <a:endParaRPr lang="en-US"/>
        </a:p>
      </dgm:t>
    </dgm:pt>
    <dgm:pt modelId="{0DDD5B97-2801-41C4-84F1-84D7C31A9F6D}" type="pres">
      <dgm:prSet presAssocID="{196C66C9-2078-4A19-83BA-3528BE615340}" presName="node" presStyleLbl="node1" presStyleIdx="1" presStyleCnt="3" custScaleX="151776" custRadScaleRad="114332" custRadScaleInc="-909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8F986B-7223-48E0-A1AF-8A48F586BCFF}" type="pres">
      <dgm:prSet presAssocID="{6D2C5215-40FB-48B2-A21A-BE910A12DE6B}" presName="Name9" presStyleLbl="parChTrans1D2" presStyleIdx="2" presStyleCnt="3"/>
      <dgm:spPr/>
      <dgm:t>
        <a:bodyPr/>
        <a:lstStyle/>
        <a:p>
          <a:endParaRPr lang="en-US"/>
        </a:p>
      </dgm:t>
    </dgm:pt>
    <dgm:pt modelId="{BE989555-AC95-4F5B-BF8D-76ADDF23066A}" type="pres">
      <dgm:prSet presAssocID="{6D2C5215-40FB-48B2-A21A-BE910A12DE6B}" presName="connTx" presStyleLbl="parChTrans1D2" presStyleIdx="2" presStyleCnt="3"/>
      <dgm:spPr/>
      <dgm:t>
        <a:bodyPr/>
        <a:lstStyle/>
        <a:p>
          <a:endParaRPr lang="en-US"/>
        </a:p>
      </dgm:t>
    </dgm:pt>
    <dgm:pt modelId="{4AB39E2D-5691-483B-BBF4-C5DD7024309C}" type="pres">
      <dgm:prSet presAssocID="{474D3BBE-73DA-4494-BBCF-DD247CEB581B}" presName="node" presStyleLbl="node1" presStyleIdx="2" presStyleCnt="3" custScaleX="157854" custRadScaleRad="124524" custRadScaleInc="1263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FB9DAF6-7785-45E0-967C-5B80198FDFEB}" type="presOf" srcId="{3D34B15D-D7B4-43A9-81C8-62BF69C0929E}" destId="{EA66DF3C-15A2-49F6-8FA3-78AF206F44E3}" srcOrd="1" destOrd="0" presId="urn:microsoft.com/office/officeart/2005/8/layout/radial1"/>
    <dgm:cxn modelId="{C191B553-8D16-462E-8BB2-857048D73183}" srcId="{E481F103-8EB1-4107-ACE1-4B9D5F230B17}" destId="{196C66C9-2078-4A19-83BA-3528BE615340}" srcOrd="1" destOrd="0" parTransId="{BA720E4F-EC88-4961-9BCD-357630C3B350}" sibTransId="{445DECAF-438A-488F-87CC-EB750EA3D982}"/>
    <dgm:cxn modelId="{6E9B7CAC-9376-4724-8085-FA2B3486AC63}" srcId="{ED5A8686-2535-44D4-9C77-52174C321C28}" destId="{E481F103-8EB1-4107-ACE1-4B9D5F230B17}" srcOrd="0" destOrd="0" parTransId="{C9BE4374-42A0-4930-AA73-35BCE410BE97}" sibTransId="{0AC83416-1F0F-49E5-A184-9B7A9CCB58CC}"/>
    <dgm:cxn modelId="{A1A3B8C5-BD0B-4A7E-8348-7AA052ED8901}" type="presOf" srcId="{196C66C9-2078-4A19-83BA-3528BE615340}" destId="{0DDD5B97-2801-41C4-84F1-84D7C31A9F6D}" srcOrd="0" destOrd="0" presId="urn:microsoft.com/office/officeart/2005/8/layout/radial1"/>
    <dgm:cxn modelId="{7923E8BE-1600-4D38-9D8B-8E61C2DED550}" type="presOf" srcId="{3D34B15D-D7B4-43A9-81C8-62BF69C0929E}" destId="{D85976C0-DB26-4967-8410-0230F2540328}" srcOrd="0" destOrd="0" presId="urn:microsoft.com/office/officeart/2005/8/layout/radial1"/>
    <dgm:cxn modelId="{EA9941CC-6F4B-4E6E-A730-ECD92A4C01D4}" type="presOf" srcId="{6D2C5215-40FB-48B2-A21A-BE910A12DE6B}" destId="{C78F986B-7223-48E0-A1AF-8A48F586BCFF}" srcOrd="0" destOrd="0" presId="urn:microsoft.com/office/officeart/2005/8/layout/radial1"/>
    <dgm:cxn modelId="{32C92E8B-DFCD-4B24-933B-609C4FC728E5}" type="presOf" srcId="{BA720E4F-EC88-4961-9BCD-357630C3B350}" destId="{85070014-797D-4FF9-AF6E-D01CB01CE213}" srcOrd="1" destOrd="0" presId="urn:microsoft.com/office/officeart/2005/8/layout/radial1"/>
    <dgm:cxn modelId="{0FB5AC42-5A40-457B-8817-4791D11D29FE}" type="presOf" srcId="{6D2C5215-40FB-48B2-A21A-BE910A12DE6B}" destId="{BE989555-AC95-4F5B-BF8D-76ADDF23066A}" srcOrd="1" destOrd="0" presId="urn:microsoft.com/office/officeart/2005/8/layout/radial1"/>
    <dgm:cxn modelId="{F5005967-DA48-48CC-8817-8CCF5597E6E8}" srcId="{E481F103-8EB1-4107-ACE1-4B9D5F230B17}" destId="{474D3BBE-73DA-4494-BBCF-DD247CEB581B}" srcOrd="2" destOrd="0" parTransId="{6D2C5215-40FB-48B2-A21A-BE910A12DE6B}" sibTransId="{9B099DF6-4121-4666-B458-4B1544F71F67}"/>
    <dgm:cxn modelId="{CF305F06-A02E-4EA6-BF32-1986965C8645}" type="presOf" srcId="{474D3BBE-73DA-4494-BBCF-DD247CEB581B}" destId="{4AB39E2D-5691-483B-BBF4-C5DD7024309C}" srcOrd="0" destOrd="0" presId="urn:microsoft.com/office/officeart/2005/8/layout/radial1"/>
    <dgm:cxn modelId="{E85F369A-1F21-45CF-8917-F5753C5BC77D}" type="presOf" srcId="{BA720E4F-EC88-4961-9BCD-357630C3B350}" destId="{1A37827A-2C93-4230-AAF0-9FAFFC729695}" srcOrd="0" destOrd="0" presId="urn:microsoft.com/office/officeart/2005/8/layout/radial1"/>
    <dgm:cxn modelId="{660B9299-0132-4715-BA94-57C6EFAE5C07}" type="presOf" srcId="{ED5A8686-2535-44D4-9C77-52174C321C28}" destId="{FC4887A8-3E86-4F82-937E-37AE5A44213D}" srcOrd="0" destOrd="0" presId="urn:microsoft.com/office/officeart/2005/8/layout/radial1"/>
    <dgm:cxn modelId="{4A43176A-A5FE-4E87-B8E0-06DF7A9D2587}" type="presOf" srcId="{71AE2D91-0216-40F1-B0ED-14FDA556E81B}" destId="{E4C35F9B-E6A1-421D-96AC-534E7E649C27}" srcOrd="0" destOrd="0" presId="urn:microsoft.com/office/officeart/2005/8/layout/radial1"/>
    <dgm:cxn modelId="{321D72D0-2684-4391-B641-47DDF83D7BFA}" srcId="{E481F103-8EB1-4107-ACE1-4B9D5F230B17}" destId="{71AE2D91-0216-40F1-B0ED-14FDA556E81B}" srcOrd="0" destOrd="0" parTransId="{3D34B15D-D7B4-43A9-81C8-62BF69C0929E}" sibTransId="{8A9447C2-BF5E-4FF2-9585-84B9B5DCB218}"/>
    <dgm:cxn modelId="{52886F1E-3497-41F3-A73A-0B90D186A37F}" type="presOf" srcId="{E481F103-8EB1-4107-ACE1-4B9D5F230B17}" destId="{63D807F6-2FF1-4B7F-A7F0-471392205B56}" srcOrd="0" destOrd="0" presId="urn:microsoft.com/office/officeart/2005/8/layout/radial1"/>
    <dgm:cxn modelId="{C4860580-A0F0-405C-B625-6F3BF874AE9D}" type="presParOf" srcId="{FC4887A8-3E86-4F82-937E-37AE5A44213D}" destId="{63D807F6-2FF1-4B7F-A7F0-471392205B56}" srcOrd="0" destOrd="0" presId="urn:microsoft.com/office/officeart/2005/8/layout/radial1"/>
    <dgm:cxn modelId="{F2051D90-4BA2-4082-BC47-3502263992DD}" type="presParOf" srcId="{FC4887A8-3E86-4F82-937E-37AE5A44213D}" destId="{D85976C0-DB26-4967-8410-0230F2540328}" srcOrd="1" destOrd="0" presId="urn:microsoft.com/office/officeart/2005/8/layout/radial1"/>
    <dgm:cxn modelId="{CF023D83-B4E0-4BE5-88C2-6419E22C3B4B}" type="presParOf" srcId="{D85976C0-DB26-4967-8410-0230F2540328}" destId="{EA66DF3C-15A2-49F6-8FA3-78AF206F44E3}" srcOrd="0" destOrd="0" presId="urn:microsoft.com/office/officeart/2005/8/layout/radial1"/>
    <dgm:cxn modelId="{FA6AE971-BD46-4875-8F2B-CCF231538EC7}" type="presParOf" srcId="{FC4887A8-3E86-4F82-937E-37AE5A44213D}" destId="{E4C35F9B-E6A1-421D-96AC-534E7E649C27}" srcOrd="2" destOrd="0" presId="urn:microsoft.com/office/officeart/2005/8/layout/radial1"/>
    <dgm:cxn modelId="{6193D42A-C6DD-4405-8E42-45C76E0B770C}" type="presParOf" srcId="{FC4887A8-3E86-4F82-937E-37AE5A44213D}" destId="{1A37827A-2C93-4230-AAF0-9FAFFC729695}" srcOrd="3" destOrd="0" presId="urn:microsoft.com/office/officeart/2005/8/layout/radial1"/>
    <dgm:cxn modelId="{73B1C094-5497-4E42-9D3C-31989D095456}" type="presParOf" srcId="{1A37827A-2C93-4230-AAF0-9FAFFC729695}" destId="{85070014-797D-4FF9-AF6E-D01CB01CE213}" srcOrd="0" destOrd="0" presId="urn:microsoft.com/office/officeart/2005/8/layout/radial1"/>
    <dgm:cxn modelId="{8527F865-586C-4F12-AC99-C950971B9EB3}" type="presParOf" srcId="{FC4887A8-3E86-4F82-937E-37AE5A44213D}" destId="{0DDD5B97-2801-41C4-84F1-84D7C31A9F6D}" srcOrd="4" destOrd="0" presId="urn:microsoft.com/office/officeart/2005/8/layout/radial1"/>
    <dgm:cxn modelId="{69B92582-1716-484F-B673-9E07A19E81F8}" type="presParOf" srcId="{FC4887A8-3E86-4F82-937E-37AE5A44213D}" destId="{C78F986B-7223-48E0-A1AF-8A48F586BCFF}" srcOrd="5" destOrd="0" presId="urn:microsoft.com/office/officeart/2005/8/layout/radial1"/>
    <dgm:cxn modelId="{3B347EDA-E3E0-430A-AAB5-9805B403280F}" type="presParOf" srcId="{C78F986B-7223-48E0-A1AF-8A48F586BCFF}" destId="{BE989555-AC95-4F5B-BF8D-76ADDF23066A}" srcOrd="0" destOrd="0" presId="urn:microsoft.com/office/officeart/2005/8/layout/radial1"/>
    <dgm:cxn modelId="{E3331D54-098D-4170-AB6F-D53598491C2B}" type="presParOf" srcId="{FC4887A8-3E86-4F82-937E-37AE5A44213D}" destId="{4AB39E2D-5691-483B-BBF4-C5DD7024309C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8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61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42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2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03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484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565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646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532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660">
                <a:solidFill>
                  <a:schemeClr val="tx1">
                    <a:tint val="75000"/>
                  </a:schemeClr>
                </a:solidFill>
              </a:defRPr>
            </a:lvl1pPr>
            <a:lvl2pPr marL="608076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2pPr>
            <a:lvl3pPr marL="1216152" indent="0">
              <a:buNone/>
              <a:defRPr sz="2128">
                <a:solidFill>
                  <a:schemeClr val="tx1">
                    <a:tint val="75000"/>
                  </a:schemeClr>
                </a:solidFill>
              </a:defRPr>
            </a:lvl3pPr>
            <a:lvl4pPr marL="1824228" indent="0">
              <a:buNone/>
              <a:defRPr sz="1862">
                <a:solidFill>
                  <a:schemeClr val="tx1">
                    <a:tint val="75000"/>
                  </a:schemeClr>
                </a:solidFill>
              </a:defRPr>
            </a:lvl4pPr>
            <a:lvl5pPr marL="2432304" indent="0">
              <a:buNone/>
              <a:defRPr sz="1862">
                <a:solidFill>
                  <a:schemeClr val="tx1">
                    <a:tint val="75000"/>
                  </a:schemeClr>
                </a:solidFill>
              </a:defRPr>
            </a:lvl5pPr>
            <a:lvl6pPr marL="3040380" indent="0">
              <a:buNone/>
              <a:defRPr sz="1862">
                <a:solidFill>
                  <a:schemeClr val="tx1">
                    <a:tint val="75000"/>
                  </a:schemeClr>
                </a:solidFill>
              </a:defRPr>
            </a:lvl6pPr>
            <a:lvl7pPr marL="3648456" indent="0">
              <a:buNone/>
              <a:defRPr sz="1862">
                <a:solidFill>
                  <a:schemeClr val="tx1">
                    <a:tint val="75000"/>
                  </a:schemeClr>
                </a:solidFill>
              </a:defRPr>
            </a:lvl7pPr>
            <a:lvl8pPr marL="4256532" indent="0">
              <a:buNone/>
              <a:defRPr sz="1862">
                <a:solidFill>
                  <a:schemeClr val="tx1">
                    <a:tint val="75000"/>
                  </a:schemeClr>
                </a:solidFill>
              </a:defRPr>
            </a:lvl8pPr>
            <a:lvl9pPr marL="4864608" indent="0">
              <a:buNone/>
              <a:defRPr sz="186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3724"/>
            </a:lvl1pPr>
            <a:lvl2pPr>
              <a:defRPr sz="3192"/>
            </a:lvl2pPr>
            <a:lvl3pPr>
              <a:defRPr sz="2660"/>
            </a:lvl3pPr>
            <a:lvl4pPr>
              <a:defRPr sz="2394"/>
            </a:lvl4pPr>
            <a:lvl5pPr>
              <a:defRPr sz="2394"/>
            </a:lvl5pPr>
            <a:lvl6pPr>
              <a:defRPr sz="2394"/>
            </a:lvl6pPr>
            <a:lvl7pPr>
              <a:defRPr sz="2394"/>
            </a:lvl7pPr>
            <a:lvl8pPr>
              <a:defRPr sz="2394"/>
            </a:lvl8pPr>
            <a:lvl9pPr>
              <a:defRPr sz="2394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3724"/>
            </a:lvl1pPr>
            <a:lvl2pPr>
              <a:defRPr sz="3192"/>
            </a:lvl2pPr>
            <a:lvl3pPr>
              <a:defRPr sz="2660"/>
            </a:lvl3pPr>
            <a:lvl4pPr>
              <a:defRPr sz="2394"/>
            </a:lvl4pPr>
            <a:lvl5pPr>
              <a:defRPr sz="2394"/>
            </a:lvl5pPr>
            <a:lvl6pPr>
              <a:defRPr sz="2394"/>
            </a:lvl6pPr>
            <a:lvl7pPr>
              <a:defRPr sz="2394"/>
            </a:lvl7pPr>
            <a:lvl8pPr>
              <a:defRPr sz="2394"/>
            </a:lvl8pPr>
            <a:lvl9pPr>
              <a:defRPr sz="2394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3192" b="1"/>
            </a:lvl1pPr>
            <a:lvl2pPr marL="608076" indent="0">
              <a:buNone/>
              <a:defRPr sz="2660" b="1"/>
            </a:lvl2pPr>
            <a:lvl3pPr marL="1216152" indent="0">
              <a:buNone/>
              <a:defRPr sz="2394" b="1"/>
            </a:lvl3pPr>
            <a:lvl4pPr marL="1824228" indent="0">
              <a:buNone/>
              <a:defRPr sz="2128" b="1"/>
            </a:lvl4pPr>
            <a:lvl5pPr marL="2432304" indent="0">
              <a:buNone/>
              <a:defRPr sz="2128" b="1"/>
            </a:lvl5pPr>
            <a:lvl6pPr marL="3040380" indent="0">
              <a:buNone/>
              <a:defRPr sz="2128" b="1"/>
            </a:lvl6pPr>
            <a:lvl7pPr marL="3648456" indent="0">
              <a:buNone/>
              <a:defRPr sz="2128" b="1"/>
            </a:lvl7pPr>
            <a:lvl8pPr marL="4256532" indent="0">
              <a:buNone/>
              <a:defRPr sz="2128" b="1"/>
            </a:lvl8pPr>
            <a:lvl9pPr marL="4864608" indent="0">
              <a:buNone/>
              <a:defRPr sz="212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3192"/>
            </a:lvl1pPr>
            <a:lvl2pPr>
              <a:defRPr sz="2660"/>
            </a:lvl2pPr>
            <a:lvl3pPr>
              <a:defRPr sz="2394"/>
            </a:lvl3pPr>
            <a:lvl4pPr>
              <a:defRPr sz="2128"/>
            </a:lvl4pPr>
            <a:lvl5pPr>
              <a:defRPr sz="2128"/>
            </a:lvl5pPr>
            <a:lvl6pPr>
              <a:defRPr sz="2128"/>
            </a:lvl6pPr>
            <a:lvl7pPr>
              <a:defRPr sz="2128"/>
            </a:lvl7pPr>
            <a:lvl8pPr>
              <a:defRPr sz="2128"/>
            </a:lvl8pPr>
            <a:lvl9pPr>
              <a:defRPr sz="212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3192" b="1"/>
            </a:lvl1pPr>
            <a:lvl2pPr marL="608076" indent="0">
              <a:buNone/>
              <a:defRPr sz="2660" b="1"/>
            </a:lvl2pPr>
            <a:lvl3pPr marL="1216152" indent="0">
              <a:buNone/>
              <a:defRPr sz="2394" b="1"/>
            </a:lvl3pPr>
            <a:lvl4pPr marL="1824228" indent="0">
              <a:buNone/>
              <a:defRPr sz="2128" b="1"/>
            </a:lvl4pPr>
            <a:lvl5pPr marL="2432304" indent="0">
              <a:buNone/>
              <a:defRPr sz="2128" b="1"/>
            </a:lvl5pPr>
            <a:lvl6pPr marL="3040380" indent="0">
              <a:buNone/>
              <a:defRPr sz="2128" b="1"/>
            </a:lvl6pPr>
            <a:lvl7pPr marL="3648456" indent="0">
              <a:buNone/>
              <a:defRPr sz="2128" b="1"/>
            </a:lvl7pPr>
            <a:lvl8pPr marL="4256532" indent="0">
              <a:buNone/>
              <a:defRPr sz="2128" b="1"/>
            </a:lvl8pPr>
            <a:lvl9pPr marL="4864608" indent="0">
              <a:buNone/>
              <a:defRPr sz="2128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3192"/>
            </a:lvl1pPr>
            <a:lvl2pPr>
              <a:defRPr sz="2660"/>
            </a:lvl2pPr>
            <a:lvl3pPr>
              <a:defRPr sz="2394"/>
            </a:lvl3pPr>
            <a:lvl4pPr>
              <a:defRPr sz="2128"/>
            </a:lvl4pPr>
            <a:lvl5pPr>
              <a:defRPr sz="2128"/>
            </a:lvl5pPr>
            <a:lvl6pPr>
              <a:defRPr sz="2128"/>
            </a:lvl6pPr>
            <a:lvl7pPr>
              <a:defRPr sz="2128"/>
            </a:lvl7pPr>
            <a:lvl8pPr>
              <a:defRPr sz="2128"/>
            </a:lvl8pPr>
            <a:lvl9pPr>
              <a:defRPr sz="2128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66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4256"/>
            </a:lvl1pPr>
            <a:lvl2pPr>
              <a:defRPr sz="3724"/>
            </a:lvl2pPr>
            <a:lvl3pPr>
              <a:defRPr sz="3192"/>
            </a:lvl3pPr>
            <a:lvl4pPr>
              <a:defRPr sz="2660"/>
            </a:lvl4pPr>
            <a:lvl5pPr>
              <a:defRPr sz="2660"/>
            </a:lvl5pPr>
            <a:lvl6pPr>
              <a:defRPr sz="2660"/>
            </a:lvl6pPr>
            <a:lvl7pPr>
              <a:defRPr sz="2660"/>
            </a:lvl7pPr>
            <a:lvl8pPr>
              <a:defRPr sz="2660"/>
            </a:lvl8pPr>
            <a:lvl9pPr>
              <a:defRPr sz="26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862"/>
            </a:lvl1pPr>
            <a:lvl2pPr marL="608076" indent="0">
              <a:buNone/>
              <a:defRPr sz="1596"/>
            </a:lvl2pPr>
            <a:lvl3pPr marL="1216152" indent="0">
              <a:buNone/>
              <a:defRPr sz="1330"/>
            </a:lvl3pPr>
            <a:lvl4pPr marL="1824228" indent="0">
              <a:buNone/>
              <a:defRPr sz="1197"/>
            </a:lvl4pPr>
            <a:lvl5pPr marL="2432304" indent="0">
              <a:buNone/>
              <a:defRPr sz="1197"/>
            </a:lvl5pPr>
            <a:lvl6pPr marL="3040380" indent="0">
              <a:buNone/>
              <a:defRPr sz="1197"/>
            </a:lvl6pPr>
            <a:lvl7pPr marL="3648456" indent="0">
              <a:buNone/>
              <a:defRPr sz="1197"/>
            </a:lvl7pPr>
            <a:lvl8pPr marL="4256532" indent="0">
              <a:buNone/>
              <a:defRPr sz="1197"/>
            </a:lvl8pPr>
            <a:lvl9pPr marL="4864608" indent="0">
              <a:buNone/>
              <a:defRPr sz="119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66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4256"/>
            </a:lvl1pPr>
            <a:lvl2pPr marL="608076" indent="0">
              <a:buNone/>
              <a:defRPr sz="3724"/>
            </a:lvl2pPr>
            <a:lvl3pPr marL="1216152" indent="0">
              <a:buNone/>
              <a:defRPr sz="3192"/>
            </a:lvl3pPr>
            <a:lvl4pPr marL="1824228" indent="0">
              <a:buNone/>
              <a:defRPr sz="2660"/>
            </a:lvl4pPr>
            <a:lvl5pPr marL="2432304" indent="0">
              <a:buNone/>
              <a:defRPr sz="2660"/>
            </a:lvl5pPr>
            <a:lvl6pPr marL="3040380" indent="0">
              <a:buNone/>
              <a:defRPr sz="2660"/>
            </a:lvl6pPr>
            <a:lvl7pPr marL="3648456" indent="0">
              <a:buNone/>
              <a:defRPr sz="2660"/>
            </a:lvl7pPr>
            <a:lvl8pPr marL="4256532" indent="0">
              <a:buNone/>
              <a:defRPr sz="2660"/>
            </a:lvl8pPr>
            <a:lvl9pPr marL="4864608" indent="0">
              <a:buNone/>
              <a:defRPr sz="266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862"/>
            </a:lvl1pPr>
            <a:lvl2pPr marL="608076" indent="0">
              <a:buNone/>
              <a:defRPr sz="1596"/>
            </a:lvl2pPr>
            <a:lvl3pPr marL="1216152" indent="0">
              <a:buNone/>
              <a:defRPr sz="1330"/>
            </a:lvl3pPr>
            <a:lvl4pPr marL="1824228" indent="0">
              <a:buNone/>
              <a:defRPr sz="1197"/>
            </a:lvl4pPr>
            <a:lvl5pPr marL="2432304" indent="0">
              <a:buNone/>
              <a:defRPr sz="1197"/>
            </a:lvl5pPr>
            <a:lvl6pPr marL="3040380" indent="0">
              <a:buNone/>
              <a:defRPr sz="1197"/>
            </a:lvl6pPr>
            <a:lvl7pPr marL="3648456" indent="0">
              <a:buNone/>
              <a:defRPr sz="1197"/>
            </a:lvl7pPr>
            <a:lvl8pPr marL="4256532" indent="0">
              <a:buNone/>
              <a:defRPr sz="1197"/>
            </a:lvl8pPr>
            <a:lvl9pPr marL="4864608" indent="0">
              <a:buNone/>
              <a:defRPr sz="1197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39"/>
            <a:ext cx="273641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39"/>
            <a:ext cx="8006543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5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5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9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216152" rtl="0" eaLnBrk="1" latinLnBrk="0" hangingPunct="1">
        <a:spcBef>
          <a:spcPct val="0"/>
        </a:spcBef>
        <a:buNone/>
        <a:defRPr sz="585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6057" indent="-456057" algn="l" defTabSz="1216152" rtl="0" eaLnBrk="1" latinLnBrk="0" hangingPunct="1">
        <a:spcBef>
          <a:spcPct val="20000"/>
        </a:spcBef>
        <a:buFont typeface="Arial" pitchFamily="34" charset="0"/>
        <a:buChar char="•"/>
        <a:defRPr sz="4256" kern="1200">
          <a:solidFill>
            <a:schemeClr val="tx1"/>
          </a:solidFill>
          <a:latin typeface="+mn-lt"/>
          <a:ea typeface="+mn-ea"/>
          <a:cs typeface="+mn-cs"/>
        </a:defRPr>
      </a:lvl1pPr>
      <a:lvl2pPr marL="988124" indent="-380048" algn="l" defTabSz="1216152" rtl="0" eaLnBrk="1" latinLnBrk="0" hangingPunct="1">
        <a:spcBef>
          <a:spcPct val="20000"/>
        </a:spcBef>
        <a:buFont typeface="Arial" pitchFamily="34" charset="0"/>
        <a:buChar char="–"/>
        <a:defRPr sz="3724" kern="1200">
          <a:solidFill>
            <a:schemeClr val="tx1"/>
          </a:solidFill>
          <a:latin typeface="+mn-lt"/>
          <a:ea typeface="+mn-ea"/>
          <a:cs typeface="+mn-cs"/>
        </a:defRPr>
      </a:lvl2pPr>
      <a:lvl3pPr marL="1520190" indent="-304038" algn="l" defTabSz="1216152" rtl="0" eaLnBrk="1" latinLnBrk="0" hangingPunct="1">
        <a:spcBef>
          <a:spcPct val="20000"/>
        </a:spcBef>
        <a:buFont typeface="Arial" pitchFamily="34" charset="0"/>
        <a:buChar char="•"/>
        <a:defRPr sz="3192" kern="1200">
          <a:solidFill>
            <a:schemeClr val="tx1"/>
          </a:solidFill>
          <a:latin typeface="+mn-lt"/>
          <a:ea typeface="+mn-ea"/>
          <a:cs typeface="+mn-cs"/>
        </a:defRPr>
      </a:lvl3pPr>
      <a:lvl4pPr marL="2128266" indent="-304038" algn="l" defTabSz="1216152" rtl="0" eaLnBrk="1" latinLnBrk="0" hangingPunct="1">
        <a:spcBef>
          <a:spcPct val="20000"/>
        </a:spcBef>
        <a:buFont typeface="Arial" pitchFamily="34" charset="0"/>
        <a:buChar char="–"/>
        <a:defRPr sz="2660" kern="1200">
          <a:solidFill>
            <a:schemeClr val="tx1"/>
          </a:solidFill>
          <a:latin typeface="+mn-lt"/>
          <a:ea typeface="+mn-ea"/>
          <a:cs typeface="+mn-cs"/>
        </a:defRPr>
      </a:lvl4pPr>
      <a:lvl5pPr marL="2736342" indent="-304038" algn="l" defTabSz="1216152" rtl="0" eaLnBrk="1" latinLnBrk="0" hangingPunct="1">
        <a:spcBef>
          <a:spcPct val="20000"/>
        </a:spcBef>
        <a:buFont typeface="Arial" pitchFamily="34" charset="0"/>
        <a:buChar char="»"/>
        <a:defRPr sz="2660" kern="1200">
          <a:solidFill>
            <a:schemeClr val="tx1"/>
          </a:solidFill>
          <a:latin typeface="+mn-lt"/>
          <a:ea typeface="+mn-ea"/>
          <a:cs typeface="+mn-cs"/>
        </a:defRPr>
      </a:lvl5pPr>
      <a:lvl6pPr marL="3344418" indent="-304038" algn="l" defTabSz="1216152" rtl="0" eaLnBrk="1" latinLnBrk="0" hangingPunct="1">
        <a:spcBef>
          <a:spcPct val="20000"/>
        </a:spcBef>
        <a:buFont typeface="Arial" pitchFamily="34" charset="0"/>
        <a:buChar char="•"/>
        <a:defRPr sz="2660" kern="1200">
          <a:solidFill>
            <a:schemeClr val="tx1"/>
          </a:solidFill>
          <a:latin typeface="+mn-lt"/>
          <a:ea typeface="+mn-ea"/>
          <a:cs typeface="+mn-cs"/>
        </a:defRPr>
      </a:lvl6pPr>
      <a:lvl7pPr marL="3952494" indent="-304038" algn="l" defTabSz="1216152" rtl="0" eaLnBrk="1" latinLnBrk="0" hangingPunct="1">
        <a:spcBef>
          <a:spcPct val="20000"/>
        </a:spcBef>
        <a:buFont typeface="Arial" pitchFamily="34" charset="0"/>
        <a:buChar char="•"/>
        <a:defRPr sz="2660" kern="1200">
          <a:solidFill>
            <a:schemeClr val="tx1"/>
          </a:solidFill>
          <a:latin typeface="+mn-lt"/>
          <a:ea typeface="+mn-ea"/>
          <a:cs typeface="+mn-cs"/>
        </a:defRPr>
      </a:lvl7pPr>
      <a:lvl8pPr marL="4560570" indent="-304038" algn="l" defTabSz="1216152" rtl="0" eaLnBrk="1" latinLnBrk="0" hangingPunct="1">
        <a:spcBef>
          <a:spcPct val="20000"/>
        </a:spcBef>
        <a:buFont typeface="Arial" pitchFamily="34" charset="0"/>
        <a:buChar char="•"/>
        <a:defRPr sz="2660" kern="1200">
          <a:solidFill>
            <a:schemeClr val="tx1"/>
          </a:solidFill>
          <a:latin typeface="+mn-lt"/>
          <a:ea typeface="+mn-ea"/>
          <a:cs typeface="+mn-cs"/>
        </a:defRPr>
      </a:lvl8pPr>
      <a:lvl9pPr marL="5168646" indent="-304038" algn="l" defTabSz="1216152" rtl="0" eaLnBrk="1" latinLnBrk="0" hangingPunct="1">
        <a:spcBef>
          <a:spcPct val="20000"/>
        </a:spcBef>
        <a:buFont typeface="Arial" pitchFamily="34" charset="0"/>
        <a:buChar char="•"/>
        <a:defRPr sz="26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6152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1pPr>
      <a:lvl2pPr marL="608076" algn="l" defTabSz="1216152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216152" algn="l" defTabSz="1216152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3pPr>
      <a:lvl4pPr marL="1824228" algn="l" defTabSz="1216152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4pPr>
      <a:lvl5pPr marL="2432304" algn="l" defTabSz="1216152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5pPr>
      <a:lvl6pPr marL="3040380" algn="l" defTabSz="1216152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6pPr>
      <a:lvl7pPr marL="3648456" algn="l" defTabSz="1216152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7pPr>
      <a:lvl8pPr marL="4256532" algn="l" defTabSz="1216152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8pPr>
      <a:lvl9pPr marL="4864608" algn="l" defTabSz="1216152" rtl="0" eaLnBrk="1" latinLnBrk="0" hangingPunct="1">
        <a:defRPr sz="239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audio" Target="../media/audio1.bin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0.wmf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0"/>
            <a:ext cx="5928519" cy="1495666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bn-BD" sz="13766" b="1" dirty="0">
                <a:latin typeface="SolaimanLipi" panose="02000500020000020004" pitchFamily="2" charset="0"/>
                <a:cs typeface="SolaimanLipi" panose="02000500020000020004" pitchFamily="2" charset="0"/>
              </a:rPr>
              <a:t>স্বাগতম</a:t>
            </a:r>
            <a:endParaRPr lang="en-US" sz="13766" b="1" dirty="0">
              <a:latin typeface="SolaimanLipi" panose="02000500020000020004" pitchFamily="2" charset="0"/>
              <a:cs typeface="SolaimanLipi" panose="02000500020000020004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4333" y="1756747"/>
            <a:ext cx="7069068" cy="3876586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6747"/>
            <a:ext cx="12161838" cy="6841034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319460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9957" y="-19050"/>
            <a:ext cx="4287049" cy="1388035"/>
          </a:xfrm>
          <a:solidFill>
            <a:schemeClr val="accent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pPr algn="ctr"/>
            <a:r>
              <a:rPr lang="en-US" sz="7980" dirty="0" err="1"/>
              <a:t>পরিচিতি</a:t>
            </a:r>
            <a:endParaRPr lang="en-US" sz="798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3207575"/>
            <a:ext cx="5948725" cy="36419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788" b="1" dirty="0">
                <a:latin typeface="SolaimanLipi" panose="03000609000000000000" pitchFamily="65" charset="0"/>
                <a:cs typeface="SolaimanLipi" panose="03000609000000000000" pitchFamily="65" charset="0"/>
              </a:rPr>
              <a:t> ড. </a:t>
            </a:r>
            <a:r>
              <a:rPr lang="en-US" sz="4788" b="1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মো</a:t>
            </a:r>
            <a:r>
              <a:rPr lang="en-US" sz="4788" b="1" dirty="0">
                <a:latin typeface="SolaimanLipi" panose="03000609000000000000" pitchFamily="65" charset="0"/>
                <a:cs typeface="SolaimanLipi" panose="03000609000000000000" pitchFamily="65" charset="0"/>
              </a:rPr>
              <a:t>. </a:t>
            </a:r>
            <a:r>
              <a:rPr lang="bn-IN" sz="4788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আলী আকবর চৌধুরী</a:t>
            </a:r>
            <a:endParaRPr lang="en-US" sz="4788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marL="0" indent="0">
              <a:buNone/>
            </a:pPr>
            <a:r>
              <a:rPr lang="en-US" sz="3990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সহকারী</a:t>
            </a:r>
            <a:r>
              <a:rPr lang="en-US" sz="399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990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অধ্যাপক</a:t>
            </a:r>
            <a:r>
              <a:rPr lang="en-US" sz="3990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(</a:t>
            </a:r>
            <a:r>
              <a:rPr lang="bn-IN" sz="3990" dirty="0">
                <a:latin typeface="SolaimanLipi" panose="03000609000000000000" pitchFamily="65" charset="0"/>
                <a:cs typeface="SolaimanLipi" panose="03000609000000000000" pitchFamily="65" charset="0"/>
              </a:rPr>
              <a:t>আরবী</a:t>
            </a:r>
            <a:r>
              <a:rPr lang="en-US" sz="3990" dirty="0">
                <a:latin typeface="SolaimanLipi" panose="03000609000000000000" pitchFamily="65" charset="0"/>
                <a:cs typeface="SolaimanLipi" panose="03000609000000000000" pitchFamily="65" charset="0"/>
              </a:rPr>
              <a:t>) </a:t>
            </a:r>
          </a:p>
          <a:p>
            <a:pPr marL="0" indent="0">
              <a:buNone/>
            </a:pPr>
            <a:r>
              <a:rPr lang="en-US" sz="3192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জয়পাড়া</a:t>
            </a:r>
            <a:r>
              <a:rPr lang="en-US" sz="3192" dirty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192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মাহমুদিয়া</a:t>
            </a:r>
            <a:r>
              <a:rPr lang="en-US" sz="3192" dirty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bn-IN" sz="3192" dirty="0">
                <a:latin typeface="SolaimanLipi" panose="03000609000000000000" pitchFamily="65" charset="0"/>
                <a:cs typeface="SolaimanLipi" panose="03000609000000000000" pitchFamily="65" charset="0"/>
              </a:rPr>
              <a:t>আলিম</a:t>
            </a:r>
            <a:r>
              <a:rPr lang="en-US" sz="3192" dirty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bn-IN" sz="3192" dirty="0">
                <a:latin typeface="SolaimanLipi" panose="03000609000000000000" pitchFamily="65" charset="0"/>
                <a:cs typeface="SolaimanLipi" panose="03000609000000000000" pitchFamily="65" charset="0"/>
              </a:rPr>
              <a:t>মাদরাসা</a:t>
            </a:r>
            <a:endParaRPr lang="en-US" sz="3192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marL="0" indent="0">
              <a:buNone/>
            </a:pPr>
            <a:r>
              <a:rPr lang="en-US" sz="3192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জয়পাড়া</a:t>
            </a:r>
            <a:r>
              <a:rPr lang="en-US" sz="3192" dirty="0">
                <a:latin typeface="SolaimanLipi" panose="03000609000000000000" pitchFamily="65" charset="0"/>
                <a:cs typeface="SolaimanLipi" panose="03000609000000000000" pitchFamily="65" charset="0"/>
              </a:rPr>
              <a:t>, </a:t>
            </a:r>
            <a:r>
              <a:rPr lang="bn-IN" sz="3192" dirty="0">
                <a:latin typeface="SolaimanLipi" panose="03000609000000000000" pitchFamily="65" charset="0"/>
                <a:cs typeface="SolaimanLipi" panose="03000609000000000000" pitchFamily="65" charset="0"/>
              </a:rPr>
              <a:t>দোহার</a:t>
            </a:r>
            <a:r>
              <a:rPr lang="en-US" sz="3192" dirty="0">
                <a:latin typeface="SolaimanLipi" panose="03000609000000000000" pitchFamily="65" charset="0"/>
                <a:cs typeface="SolaimanLipi" panose="03000609000000000000" pitchFamily="65" charset="0"/>
              </a:rPr>
              <a:t>, </a:t>
            </a:r>
            <a:r>
              <a:rPr lang="bn-IN" sz="3192" dirty="0">
                <a:latin typeface="SolaimanLipi" panose="03000609000000000000" pitchFamily="65" charset="0"/>
                <a:cs typeface="SolaimanLipi" panose="03000609000000000000" pitchFamily="65" charset="0"/>
              </a:rPr>
              <a:t>ঢাকা</a:t>
            </a:r>
            <a:endParaRPr lang="en-US" sz="3192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marL="0" indent="0">
              <a:buNone/>
            </a:pPr>
            <a:r>
              <a:rPr lang="en-US" sz="2394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মোবাইল</a:t>
            </a:r>
            <a:r>
              <a:rPr lang="en-US" sz="2394" dirty="0">
                <a:latin typeface="SolaimanLipi" panose="03000609000000000000" pitchFamily="65" charset="0"/>
                <a:cs typeface="SolaimanLipi" panose="03000609000000000000" pitchFamily="65" charset="0"/>
              </a:rPr>
              <a:t>: </a:t>
            </a:r>
            <a:r>
              <a:rPr lang="en-US" sz="2394" dirty="0">
                <a:latin typeface="Vrinda" panose="020B0502040204020203" pitchFamily="34" charset="0"/>
                <a:cs typeface="Vrinda" panose="020B0502040204020203" pitchFamily="34" charset="0"/>
              </a:rPr>
              <a:t>01710666897</a:t>
            </a:r>
          </a:p>
          <a:p>
            <a:pPr marL="0" indent="0">
              <a:buNone/>
            </a:pPr>
            <a:r>
              <a:rPr lang="en-US" sz="2394" dirty="0">
                <a:latin typeface="Vrinda" panose="020B0502040204020203" pitchFamily="34" charset="0"/>
                <a:cs typeface="Vrinda" panose="020B0502040204020203" pitchFamily="34" charset="0"/>
              </a:rPr>
              <a:t>Email: </a:t>
            </a:r>
            <a:r>
              <a:rPr lang="en-US" sz="2394" dirty="0" smtClean="0">
                <a:latin typeface="Vrinda" panose="020B0502040204020203" pitchFamily="34" charset="0"/>
                <a:cs typeface="Vrinda" panose="020B0502040204020203" pitchFamily="34" charset="0"/>
              </a:rPr>
              <a:t>chowdhury897@gmail.com</a:t>
            </a:r>
            <a:endParaRPr lang="en-US" sz="2394" dirty="0">
              <a:latin typeface="Vrinda" panose="020B0502040204020203" pitchFamily="34" charset="0"/>
              <a:cs typeface="Vrinda" panose="020B0502040204020203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58526" y="3207574"/>
            <a:ext cx="5803312" cy="364194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800" b="1" dirty="0"/>
              <a:t>আলিম ১ম বর্ষ (একাদশ</a:t>
            </a:r>
            <a:r>
              <a:rPr lang="en-US" sz="4800" b="1" dirty="0"/>
              <a:t> </a:t>
            </a:r>
            <a:r>
              <a:rPr lang="bn-BD" sz="4800" b="1" dirty="0"/>
              <a:t>শ্রেণি)</a:t>
            </a:r>
            <a:endParaRPr lang="en-US" sz="4800" b="1" dirty="0"/>
          </a:p>
          <a:p>
            <a:pPr marL="0" indent="0">
              <a:buNone/>
            </a:pPr>
            <a:r>
              <a:rPr lang="bn-BD" sz="4800" dirty="0"/>
              <a:t>বিষয়: কুরআন মাজিদ</a:t>
            </a:r>
            <a:endParaRPr lang="en-US" sz="4800" dirty="0"/>
          </a:p>
          <a:p>
            <a:pPr marL="0" indent="0">
              <a:buNone/>
            </a:pPr>
            <a:r>
              <a:rPr lang="en-US" sz="4800" dirty="0" smtClean="0"/>
              <a:t>[ </a:t>
            </a:r>
            <a:r>
              <a:rPr lang="en-US" sz="4800" dirty="0" err="1"/>
              <a:t>প্রধান</a:t>
            </a:r>
            <a:r>
              <a:rPr lang="en-US" sz="4800" dirty="0"/>
              <a:t> </a:t>
            </a:r>
            <a:r>
              <a:rPr lang="en-US" sz="4800" dirty="0" err="1"/>
              <a:t>বিষয়</a:t>
            </a:r>
            <a:r>
              <a:rPr lang="en-US" sz="4800" dirty="0"/>
              <a:t>: </a:t>
            </a:r>
            <a:r>
              <a:rPr lang="en-US" sz="4800" dirty="0" err="1"/>
              <a:t>মানব</a:t>
            </a:r>
            <a:r>
              <a:rPr lang="en-US" sz="4800" dirty="0"/>
              <a:t> </a:t>
            </a:r>
            <a:r>
              <a:rPr lang="en-US" sz="4800" dirty="0" err="1"/>
              <a:t>সৃষ্টি</a:t>
            </a:r>
            <a:r>
              <a:rPr lang="en-US" sz="4800" dirty="0"/>
              <a:t>, </a:t>
            </a:r>
            <a:r>
              <a:rPr lang="en-US" sz="4800" dirty="0" err="1" smtClean="0"/>
              <a:t>মানবাধিকার</a:t>
            </a:r>
            <a:r>
              <a:rPr lang="en-US" sz="4800" dirty="0"/>
              <a:t> </a:t>
            </a:r>
            <a:r>
              <a:rPr lang="en-US" sz="4800" dirty="0" err="1" smtClean="0"/>
              <a:t>ইত্যাদি</a:t>
            </a:r>
            <a:r>
              <a:rPr lang="en-US" sz="4800" dirty="0" smtClean="0"/>
              <a:t>।]</a:t>
            </a:r>
            <a:endParaRPr lang="en-US" sz="4800" dirty="0"/>
          </a:p>
        </p:txBody>
      </p:sp>
      <p:sp>
        <p:nvSpPr>
          <p:cNvPr id="7" name="Rectangle 6"/>
          <p:cNvSpPr/>
          <p:nvPr/>
        </p:nvSpPr>
        <p:spPr>
          <a:xfrm>
            <a:off x="5783482" y="3115040"/>
            <a:ext cx="330485" cy="3384163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5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119" y="175814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42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484"/>
            <a:ext cx="8341434" cy="1461776"/>
          </a:xfr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583" dirty="0" err="1">
                <a:latin typeface="Kalpurush" panose="02000600000000000000" pitchFamily="2" charset="0"/>
                <a:cs typeface="Kalpurush" panose="02000600000000000000" pitchFamily="2" charset="0"/>
              </a:rPr>
              <a:t>ছবি</a:t>
            </a:r>
            <a:r>
              <a:rPr lang="en-US" sz="6583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6583" dirty="0" err="1">
                <a:latin typeface="Kalpurush" panose="02000600000000000000" pitchFamily="2" charset="0"/>
                <a:cs typeface="Kalpurush" panose="02000600000000000000" pitchFamily="2" charset="0"/>
              </a:rPr>
              <a:t>দেখে</a:t>
            </a:r>
            <a:r>
              <a:rPr lang="en-US" sz="6583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6583" dirty="0" err="1">
                <a:latin typeface="Kalpurush" panose="02000600000000000000" pitchFamily="2" charset="0"/>
                <a:cs typeface="Kalpurush" panose="02000600000000000000" pitchFamily="2" charset="0"/>
              </a:rPr>
              <a:t>কি</a:t>
            </a:r>
            <a:r>
              <a:rPr lang="en-US" sz="6583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6583" dirty="0" err="1">
                <a:latin typeface="Kalpurush" panose="02000600000000000000" pitchFamily="2" charset="0"/>
                <a:cs typeface="Kalpurush" panose="02000600000000000000" pitchFamily="2" charset="0"/>
              </a:rPr>
              <a:t>বুঝতে</a:t>
            </a:r>
            <a:r>
              <a:rPr lang="en-US" sz="6583" dirty="0">
                <a:latin typeface="Kalpurush" panose="02000600000000000000" pitchFamily="2" charset="0"/>
                <a:cs typeface="Kalpurush" panose="02000600000000000000" pitchFamily="2" charset="0"/>
              </a:rPr>
              <a:t> </a:t>
            </a:r>
            <a:r>
              <a:rPr lang="en-US" sz="6583" dirty="0" err="1">
                <a:latin typeface="Kalpurush" panose="02000600000000000000" pitchFamily="2" charset="0"/>
                <a:cs typeface="Kalpurush" panose="02000600000000000000" pitchFamily="2" charset="0"/>
              </a:rPr>
              <a:t>পারছ</a:t>
            </a:r>
            <a:r>
              <a:rPr lang="en-US" sz="6583" dirty="0">
                <a:latin typeface="Kalpurush" panose="02000600000000000000" pitchFamily="2" charset="0"/>
                <a:cs typeface="Kalpurush" panose="02000600000000000000" pitchFamily="2" charset="0"/>
              </a:rPr>
              <a:t>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35129"/>
            <a:ext cx="12161838" cy="5088803"/>
          </a:xfrm>
        </p:spPr>
      </p:pic>
      <p:sp>
        <p:nvSpPr>
          <p:cNvPr id="3" name="Rectangle 2"/>
          <p:cNvSpPr/>
          <p:nvPr/>
        </p:nvSpPr>
        <p:spPr>
          <a:xfrm>
            <a:off x="277608" y="6172323"/>
            <a:ext cx="11884230" cy="56681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387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মুসল্লিগণ</a:t>
            </a:r>
            <a:r>
              <a:rPr lang="en-US" sz="5387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387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জামাতের</a:t>
            </a:r>
            <a:r>
              <a:rPr lang="en-US" sz="5387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387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সাথে</a:t>
            </a:r>
            <a:r>
              <a:rPr lang="en-US" sz="5387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387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সালাত</a:t>
            </a:r>
            <a:r>
              <a:rPr lang="en-US" sz="5387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387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আদায়</a:t>
            </a:r>
            <a:r>
              <a:rPr lang="en-US" sz="5387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5387" b="1" dirty="0" err="1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করছেন</a:t>
            </a:r>
            <a:r>
              <a:rPr lang="en-US" sz="5387" b="1" dirty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5800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" y="4572000"/>
            <a:ext cx="121618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/>
              <a:t> </a:t>
            </a:r>
            <a:r>
              <a:rPr lang="en-US" sz="6000" dirty="0" err="1"/>
              <a:t>বিজ্ঞানী</a:t>
            </a:r>
            <a:r>
              <a:rPr lang="en-US" sz="6000" dirty="0"/>
              <a:t> </a:t>
            </a:r>
            <a:r>
              <a:rPr lang="en-US" sz="6000" dirty="0" err="1"/>
              <a:t>ডারউইন</a:t>
            </a:r>
            <a:r>
              <a:rPr lang="en-US" sz="6000" dirty="0"/>
              <a:t> </a:t>
            </a:r>
            <a:r>
              <a:rPr lang="en-US" sz="6000" dirty="0" err="1"/>
              <a:t>এর</a:t>
            </a:r>
            <a:r>
              <a:rPr lang="en-US" sz="6000" dirty="0"/>
              <a:t> </a:t>
            </a:r>
            <a:r>
              <a:rPr lang="en-US" sz="6000" dirty="0" err="1"/>
              <a:t>মতে</a:t>
            </a:r>
            <a:r>
              <a:rPr lang="en-US" sz="6000" dirty="0"/>
              <a:t> </a:t>
            </a:r>
            <a:r>
              <a:rPr lang="en-US" sz="6000" dirty="0" err="1"/>
              <a:t>মানুষ</a:t>
            </a:r>
            <a:r>
              <a:rPr lang="en-US" sz="6000" dirty="0"/>
              <a:t> </a:t>
            </a:r>
            <a:r>
              <a:rPr lang="en-US" sz="6000" dirty="0" err="1"/>
              <a:t>বানর</a:t>
            </a:r>
            <a:r>
              <a:rPr lang="en-US" sz="6000" dirty="0"/>
              <a:t> </a:t>
            </a:r>
            <a:r>
              <a:rPr lang="en-US" sz="6000" dirty="0" err="1"/>
              <a:t>থেকে</a:t>
            </a:r>
            <a:r>
              <a:rPr lang="en-US" sz="6000" dirty="0"/>
              <a:t> </a:t>
            </a:r>
            <a:r>
              <a:rPr lang="en-US" sz="6000" dirty="0" err="1" smtClean="0"/>
              <a:t>এসেছে</a:t>
            </a:r>
            <a:r>
              <a:rPr lang="en-US" sz="6000" dirty="0" smtClean="0"/>
              <a:t>!!!   </a:t>
            </a:r>
            <a:endParaRPr lang="en-US" sz="8000" dirty="0"/>
          </a:p>
        </p:txBody>
      </p:sp>
      <p:pic>
        <p:nvPicPr>
          <p:cNvPr id="8" name="Content Placeholder 7" descr="Banor theke manob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472281" y="-228600"/>
            <a:ext cx="13411200" cy="4800600"/>
          </a:xfrm>
        </p:spPr>
      </p:pic>
      <p:sp>
        <p:nvSpPr>
          <p:cNvPr id="2" name="Rectangle 1"/>
          <p:cNvSpPr/>
          <p:nvPr/>
        </p:nvSpPr>
        <p:spPr>
          <a:xfrm>
            <a:off x="2651919" y="5334000"/>
            <a:ext cx="5791200" cy="1219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dirty="0"/>
              <a:t>(</a:t>
            </a:r>
            <a:r>
              <a:rPr lang="en-US" sz="9600" dirty="0" err="1"/>
              <a:t>নাউজুবিল্লাহ</a:t>
            </a:r>
            <a:r>
              <a:rPr lang="en-US" sz="9600" dirty="0" smtClean="0"/>
              <a:t>)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4993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build="allAtOnce" animBg="1"/>
      <p:bldP spid="2" grpId="1" build="allAtOnce" animBg="1"/>
      <p:bldP spid="2" grpId="2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মানব শিশু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4709319" cy="3226303"/>
          </a:xfrm>
          <a:prstGeom prst="rect">
            <a:avLst/>
          </a:prstGeom>
        </p:spPr>
      </p:pic>
      <p:pic>
        <p:nvPicPr>
          <p:cNvPr id="3" name="Picture 2" descr="মানব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09319" y="-2"/>
            <a:ext cx="7452518" cy="321182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3429000"/>
            <a:ext cx="1216183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 err="1"/>
              <a:t>আল্লাহ</a:t>
            </a:r>
            <a:r>
              <a:rPr lang="en-US" sz="6600" dirty="0"/>
              <a:t> </a:t>
            </a:r>
            <a:r>
              <a:rPr lang="en-US" sz="6600" dirty="0" err="1"/>
              <a:t>তায়ালা</a:t>
            </a:r>
            <a:r>
              <a:rPr lang="en-US" sz="6600" dirty="0"/>
              <a:t> </a:t>
            </a:r>
            <a:r>
              <a:rPr lang="en-US" sz="6600" dirty="0" err="1"/>
              <a:t>বলেন</a:t>
            </a:r>
            <a:r>
              <a:rPr lang="en-US" sz="6600" dirty="0"/>
              <a:t>- </a:t>
            </a:r>
            <a:r>
              <a:rPr lang="bn-IN" sz="6600" dirty="0"/>
              <a:t>তোমরা তোমাদের </a:t>
            </a:r>
            <a:r>
              <a:rPr lang="en-US" sz="6600" dirty="0" err="1"/>
              <a:t>রব</a:t>
            </a:r>
            <a:r>
              <a:rPr lang="en-US" sz="6600" dirty="0"/>
              <a:t>-</a:t>
            </a:r>
            <a:r>
              <a:rPr lang="bn-IN" sz="6600" dirty="0"/>
              <a:t>কে ভয় কর, যিনি তোমাদেরকে </a:t>
            </a:r>
            <a:r>
              <a:rPr lang="bn-IN" sz="6600" b="1" dirty="0"/>
              <a:t>সৃষ্টি করেছেন </a:t>
            </a:r>
            <a:r>
              <a:rPr lang="bn-IN" sz="6600" dirty="0"/>
              <a:t>এক ব্যক্তি থেকে</a:t>
            </a:r>
            <a:r>
              <a:rPr lang="en-US" sz="6600" dirty="0"/>
              <a:t> </a:t>
            </a:r>
            <a:r>
              <a:rPr lang="en-US" sz="6600" dirty="0" smtClean="0"/>
              <a:t>(</a:t>
            </a:r>
            <a:r>
              <a:rPr lang="en-US" sz="6600" dirty="0" err="1" smtClean="0"/>
              <a:t>যিনি</a:t>
            </a:r>
            <a:r>
              <a:rPr lang="en-US" sz="6600" dirty="0" smtClean="0"/>
              <a:t> </a:t>
            </a:r>
            <a:r>
              <a:rPr lang="en-US" sz="6600" dirty="0" err="1" smtClean="0"/>
              <a:t>হযরত</a:t>
            </a:r>
            <a:r>
              <a:rPr lang="en-US" sz="6600" dirty="0" smtClean="0"/>
              <a:t> </a:t>
            </a:r>
            <a:r>
              <a:rPr lang="en-US" sz="6600" dirty="0" err="1"/>
              <a:t>আদম</a:t>
            </a:r>
            <a:r>
              <a:rPr lang="en-US" sz="6600" dirty="0"/>
              <a:t> আ</a:t>
            </a:r>
            <a:r>
              <a:rPr lang="en-US" sz="6600" dirty="0" smtClean="0"/>
              <a:t>.)</a:t>
            </a:r>
            <a:endParaRPr lang="en-US" sz="6600" b="1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395" y="-422248"/>
            <a:ext cx="11148351" cy="7438569"/>
          </a:xfrm>
        </p:spPr>
        <p:txBody>
          <a:bodyPr>
            <a:normAutofit/>
          </a:bodyPr>
          <a:lstStyle/>
          <a:p>
            <a:pPr algn="ctr"/>
            <a:endParaRPr lang="bn-BD" dirty="0" smtClean="0"/>
          </a:p>
          <a:p>
            <a:pPr algn="ctr"/>
            <a:r>
              <a:rPr lang="bn-BD" sz="10640" dirty="0"/>
              <a:t>সূরা</a:t>
            </a:r>
            <a:r>
              <a:rPr lang="en-US" sz="10640" dirty="0"/>
              <a:t>: </a:t>
            </a:r>
            <a:r>
              <a:rPr lang="bn-BD" sz="10640" dirty="0"/>
              <a:t>আন-নিসা</a:t>
            </a:r>
            <a:endParaRPr lang="en-US" sz="10640" dirty="0"/>
          </a:p>
          <a:p>
            <a:pPr algn="ctr"/>
            <a:r>
              <a:rPr lang="en-US" sz="10640" dirty="0" err="1"/>
              <a:t>রুকু</a:t>
            </a:r>
            <a:r>
              <a:rPr lang="en-US" sz="10640" dirty="0"/>
              <a:t>: ০১</a:t>
            </a:r>
          </a:p>
          <a:p>
            <a:pPr algn="ctr"/>
            <a:r>
              <a:rPr lang="en-US" sz="10640" dirty="0" err="1"/>
              <a:t>আয়াত</a:t>
            </a:r>
            <a:r>
              <a:rPr lang="en-US" sz="10640" dirty="0"/>
              <a:t> : ০১-০৩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4079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"/>
            <a:ext cx="5623719" cy="1600201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Autofit/>
          </a:bodyPr>
          <a:lstStyle/>
          <a:p>
            <a:r>
              <a:rPr lang="en-US" sz="11500" dirty="0" err="1" smtClean="0"/>
              <a:t>শিখনফল</a:t>
            </a:r>
            <a:endParaRPr lang="en-US" sz="115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1"/>
            <a:ext cx="12161838" cy="525779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bn-BD" sz="4800" dirty="0" smtClean="0"/>
              <a:t>এই পাঠ শেষে শিক্ষার্থীরা</a:t>
            </a:r>
            <a:r>
              <a:rPr lang="en-US" sz="4800" dirty="0" smtClean="0"/>
              <a:t>…</a:t>
            </a:r>
            <a:endParaRPr lang="bn-BD" sz="4800" dirty="0" smtClean="0"/>
          </a:p>
          <a:p>
            <a:pPr marL="684086" indent="-684086">
              <a:buFont typeface="+mj-lt"/>
              <a:buAutoNum type="arabicPeriod"/>
            </a:pPr>
            <a:r>
              <a:rPr lang="en-US" sz="4800" dirty="0" smtClean="0"/>
              <a:t>১-৩ </a:t>
            </a:r>
            <a:r>
              <a:rPr lang="en-US" sz="4800" dirty="0" err="1" smtClean="0"/>
              <a:t>নং</a:t>
            </a:r>
            <a:r>
              <a:rPr lang="en-US" sz="4800" dirty="0" smtClean="0"/>
              <a:t> </a:t>
            </a:r>
            <a:r>
              <a:rPr lang="en-US" sz="4800" dirty="0" err="1" smtClean="0"/>
              <a:t>আয়াতের</a:t>
            </a:r>
            <a:r>
              <a:rPr lang="en-US" sz="4800" dirty="0" smtClean="0"/>
              <a:t> </a:t>
            </a:r>
            <a:r>
              <a:rPr lang="en-US" sz="4800" dirty="0" err="1" smtClean="0"/>
              <a:t>অনুবাদ</a:t>
            </a:r>
            <a:r>
              <a:rPr lang="en-US" sz="4800" dirty="0" smtClean="0"/>
              <a:t> </a:t>
            </a:r>
            <a:r>
              <a:rPr lang="en-US" sz="4800" dirty="0" err="1" smtClean="0"/>
              <a:t>করতে</a:t>
            </a:r>
            <a:r>
              <a:rPr lang="en-US" sz="4800" dirty="0" smtClean="0"/>
              <a:t> </a:t>
            </a:r>
            <a:r>
              <a:rPr lang="en-US" sz="4800" dirty="0" err="1" smtClean="0"/>
              <a:t>পারবে</a:t>
            </a:r>
            <a:r>
              <a:rPr lang="bn-BD" sz="4800" dirty="0" smtClean="0"/>
              <a:t>।</a:t>
            </a:r>
            <a:endParaRPr lang="as-IN" sz="4800" dirty="0"/>
          </a:p>
          <a:p>
            <a:pPr marL="684086" indent="-684086">
              <a:buFont typeface="+mj-lt"/>
              <a:buAutoNum type="arabicPeriod"/>
            </a:pPr>
            <a:r>
              <a:rPr lang="en-US" sz="4800" dirty="0" err="1" smtClean="0"/>
              <a:t>মানবসৃষ্টি</a:t>
            </a:r>
            <a:r>
              <a:rPr lang="en-US" sz="4800" dirty="0"/>
              <a:t> </a:t>
            </a:r>
            <a:r>
              <a:rPr lang="en-US" sz="4800" dirty="0" err="1" smtClean="0"/>
              <a:t>রহস্য</a:t>
            </a:r>
            <a:r>
              <a:rPr lang="en-US" sz="4800" dirty="0" smtClean="0"/>
              <a:t> </a:t>
            </a:r>
            <a:r>
              <a:rPr lang="en-US" sz="4800" dirty="0" err="1" smtClean="0"/>
              <a:t>সম্পর্কে</a:t>
            </a:r>
            <a:r>
              <a:rPr lang="en-US" sz="4800" dirty="0" smtClean="0"/>
              <a:t> </a:t>
            </a:r>
            <a:r>
              <a:rPr lang="en-US" sz="4800" dirty="0" err="1" smtClean="0"/>
              <a:t>বলতে</a:t>
            </a:r>
            <a:r>
              <a:rPr lang="en-US" sz="4800" dirty="0" smtClean="0"/>
              <a:t> </a:t>
            </a:r>
            <a:r>
              <a:rPr lang="en-US" sz="4800" dirty="0" err="1" smtClean="0"/>
              <a:t>পারবে</a:t>
            </a:r>
            <a:r>
              <a:rPr lang="en-US" sz="4800" dirty="0" smtClean="0"/>
              <a:t>।</a:t>
            </a:r>
            <a:endParaRPr lang="bn-BD" sz="4800" dirty="0" smtClean="0"/>
          </a:p>
          <a:p>
            <a:pPr marL="684086" indent="-684086">
              <a:buFont typeface="+mj-lt"/>
              <a:buAutoNum type="arabicPeriod"/>
            </a:pPr>
            <a:r>
              <a:rPr lang="as-IN" sz="4800" dirty="0"/>
              <a:t>শানে নুযুল </a:t>
            </a:r>
            <a:r>
              <a:rPr lang="en-US" sz="4800" dirty="0" err="1" smtClean="0"/>
              <a:t>জানতে</a:t>
            </a:r>
            <a:r>
              <a:rPr lang="as-IN" sz="4800" dirty="0" smtClean="0"/>
              <a:t> পারবে</a:t>
            </a:r>
            <a:r>
              <a:rPr lang="en-US" sz="4800" dirty="0" smtClean="0"/>
              <a:t>,</a:t>
            </a:r>
            <a:r>
              <a:rPr lang="as-IN" sz="4800" dirty="0" smtClean="0"/>
              <a:t> </a:t>
            </a:r>
            <a:r>
              <a:rPr lang="en-US" sz="4800" dirty="0" err="1" smtClean="0"/>
              <a:t>আয়াত</a:t>
            </a:r>
            <a:r>
              <a:rPr lang="en-US" sz="4800" dirty="0" smtClean="0"/>
              <a:t> </a:t>
            </a:r>
            <a:r>
              <a:rPr lang="en-US" sz="4800" dirty="0" err="1" smtClean="0"/>
              <a:t>সংশ্লিষ্ট</a:t>
            </a:r>
            <a:r>
              <a:rPr lang="en-US" sz="4800" dirty="0" smtClean="0"/>
              <a:t> </a:t>
            </a:r>
            <a:r>
              <a:rPr lang="en-US" sz="4800" dirty="0" err="1" smtClean="0"/>
              <a:t>প্রশ্নের</a:t>
            </a:r>
            <a:r>
              <a:rPr lang="en-US" sz="4800" dirty="0" smtClean="0"/>
              <a:t> ‍</a:t>
            </a:r>
            <a:r>
              <a:rPr lang="en-US" sz="4800" dirty="0" err="1" smtClean="0"/>
              <a:t>উত্তর</a:t>
            </a:r>
            <a:r>
              <a:rPr lang="en-US" sz="4800" dirty="0" smtClean="0"/>
              <a:t> </a:t>
            </a:r>
            <a:r>
              <a:rPr lang="en-US" sz="4800" dirty="0" err="1" smtClean="0"/>
              <a:t>দিতে</a:t>
            </a:r>
            <a:r>
              <a:rPr lang="en-US" sz="4800" dirty="0" smtClean="0"/>
              <a:t> </a:t>
            </a:r>
            <a:r>
              <a:rPr lang="en-US" sz="4800" dirty="0" err="1" smtClean="0"/>
              <a:t>পরবে</a:t>
            </a:r>
            <a:r>
              <a:rPr lang="bn-BD" sz="4800" dirty="0" smtClean="0"/>
              <a:t>।</a:t>
            </a:r>
            <a:endParaRPr lang="as-IN" sz="4800" dirty="0"/>
          </a:p>
          <a:p>
            <a:pPr marL="684086" indent="-684086">
              <a:buFont typeface="+mj-lt"/>
              <a:buAutoNum type="arabicPeriod"/>
            </a:pPr>
            <a:r>
              <a:rPr lang="en-US" sz="4800" dirty="0" err="1" smtClean="0"/>
              <a:t>তাহকিক</a:t>
            </a:r>
            <a:r>
              <a:rPr lang="en-US" sz="4800" dirty="0" smtClean="0"/>
              <a:t> </a:t>
            </a:r>
            <a:r>
              <a:rPr lang="en-US" sz="4800" dirty="0" err="1" smtClean="0"/>
              <a:t>করতে</a:t>
            </a:r>
            <a:r>
              <a:rPr lang="en-US" sz="4800" dirty="0" smtClean="0"/>
              <a:t> </a:t>
            </a:r>
            <a:r>
              <a:rPr lang="en-US" sz="4800" dirty="0" err="1" smtClean="0"/>
              <a:t>পারবে</a:t>
            </a:r>
            <a:r>
              <a:rPr lang="en-US" sz="4800" dirty="0" smtClean="0"/>
              <a:t>।</a:t>
            </a:r>
            <a:endParaRPr lang="bn-BD" sz="4800" dirty="0" smtClean="0"/>
          </a:p>
        </p:txBody>
      </p:sp>
    </p:spTree>
    <p:extLst>
      <p:ext uri="{BB962C8B-B14F-4D97-AF65-F5344CB8AC3E}">
        <p14:creationId xmlns:p14="http://schemas.microsoft.com/office/powerpoint/2010/main" val="1876305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013487" y="-766411"/>
            <a:ext cx="9932167" cy="1520230"/>
          </a:xfrm>
          <a:solidFill>
            <a:schemeClr val="tx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dirty="0" err="1" smtClean="0"/>
              <a:t>এসো</a:t>
            </a:r>
            <a:r>
              <a:rPr lang="en-US" dirty="0" smtClean="0"/>
              <a:t> </a:t>
            </a:r>
            <a:r>
              <a:rPr lang="en-US" dirty="0" err="1" smtClean="0"/>
              <a:t>একটি</a:t>
            </a:r>
            <a:r>
              <a:rPr lang="en-US" dirty="0" smtClean="0"/>
              <a:t> </a:t>
            </a:r>
            <a:r>
              <a:rPr lang="en-US" dirty="0" err="1" smtClean="0"/>
              <a:t>ভিডিও</a:t>
            </a:r>
            <a:r>
              <a:rPr lang="en-US" dirty="0" smtClean="0"/>
              <a:t> </a:t>
            </a:r>
            <a:r>
              <a:rPr lang="en-US" dirty="0" err="1" smtClean="0"/>
              <a:t>দেখি</a:t>
            </a:r>
            <a:endParaRPr lang="en-US" dirty="0"/>
          </a:p>
        </p:txBody>
      </p:sp>
      <p:graphicFrame>
        <p:nvGraphicFramePr>
          <p:cNvPr id="3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6466695"/>
              </p:ext>
            </p:extLst>
          </p:nvPr>
        </p:nvGraphicFramePr>
        <p:xfrm>
          <a:off x="3545093" y="2972931"/>
          <a:ext cx="5069543" cy="91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15" name="Packager Shell Object" showAsIcon="1" r:id="rId3" imgW="3797300" imgH="673100" progId="Package">
                  <p:embed/>
                </p:oleObj>
              </mc:Choice>
              <mc:Fallback>
                <p:oleObj name="Packager Shell Object" showAsIcon="1" r:id="rId3" imgW="3797300" imgH="673100" progId="Package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45093" y="2972931"/>
                        <a:ext cx="5069543" cy="912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70535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69" y="-98333"/>
            <a:ext cx="5979570" cy="1317532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en-US" sz="12768" dirty="0"/>
              <a:t> </a:t>
            </a:r>
            <a:r>
              <a:rPr lang="en-US" sz="12768" dirty="0" err="1"/>
              <a:t>আয়াত</a:t>
            </a:r>
            <a:r>
              <a:rPr lang="en-US" sz="12768" dirty="0"/>
              <a:t>: ০১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3970" y="1371600"/>
            <a:ext cx="12157868" cy="5486400"/>
          </a:xfrm>
        </p:spPr>
        <p:txBody>
          <a:bodyPr>
            <a:noAutofit/>
          </a:bodyPr>
          <a:lstStyle/>
          <a:p>
            <a:pPr marL="1216152" indent="-1216152">
              <a:buNone/>
            </a:pPr>
            <a:r>
              <a:rPr lang="en-US" sz="7200" dirty="0" smtClean="0">
                <a:cs typeface="Arabic Transparent" panose="020B0604020202020204" pitchFamily="2" charset="-78"/>
              </a:rPr>
              <a:t>                   </a:t>
            </a:r>
            <a:r>
              <a:rPr lang="en-US" sz="7200" dirty="0" err="1" smtClean="0">
                <a:cs typeface="Arabic Transparent" panose="020B0604020202020204" pitchFamily="2" charset="-78"/>
              </a:rPr>
              <a:t>يَا</a:t>
            </a:r>
            <a:r>
              <a:rPr lang="en-US" sz="7200" dirty="0" smtClean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أَيُّهَا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النَّاسُ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اتَّقُوا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رَبَّكُمُ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الَّذِي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خَلَقَكُم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مِّن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نَّفْسٍ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وَاحِدَةٍ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وَخَلَق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مِنْهَا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زَوْجَهَا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 smtClean="0">
                <a:cs typeface="Arabic Transparent" panose="020B0604020202020204" pitchFamily="2" charset="-78"/>
              </a:rPr>
              <a:t>وَبَثَّ</a:t>
            </a:r>
            <a:r>
              <a:rPr lang="en-US" sz="7200" dirty="0" smtClean="0">
                <a:cs typeface="Arabic Transparent" panose="020B0604020202020204" pitchFamily="2" charset="-78"/>
              </a:rPr>
              <a:t> </a:t>
            </a:r>
            <a:r>
              <a:rPr lang="en-US" sz="7200" dirty="0" err="1" smtClean="0">
                <a:cs typeface="Arabic Transparent" panose="020B0604020202020204" pitchFamily="2" charset="-78"/>
              </a:rPr>
              <a:t>مِنْهُمَا</a:t>
            </a:r>
            <a:r>
              <a:rPr lang="en-US" sz="7200" dirty="0" smtClean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رِجَالًا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كَثِيرًا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وَنِسَاءً</a:t>
            </a:r>
            <a:r>
              <a:rPr lang="en-US" sz="7200" dirty="0">
                <a:cs typeface="Arabic Transparent" panose="020B0604020202020204" pitchFamily="2" charset="-78"/>
              </a:rPr>
              <a:t> ۚ </a:t>
            </a:r>
            <a:r>
              <a:rPr lang="en-US" sz="7200" dirty="0" err="1">
                <a:cs typeface="Arabic Transparent" panose="020B0604020202020204" pitchFamily="2" charset="-78"/>
              </a:rPr>
              <a:t>وَاتَّقُوا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اللَّهَ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الَّذِي</a:t>
            </a:r>
            <a:r>
              <a:rPr lang="en-US" sz="7200" dirty="0">
                <a:cs typeface="Arabic Transparent" panose="020B0604020202020204" pitchFamily="2" charset="-78"/>
              </a:rPr>
              <a:t>  </a:t>
            </a:r>
            <a:r>
              <a:rPr lang="en-US" sz="7200" dirty="0" err="1">
                <a:cs typeface="Arabic Transparent" panose="020B0604020202020204" pitchFamily="2" charset="-78"/>
              </a:rPr>
              <a:t>تَسَاءَلُونَ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بِهِ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وَالْأَرْحَامَ</a:t>
            </a:r>
            <a:r>
              <a:rPr lang="en-US" sz="7200" dirty="0">
                <a:cs typeface="Arabic Transparent" panose="020B0604020202020204" pitchFamily="2" charset="-78"/>
              </a:rPr>
              <a:t> ۚ </a:t>
            </a:r>
            <a:r>
              <a:rPr lang="en-US" sz="7200" dirty="0" err="1">
                <a:cs typeface="Arabic Transparent" panose="020B0604020202020204" pitchFamily="2" charset="-78"/>
              </a:rPr>
              <a:t>إِنَّ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اللَّهَ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كَانَ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>
                <a:cs typeface="Arabic Transparent" panose="020B0604020202020204" pitchFamily="2" charset="-78"/>
              </a:rPr>
              <a:t>عَلَيْكُمْ</a:t>
            </a:r>
            <a:r>
              <a:rPr lang="en-US" sz="7200" dirty="0">
                <a:cs typeface="Arabic Transparent" panose="020B0604020202020204" pitchFamily="2" charset="-78"/>
              </a:rPr>
              <a:t> </a:t>
            </a:r>
            <a:r>
              <a:rPr lang="en-US" sz="7200" dirty="0" err="1" smtClean="0">
                <a:cs typeface="Arabic Transparent" panose="020B0604020202020204" pitchFamily="2" charset="-78"/>
              </a:rPr>
              <a:t>رَقِيبًا</a:t>
            </a:r>
            <a:endParaRPr lang="en-US" sz="3600" dirty="0">
              <a:cs typeface="Arabic Transparent" panose="020B06040202020202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089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62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62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8457" y="2934926"/>
            <a:ext cx="3123381" cy="391459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778" dirty="0" err="1" smtClean="0"/>
              <a:t>শব্দার্থ</a:t>
            </a:r>
            <a:r>
              <a:rPr lang="en-US" sz="8778" dirty="0"/>
              <a:t/>
            </a:r>
            <a:br>
              <a:rPr lang="en-US" sz="8778" dirty="0"/>
            </a:br>
            <a:r>
              <a:rPr lang="en-US" sz="8778" dirty="0" err="1"/>
              <a:t>দেখি</a:t>
            </a:r>
            <a:endParaRPr lang="en-US" sz="8778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484"/>
            <a:ext cx="9038458" cy="6841034"/>
          </a:xfrm>
        </p:spPr>
      </p:pic>
    </p:spTree>
    <p:extLst>
      <p:ext uri="{BB962C8B-B14F-4D97-AF65-F5344CB8AC3E}">
        <p14:creationId xmlns:p14="http://schemas.microsoft.com/office/powerpoint/2010/main" val="1218096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5897"/>
            <a:ext cx="7494732" cy="167130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778" dirty="0" err="1"/>
              <a:t>আয়াতের</a:t>
            </a:r>
            <a:r>
              <a:rPr lang="en-US" sz="8778" dirty="0"/>
              <a:t> </a:t>
            </a:r>
            <a:r>
              <a:rPr lang="en-US" sz="8778" dirty="0" err="1"/>
              <a:t>অনুবাদ</a:t>
            </a:r>
            <a:r>
              <a:rPr lang="en-US" sz="8778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9591"/>
            <a:ext cx="12161838" cy="50199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583" dirty="0" err="1"/>
              <a:t>তুমি</a:t>
            </a:r>
            <a:r>
              <a:rPr lang="en-US" sz="6583" dirty="0"/>
              <a:t> </a:t>
            </a:r>
            <a:r>
              <a:rPr lang="en-US" sz="6583" dirty="0" err="1"/>
              <a:t>সালাত</a:t>
            </a:r>
            <a:r>
              <a:rPr lang="en-US" sz="6583" dirty="0"/>
              <a:t> </a:t>
            </a:r>
            <a:r>
              <a:rPr lang="en-US" sz="6583" dirty="0" err="1"/>
              <a:t>কায়েম</a:t>
            </a:r>
            <a:r>
              <a:rPr lang="en-US" sz="6583" dirty="0"/>
              <a:t> </a:t>
            </a:r>
            <a:r>
              <a:rPr lang="en-US" sz="6583" dirty="0" err="1"/>
              <a:t>কর</a:t>
            </a:r>
            <a:r>
              <a:rPr lang="en-US" sz="6583" dirty="0"/>
              <a:t> </a:t>
            </a:r>
            <a:r>
              <a:rPr lang="bn-IN" sz="6583" dirty="0"/>
              <a:t>দিনের দুই প্রান্তভাগে</a:t>
            </a:r>
            <a:r>
              <a:rPr lang="en-US" sz="6583" dirty="0"/>
              <a:t> ও</a:t>
            </a:r>
            <a:r>
              <a:rPr lang="bn-IN" sz="6583" dirty="0"/>
              <a:t> রাতের প্রথমাংশে। </a:t>
            </a:r>
            <a:r>
              <a:rPr lang="en-US" sz="6583" dirty="0" err="1"/>
              <a:t>সৎকর্ম</a:t>
            </a:r>
            <a:r>
              <a:rPr lang="bn-IN" sz="6583" dirty="0"/>
              <a:t> নিশ্চয়ই </a:t>
            </a:r>
            <a:r>
              <a:rPr lang="en-US" sz="6583" dirty="0" err="1"/>
              <a:t>অসৎকর্মকে</a:t>
            </a:r>
            <a:r>
              <a:rPr lang="bn-IN" sz="6583" dirty="0"/>
              <a:t> দূর করে দেয়। </a:t>
            </a:r>
            <a:r>
              <a:rPr lang="en-US" sz="6583" dirty="0" err="1"/>
              <a:t>যারা</a:t>
            </a:r>
            <a:r>
              <a:rPr lang="en-US" sz="6583" dirty="0"/>
              <a:t> </a:t>
            </a:r>
            <a:r>
              <a:rPr lang="en-US" sz="6583" dirty="0" err="1"/>
              <a:t>উপদেশ</a:t>
            </a:r>
            <a:r>
              <a:rPr lang="en-US" sz="6583" dirty="0"/>
              <a:t> </a:t>
            </a:r>
            <a:r>
              <a:rPr lang="en-US" sz="6583" dirty="0" err="1"/>
              <a:t>গ্রহণ</a:t>
            </a:r>
            <a:r>
              <a:rPr lang="en-US" sz="6583" dirty="0"/>
              <a:t> </a:t>
            </a:r>
            <a:r>
              <a:rPr lang="en-US" sz="6583" dirty="0" err="1"/>
              <a:t>করে</a:t>
            </a:r>
            <a:r>
              <a:rPr lang="en-US" sz="6583" dirty="0"/>
              <a:t> </a:t>
            </a:r>
            <a:r>
              <a:rPr lang="en-US" sz="6583" dirty="0" err="1"/>
              <a:t>এটা</a:t>
            </a:r>
            <a:r>
              <a:rPr lang="en-US" sz="6583" dirty="0"/>
              <a:t> </a:t>
            </a:r>
            <a:r>
              <a:rPr lang="en-US" sz="6583" dirty="0" err="1"/>
              <a:t>তাদের</a:t>
            </a:r>
            <a:r>
              <a:rPr lang="en-US" sz="6583" dirty="0"/>
              <a:t> </a:t>
            </a:r>
            <a:r>
              <a:rPr lang="en-US" sz="6583" dirty="0" err="1"/>
              <a:t>জন্য</a:t>
            </a:r>
            <a:r>
              <a:rPr lang="en-US" sz="6583" dirty="0"/>
              <a:t> </a:t>
            </a:r>
            <a:r>
              <a:rPr lang="en-US" sz="6583" dirty="0" err="1"/>
              <a:t>এক</a:t>
            </a:r>
            <a:r>
              <a:rPr lang="en-US" sz="6583" dirty="0"/>
              <a:t> </a:t>
            </a:r>
            <a:r>
              <a:rPr lang="en-US" sz="6583" dirty="0" err="1"/>
              <a:t>উপদেশ</a:t>
            </a:r>
            <a:r>
              <a:rPr lang="bn-IN" sz="6583" dirty="0"/>
              <a:t>। </a:t>
            </a:r>
            <a:r>
              <a:rPr lang="en-US" sz="3591" dirty="0"/>
              <a:t>(সূরা11 </a:t>
            </a:r>
            <a:r>
              <a:rPr lang="en-US" sz="3591" dirty="0" err="1"/>
              <a:t>হুদ</a:t>
            </a:r>
            <a:r>
              <a:rPr lang="en-US" sz="3591" dirty="0"/>
              <a:t>: আয়াত114)</a:t>
            </a:r>
            <a:endParaRPr lang="en-US" sz="359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364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0" y="-152400"/>
            <a:ext cx="5979570" cy="131753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121618" tIns="60809" rIns="121618" bIns="60809" rtlCol="0" anchor="ctr">
            <a:normAutofit fontScale="75000" lnSpcReduction="20000"/>
          </a:bodyPr>
          <a:lstStyle/>
          <a:p>
            <a:pPr algn="ctr" defTabSz="1216152">
              <a:spcBef>
                <a:spcPct val="0"/>
              </a:spcBef>
              <a:defRPr/>
            </a:pPr>
            <a:r>
              <a:rPr lang="en-US" sz="12768" dirty="0">
                <a:latin typeface="+mj-lt"/>
                <a:ea typeface="+mj-ea"/>
                <a:cs typeface="+mj-cs"/>
              </a:rPr>
              <a:t> </a:t>
            </a:r>
            <a:r>
              <a:rPr lang="en-US" sz="12768" dirty="0" err="1">
                <a:latin typeface="+mj-lt"/>
                <a:ea typeface="+mj-ea"/>
                <a:cs typeface="+mj-cs"/>
              </a:rPr>
              <a:t>আয়াত</a:t>
            </a:r>
            <a:r>
              <a:rPr lang="en-US" sz="12768" dirty="0">
                <a:latin typeface="+mj-lt"/>
                <a:ea typeface="+mj-ea"/>
                <a:cs typeface="+mj-cs"/>
              </a:rPr>
              <a:t>: ০</a:t>
            </a:r>
            <a:r>
              <a:rPr lang="ar-SA" sz="12768" dirty="0">
                <a:latin typeface="+mj-lt"/>
                <a:ea typeface="+mj-ea"/>
                <a:cs typeface="+mj-cs"/>
              </a:rPr>
              <a:t>2</a:t>
            </a:r>
            <a:endParaRPr lang="en-US" sz="12768" dirty="0"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165132"/>
            <a:ext cx="11948319" cy="5986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SA" sz="9576" dirty="0" smtClean="0">
                <a:cs typeface="Arabic Transparent" panose="020B0604020202020204" pitchFamily="2" charset="-78"/>
              </a:rPr>
              <a:t>        وَآتُوا </a:t>
            </a:r>
            <a:r>
              <a:rPr lang="ar-SA" sz="9576" dirty="0">
                <a:cs typeface="Arabic Transparent" panose="020B0604020202020204" pitchFamily="2" charset="-78"/>
              </a:rPr>
              <a:t>الْيَتَامَىٰ أَمْوَالَهُمْ ۖ وَلَا تَتَبَدَّلُوا الْخَبِيثَ بِالطَّيِّبِ ۖ وَلَا تَأْكُلُوا أَمْوَالَهُمْ إِلَىٰ أَمْوَالِكُمْ ۚ إِنَّهُ كَانَ حُوبًا </a:t>
            </a:r>
            <a:r>
              <a:rPr lang="ar-SA" sz="9576" dirty="0" smtClean="0">
                <a:cs typeface="Arabic Transparent" panose="020B0604020202020204" pitchFamily="2" charset="-78"/>
              </a:rPr>
              <a:t>كَبِيرًا</a:t>
            </a:r>
            <a:endParaRPr lang="en-US" sz="9576" dirty="0">
              <a:cs typeface="Arabic Transparent" panose="020B0604020202020204" pitchFamily="2" charset="-7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7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7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8457" y="2934926"/>
            <a:ext cx="3123381" cy="391459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778" dirty="0" err="1" smtClean="0"/>
              <a:t>শব্দার্থ</a:t>
            </a:r>
            <a:r>
              <a:rPr lang="en-US" sz="8778" dirty="0"/>
              <a:t/>
            </a:r>
            <a:br>
              <a:rPr lang="en-US" sz="8778" dirty="0"/>
            </a:br>
            <a:r>
              <a:rPr lang="en-US" sz="8778" dirty="0" err="1"/>
              <a:t>দেখি</a:t>
            </a:r>
            <a:endParaRPr lang="en-US" sz="8778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484"/>
            <a:ext cx="9038458" cy="6841034"/>
          </a:xfrm>
        </p:spPr>
      </p:pic>
    </p:spTree>
    <p:extLst>
      <p:ext uri="{BB962C8B-B14F-4D97-AF65-F5344CB8AC3E}">
        <p14:creationId xmlns:p14="http://schemas.microsoft.com/office/powerpoint/2010/main" val="1593698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5897"/>
            <a:ext cx="7494732" cy="167130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778" dirty="0" err="1"/>
              <a:t>আয়াতের</a:t>
            </a:r>
            <a:r>
              <a:rPr lang="en-US" sz="8778" dirty="0"/>
              <a:t> </a:t>
            </a:r>
            <a:r>
              <a:rPr lang="en-US" sz="8778" dirty="0" err="1"/>
              <a:t>অনুবাদ</a:t>
            </a:r>
            <a:r>
              <a:rPr lang="en-US" sz="8778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9591"/>
            <a:ext cx="12161838" cy="50199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583" dirty="0" err="1"/>
              <a:t>তুমি</a:t>
            </a:r>
            <a:r>
              <a:rPr lang="en-US" sz="6583" dirty="0"/>
              <a:t> </a:t>
            </a:r>
            <a:r>
              <a:rPr lang="en-US" sz="6583" dirty="0" err="1"/>
              <a:t>সালাত</a:t>
            </a:r>
            <a:r>
              <a:rPr lang="en-US" sz="6583" dirty="0"/>
              <a:t> </a:t>
            </a:r>
            <a:r>
              <a:rPr lang="en-US" sz="6583" dirty="0" err="1"/>
              <a:t>কায়েম</a:t>
            </a:r>
            <a:r>
              <a:rPr lang="en-US" sz="6583" dirty="0"/>
              <a:t> </a:t>
            </a:r>
            <a:r>
              <a:rPr lang="en-US" sz="6583" dirty="0" err="1"/>
              <a:t>কর</a:t>
            </a:r>
            <a:r>
              <a:rPr lang="en-US" sz="6583" dirty="0"/>
              <a:t> </a:t>
            </a:r>
            <a:r>
              <a:rPr lang="bn-IN" sz="6583" dirty="0"/>
              <a:t>দিনের দুই প্রান্তভাগে</a:t>
            </a:r>
            <a:r>
              <a:rPr lang="en-US" sz="6583" dirty="0"/>
              <a:t> ও</a:t>
            </a:r>
            <a:r>
              <a:rPr lang="bn-IN" sz="6583" dirty="0"/>
              <a:t> রাতের প্রথমাংশে। </a:t>
            </a:r>
            <a:r>
              <a:rPr lang="en-US" sz="6583" dirty="0" err="1"/>
              <a:t>সৎকর্ম</a:t>
            </a:r>
            <a:r>
              <a:rPr lang="bn-IN" sz="6583" dirty="0"/>
              <a:t> নিশ্চয়ই </a:t>
            </a:r>
            <a:r>
              <a:rPr lang="en-US" sz="6583" dirty="0" err="1"/>
              <a:t>অসৎকর্মকে</a:t>
            </a:r>
            <a:r>
              <a:rPr lang="bn-IN" sz="6583" dirty="0"/>
              <a:t> দূর করে দেয়। </a:t>
            </a:r>
            <a:r>
              <a:rPr lang="en-US" sz="6583" dirty="0" err="1"/>
              <a:t>যারা</a:t>
            </a:r>
            <a:r>
              <a:rPr lang="en-US" sz="6583" dirty="0"/>
              <a:t> </a:t>
            </a:r>
            <a:r>
              <a:rPr lang="en-US" sz="6583" dirty="0" err="1"/>
              <a:t>উপদেশ</a:t>
            </a:r>
            <a:r>
              <a:rPr lang="en-US" sz="6583" dirty="0"/>
              <a:t> </a:t>
            </a:r>
            <a:r>
              <a:rPr lang="en-US" sz="6583" dirty="0" err="1"/>
              <a:t>গ্রহণ</a:t>
            </a:r>
            <a:r>
              <a:rPr lang="en-US" sz="6583" dirty="0"/>
              <a:t> </a:t>
            </a:r>
            <a:r>
              <a:rPr lang="en-US" sz="6583" dirty="0" err="1"/>
              <a:t>করে</a:t>
            </a:r>
            <a:r>
              <a:rPr lang="en-US" sz="6583" dirty="0"/>
              <a:t> </a:t>
            </a:r>
            <a:r>
              <a:rPr lang="en-US" sz="6583" dirty="0" err="1"/>
              <a:t>এটা</a:t>
            </a:r>
            <a:r>
              <a:rPr lang="en-US" sz="6583" dirty="0"/>
              <a:t> </a:t>
            </a:r>
            <a:r>
              <a:rPr lang="en-US" sz="6583" dirty="0" err="1"/>
              <a:t>তাদের</a:t>
            </a:r>
            <a:r>
              <a:rPr lang="en-US" sz="6583" dirty="0"/>
              <a:t> </a:t>
            </a:r>
            <a:r>
              <a:rPr lang="en-US" sz="6583" dirty="0" err="1"/>
              <a:t>জন্য</a:t>
            </a:r>
            <a:r>
              <a:rPr lang="en-US" sz="6583" dirty="0"/>
              <a:t> </a:t>
            </a:r>
            <a:r>
              <a:rPr lang="en-US" sz="6583" dirty="0" err="1"/>
              <a:t>এক</a:t>
            </a:r>
            <a:r>
              <a:rPr lang="en-US" sz="6583" dirty="0"/>
              <a:t> </a:t>
            </a:r>
            <a:r>
              <a:rPr lang="en-US" sz="6583" dirty="0" err="1"/>
              <a:t>উপদেশ</a:t>
            </a:r>
            <a:r>
              <a:rPr lang="bn-IN" sz="6583" dirty="0"/>
              <a:t>। </a:t>
            </a:r>
            <a:r>
              <a:rPr lang="en-US" sz="3591" dirty="0"/>
              <a:t>(সূরা11 </a:t>
            </a:r>
            <a:r>
              <a:rPr lang="en-US" sz="3591" dirty="0" err="1"/>
              <a:t>হুদ</a:t>
            </a:r>
            <a:r>
              <a:rPr lang="en-US" sz="3591" dirty="0"/>
              <a:t>: আয়াত114)</a:t>
            </a:r>
            <a:endParaRPr lang="en-US" sz="359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47876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1"/>
            <a:ext cx="12161838" cy="5257799"/>
          </a:xfrm>
        </p:spPr>
        <p:txBody>
          <a:bodyPr>
            <a:noAutofit/>
          </a:bodyPr>
          <a:lstStyle/>
          <a:p>
            <a:pPr algn="r">
              <a:buNone/>
            </a:pPr>
            <a:r>
              <a:rPr lang="ar-SA" sz="7200" dirty="0">
                <a:cs typeface="Arabic Transparent" panose="020B0604020202020204" pitchFamily="2" charset="-78"/>
              </a:rPr>
              <a:t>وَإِنْ خِفْتُمْ أَلَّا تُقْسِطُوا فِي الْيَتَامَىٰ فَانكِحُوا مَا طَابَ لَكُم مِّنَ النِّسَاءِ مَثْنَىٰ وَثُلَاثَ وَرُبَاعَ ۖ فَإِنْ خِفْتُمْ أَلَّا تَعْدِلُوا فَوَاحِدَةً أَوْ مَا مَلَكَتْ أَيْمَانُكُمْ ۚ ذَٰلِكَ أَدْنَىٰ أَلَّا تَعُولُوا [٤:٣]</a:t>
            </a:r>
            <a:endParaRPr lang="en-US" sz="7200" dirty="0">
              <a:cs typeface="Arabic Transparent" panose="020B0604020202020204" pitchFamily="2" charset="-78"/>
            </a:endParaRPr>
          </a:p>
        </p:txBody>
      </p:sp>
      <p:sp>
        <p:nvSpPr>
          <p:cNvPr id="4" name="Title 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121618" tIns="60809" rIns="121618" bIns="60809" rtlCol="0" anchor="ctr">
            <a:normAutofit fontScale="90000"/>
          </a:bodyPr>
          <a:lstStyle/>
          <a:p>
            <a:pPr>
              <a:defRPr/>
            </a:pPr>
            <a:r>
              <a:rPr lang="en-US" sz="12768" dirty="0"/>
              <a:t> </a:t>
            </a:r>
            <a:r>
              <a:rPr lang="en-US" sz="12768" dirty="0" err="1"/>
              <a:t>আয়াত</a:t>
            </a:r>
            <a:r>
              <a:rPr lang="en-US" sz="12768" dirty="0"/>
              <a:t>: ০</a:t>
            </a:r>
            <a:r>
              <a:rPr lang="ar-SA" sz="12768" dirty="0"/>
              <a:t>3</a:t>
            </a:r>
            <a:endParaRPr lang="en-US" sz="12768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8457" y="2934926"/>
            <a:ext cx="3123381" cy="3914591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778" dirty="0" err="1" smtClean="0"/>
              <a:t>শব্দার্থ</a:t>
            </a:r>
            <a:r>
              <a:rPr lang="en-US" sz="8778" dirty="0"/>
              <a:t/>
            </a:r>
            <a:br>
              <a:rPr lang="en-US" sz="8778" dirty="0"/>
            </a:br>
            <a:r>
              <a:rPr lang="en-US" sz="8778" dirty="0" err="1"/>
              <a:t>দেখি</a:t>
            </a:r>
            <a:endParaRPr lang="en-US" sz="8778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8484"/>
            <a:ext cx="9038458" cy="6841034"/>
          </a:xfrm>
        </p:spPr>
      </p:pic>
    </p:spTree>
    <p:extLst>
      <p:ext uri="{BB962C8B-B14F-4D97-AF65-F5344CB8AC3E}">
        <p14:creationId xmlns:p14="http://schemas.microsoft.com/office/powerpoint/2010/main" val="652512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15897"/>
            <a:ext cx="7494732" cy="167130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8778" dirty="0" err="1"/>
              <a:t>আয়াতের</a:t>
            </a:r>
            <a:r>
              <a:rPr lang="en-US" sz="8778" dirty="0"/>
              <a:t> </a:t>
            </a:r>
            <a:r>
              <a:rPr lang="en-US" sz="8778" dirty="0" err="1"/>
              <a:t>অনুবাদ</a:t>
            </a:r>
            <a:r>
              <a:rPr lang="en-US" sz="8778" dirty="0"/>
              <a:t>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9591"/>
            <a:ext cx="12161838" cy="50199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6583" dirty="0" err="1"/>
              <a:t>তুমি</a:t>
            </a:r>
            <a:r>
              <a:rPr lang="en-US" sz="6583" dirty="0"/>
              <a:t> </a:t>
            </a:r>
            <a:r>
              <a:rPr lang="en-US" sz="6583" dirty="0" err="1"/>
              <a:t>সালাত</a:t>
            </a:r>
            <a:r>
              <a:rPr lang="en-US" sz="6583" dirty="0"/>
              <a:t> </a:t>
            </a:r>
            <a:r>
              <a:rPr lang="en-US" sz="6583" dirty="0" err="1"/>
              <a:t>কায়েম</a:t>
            </a:r>
            <a:r>
              <a:rPr lang="en-US" sz="6583" dirty="0"/>
              <a:t> </a:t>
            </a:r>
            <a:r>
              <a:rPr lang="en-US" sz="6583" dirty="0" err="1"/>
              <a:t>কর</a:t>
            </a:r>
            <a:r>
              <a:rPr lang="en-US" sz="6583" dirty="0"/>
              <a:t> </a:t>
            </a:r>
            <a:r>
              <a:rPr lang="bn-IN" sz="6583" dirty="0"/>
              <a:t>দিনের দুই প্রান্তভাগে</a:t>
            </a:r>
            <a:r>
              <a:rPr lang="en-US" sz="6583" dirty="0"/>
              <a:t> ও</a:t>
            </a:r>
            <a:r>
              <a:rPr lang="bn-IN" sz="6583" dirty="0"/>
              <a:t> রাতের প্রথমাংশে। </a:t>
            </a:r>
            <a:r>
              <a:rPr lang="en-US" sz="6583" dirty="0" err="1"/>
              <a:t>সৎকর্ম</a:t>
            </a:r>
            <a:r>
              <a:rPr lang="bn-IN" sz="6583" dirty="0"/>
              <a:t> নিশ্চয়ই </a:t>
            </a:r>
            <a:r>
              <a:rPr lang="en-US" sz="6583" dirty="0" err="1"/>
              <a:t>অসৎকর্মকে</a:t>
            </a:r>
            <a:r>
              <a:rPr lang="bn-IN" sz="6583" dirty="0"/>
              <a:t> দূর করে দেয়। </a:t>
            </a:r>
            <a:r>
              <a:rPr lang="en-US" sz="6583" dirty="0" err="1"/>
              <a:t>যারা</a:t>
            </a:r>
            <a:r>
              <a:rPr lang="en-US" sz="6583" dirty="0"/>
              <a:t> </a:t>
            </a:r>
            <a:r>
              <a:rPr lang="en-US" sz="6583" dirty="0" err="1"/>
              <a:t>উপদেশ</a:t>
            </a:r>
            <a:r>
              <a:rPr lang="en-US" sz="6583" dirty="0"/>
              <a:t> </a:t>
            </a:r>
            <a:r>
              <a:rPr lang="en-US" sz="6583" dirty="0" err="1"/>
              <a:t>গ্রহণ</a:t>
            </a:r>
            <a:r>
              <a:rPr lang="en-US" sz="6583" dirty="0"/>
              <a:t> </a:t>
            </a:r>
            <a:r>
              <a:rPr lang="en-US" sz="6583" dirty="0" err="1"/>
              <a:t>করে</a:t>
            </a:r>
            <a:r>
              <a:rPr lang="en-US" sz="6583" dirty="0"/>
              <a:t> </a:t>
            </a:r>
            <a:r>
              <a:rPr lang="en-US" sz="6583" dirty="0" err="1"/>
              <a:t>এটা</a:t>
            </a:r>
            <a:r>
              <a:rPr lang="en-US" sz="6583" dirty="0"/>
              <a:t> </a:t>
            </a:r>
            <a:r>
              <a:rPr lang="en-US" sz="6583" dirty="0" err="1"/>
              <a:t>তাদের</a:t>
            </a:r>
            <a:r>
              <a:rPr lang="en-US" sz="6583" dirty="0"/>
              <a:t> </a:t>
            </a:r>
            <a:r>
              <a:rPr lang="en-US" sz="6583" dirty="0" err="1"/>
              <a:t>জন্য</a:t>
            </a:r>
            <a:r>
              <a:rPr lang="en-US" sz="6583" dirty="0"/>
              <a:t> </a:t>
            </a:r>
            <a:r>
              <a:rPr lang="en-US" sz="6583" dirty="0" err="1"/>
              <a:t>এক</a:t>
            </a:r>
            <a:r>
              <a:rPr lang="en-US" sz="6583" dirty="0"/>
              <a:t> </a:t>
            </a:r>
            <a:r>
              <a:rPr lang="en-US" sz="6583" dirty="0" err="1"/>
              <a:t>উপদেশ</a:t>
            </a:r>
            <a:r>
              <a:rPr lang="bn-IN" sz="6583" dirty="0"/>
              <a:t>। </a:t>
            </a:r>
            <a:r>
              <a:rPr lang="en-US" sz="3591" dirty="0"/>
              <a:t>(সূরা11 </a:t>
            </a:r>
            <a:r>
              <a:rPr lang="en-US" sz="3591" dirty="0" err="1"/>
              <a:t>হুদ</a:t>
            </a:r>
            <a:r>
              <a:rPr lang="en-US" sz="3591" dirty="0"/>
              <a:t>: আয়াত114)</a:t>
            </a:r>
            <a:endParaRPr lang="en-US" sz="3591" dirty="0">
              <a:latin typeface="Kalpurush" panose="02000600000000000000" pitchFamily="2" charset="0"/>
              <a:cs typeface="Kalpurush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6462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20200" cy="4038600"/>
          </a:xfrm>
        </p:spPr>
        <p:txBody>
          <a:bodyPr>
            <a:noAutofit/>
          </a:bodyPr>
          <a:lstStyle/>
          <a:p>
            <a:r>
              <a:rPr lang="en-US" sz="19900" dirty="0" err="1" smtClean="0"/>
              <a:t>শানেনুযূল</a:t>
            </a:r>
            <a:r>
              <a:rPr lang="en-US" sz="19900" dirty="0" smtClean="0"/>
              <a:t>:</a:t>
            </a:r>
            <a:endParaRPr lang="en-US" sz="19900" dirty="0"/>
          </a:p>
        </p:txBody>
      </p:sp>
      <p:sp>
        <p:nvSpPr>
          <p:cNvPr id="5" name="Rectangle 4"/>
          <p:cNvSpPr/>
          <p:nvPr/>
        </p:nvSpPr>
        <p:spPr>
          <a:xfrm>
            <a:off x="0" y="3429000"/>
            <a:ext cx="12161838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>
                <a:cs typeface="Arabic Transparent" panose="020B0604020202020204" pitchFamily="2" charset="-78"/>
              </a:rPr>
              <a:t> </a:t>
            </a:r>
            <a:r>
              <a:rPr lang="en-US" sz="11500" dirty="0" err="1">
                <a:cs typeface="Arabic Transparent" panose="020B0604020202020204" pitchFamily="2" charset="-78"/>
              </a:rPr>
              <a:t>يَا</a:t>
            </a:r>
            <a:r>
              <a:rPr lang="en-US" sz="11500" dirty="0">
                <a:cs typeface="Arabic Transparent" panose="020B0604020202020204" pitchFamily="2" charset="-78"/>
              </a:rPr>
              <a:t> </a:t>
            </a:r>
            <a:r>
              <a:rPr lang="en-US" sz="11500" dirty="0" err="1" smtClean="0">
                <a:cs typeface="Arabic Transparent" panose="020B0604020202020204" pitchFamily="2" charset="-78"/>
              </a:rPr>
              <a:t>أَيُّهَا</a:t>
            </a:r>
            <a:r>
              <a:rPr lang="en-US" sz="11500" dirty="0" smtClean="0">
                <a:cs typeface="Arabic Transparent" panose="020B0604020202020204" pitchFamily="2" charset="-78"/>
              </a:rPr>
              <a:t> </a:t>
            </a:r>
            <a:r>
              <a:rPr lang="en-US" sz="11500" dirty="0" err="1">
                <a:cs typeface="Arabic Transparent" panose="020B0604020202020204" pitchFamily="2" charset="-78"/>
              </a:rPr>
              <a:t>النَّاسُ</a:t>
            </a:r>
            <a:r>
              <a:rPr lang="en-US" sz="11500" dirty="0">
                <a:cs typeface="Arabic Transparent" panose="020B0604020202020204" pitchFamily="2" charset="-78"/>
              </a:rPr>
              <a:t> </a:t>
            </a:r>
            <a:r>
              <a:rPr lang="en-US" sz="11500" dirty="0" err="1">
                <a:cs typeface="Arabic Transparent" panose="020B0604020202020204" pitchFamily="2" charset="-78"/>
              </a:rPr>
              <a:t>اتَّقُوا</a:t>
            </a:r>
            <a:r>
              <a:rPr lang="en-US" sz="11500" dirty="0">
                <a:cs typeface="Arabic Transparent" panose="020B0604020202020204" pitchFamily="2" charset="-78"/>
              </a:rPr>
              <a:t> </a:t>
            </a:r>
            <a:r>
              <a:rPr lang="en-US" sz="11500" dirty="0" err="1">
                <a:cs typeface="Arabic Transparent" panose="020B0604020202020204" pitchFamily="2" charset="-78"/>
              </a:rPr>
              <a:t>رَبَّكُمُ</a:t>
            </a:r>
            <a:r>
              <a:rPr lang="en-US" sz="11500" dirty="0">
                <a:cs typeface="Arabic Transparent" panose="020B0604020202020204" pitchFamily="2" charset="-78"/>
              </a:rPr>
              <a:t> </a:t>
            </a:r>
            <a:endParaRPr lang="en-US" sz="11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220200" cy="4038600"/>
          </a:xfr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9900" dirty="0" err="1" smtClean="0">
                <a:solidFill>
                  <a:schemeClr val="accent1"/>
                </a:solidFill>
              </a:rPr>
              <a:t>শানেনুযূল</a:t>
            </a:r>
            <a:r>
              <a:rPr lang="en-US" sz="19900" dirty="0" smtClean="0">
                <a:solidFill>
                  <a:schemeClr val="accent1"/>
                </a:solidFill>
              </a:rPr>
              <a:t>:</a:t>
            </a:r>
            <a:endParaRPr lang="en-US" sz="19900" dirty="0">
              <a:solidFill>
                <a:schemeClr val="accent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3429000"/>
            <a:ext cx="12161838" cy="3429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1500" dirty="0">
                <a:cs typeface="Arabic Transparent" panose="020B0604020202020204" pitchFamily="2" charset="-78"/>
              </a:rPr>
              <a:t> وَآتُوا الْيَتَامَىٰ أَمْوَالَهُمْ </a:t>
            </a:r>
            <a:endParaRPr lang="en-US" sz="13800" dirty="0"/>
          </a:p>
        </p:txBody>
      </p:sp>
    </p:spTree>
    <p:extLst>
      <p:ext uri="{BB962C8B-B14F-4D97-AF65-F5344CB8AC3E}">
        <p14:creationId xmlns:p14="http://schemas.microsoft.com/office/powerpoint/2010/main" val="3802881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5318919" cy="1417638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/>
              <a:t>প্রশ্নোত্তর</a:t>
            </a:r>
            <a:r>
              <a:rPr lang="en-US" dirty="0" smtClean="0"/>
              <a:t> </a:t>
            </a:r>
            <a:r>
              <a:rPr lang="en-US" dirty="0" err="1" smtClean="0"/>
              <a:t>পর্ব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1"/>
            <a:ext cx="12161838" cy="5257799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ar-SA" sz="9600" dirty="0" smtClean="0">
                <a:cs typeface="Arabic Transparent" pitchFamily="2" charset="-78"/>
              </a:rPr>
              <a:t>ما معني النفس؟ و ما المراد بقوله تعالي: </a:t>
            </a:r>
            <a:r>
              <a:rPr lang="en-US" sz="9600" dirty="0" err="1" smtClean="0">
                <a:cs typeface="Arabic Transparent" panose="020B0604020202020204" pitchFamily="2" charset="-78"/>
              </a:rPr>
              <a:t>نَّفْسٍ</a:t>
            </a:r>
            <a:r>
              <a:rPr lang="en-US" sz="9600" dirty="0" smtClean="0">
                <a:cs typeface="Arabic Transparent" panose="020B0604020202020204" pitchFamily="2" charset="-78"/>
              </a:rPr>
              <a:t> </a:t>
            </a:r>
            <a:r>
              <a:rPr lang="en-US" sz="9600" dirty="0" err="1" smtClean="0">
                <a:cs typeface="Arabic Transparent" panose="020B0604020202020204" pitchFamily="2" charset="-78"/>
              </a:rPr>
              <a:t>وَاحِدَةٍ</a:t>
            </a:r>
            <a:r>
              <a:rPr lang="en-US" sz="9600" dirty="0" smtClean="0">
                <a:cs typeface="Arabic Transparent" panose="020B0604020202020204" pitchFamily="2" charset="-78"/>
              </a:rPr>
              <a:t> </a:t>
            </a:r>
            <a:r>
              <a:rPr lang="ar-SA" sz="9600" dirty="0" smtClean="0">
                <a:cs typeface="Arabic Transparent" panose="020B0604020202020204" pitchFamily="2" charset="-78"/>
              </a:rPr>
              <a:t>-</a:t>
            </a:r>
          </a:p>
          <a:p>
            <a:pPr>
              <a:buNone/>
            </a:pPr>
            <a:r>
              <a:rPr lang="ar-SA" sz="9600" dirty="0" smtClean="0">
                <a:cs typeface="Arabic Transparent" panose="020B0604020202020204" pitchFamily="2" charset="-78"/>
              </a:rPr>
              <a:t>  </a:t>
            </a:r>
            <a:endParaRPr lang="en-US" sz="9600" dirty="0">
              <a:cs typeface="Arabic Transparent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প্রশ্নোত্তর</a:t>
            </a:r>
            <a:r>
              <a:rPr lang="en-US" dirty="0" smtClean="0"/>
              <a:t> </a:t>
            </a:r>
            <a:r>
              <a:rPr lang="en-US" dirty="0" err="1" smtClean="0"/>
              <a:t>পর্ব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>
              <a:buNone/>
            </a:pPr>
            <a:r>
              <a:rPr lang="ar-SA" dirty="0" smtClean="0">
                <a:cs typeface="Arabic Transparent" pitchFamily="2" charset="-78"/>
              </a:rPr>
              <a:t> ما معني التقواي؟  وما هي مراتبه؟</a:t>
            </a:r>
          </a:p>
          <a:p>
            <a:pPr algn="r">
              <a:buNone/>
            </a:pPr>
            <a:r>
              <a:rPr lang="ar-SA" dirty="0" smtClean="0">
                <a:cs typeface="Arabic Transparent" pitchFamily="2" charset="-78"/>
              </a:rPr>
              <a:t>ما معني النفس؟ و ما المراد بقوله تعالي: </a:t>
            </a:r>
            <a:r>
              <a:rPr lang="en-US" dirty="0" err="1" smtClean="0">
                <a:cs typeface="Arabic Transparent" panose="020B0604020202020204" pitchFamily="2" charset="-78"/>
              </a:rPr>
              <a:t>نَّفْسٍ</a:t>
            </a:r>
            <a:r>
              <a:rPr lang="en-US" dirty="0" smtClean="0">
                <a:cs typeface="Arabic Transparent" panose="020B0604020202020204" pitchFamily="2" charset="-78"/>
              </a:rPr>
              <a:t> </a:t>
            </a:r>
            <a:r>
              <a:rPr lang="en-US" dirty="0" err="1" smtClean="0">
                <a:cs typeface="Arabic Transparent" panose="020B0604020202020204" pitchFamily="2" charset="-78"/>
              </a:rPr>
              <a:t>وَاحِدَةٍ</a:t>
            </a:r>
            <a:r>
              <a:rPr lang="en-US" dirty="0" smtClean="0">
                <a:cs typeface="Arabic Transparent" panose="020B0604020202020204" pitchFamily="2" charset="-78"/>
              </a:rPr>
              <a:t> </a:t>
            </a:r>
            <a:r>
              <a:rPr lang="ar-SA" dirty="0" smtClean="0">
                <a:cs typeface="Arabic Transparent" panose="020B0604020202020204" pitchFamily="2" charset="-78"/>
              </a:rPr>
              <a:t>-</a:t>
            </a:r>
          </a:p>
          <a:p>
            <a:pPr algn="r">
              <a:buNone/>
            </a:pPr>
            <a:r>
              <a:rPr lang="ar-SA" dirty="0" smtClean="0">
                <a:cs typeface="Arabic Transparent" panose="020B0604020202020204" pitchFamily="2" charset="-78"/>
              </a:rPr>
              <a:t>  (ب) حقق الكلمات : </a:t>
            </a:r>
            <a:r>
              <a:rPr lang="en-US" dirty="0" smtClean="0">
                <a:cs typeface="Arabic Transparent" panose="020B0604020202020204" pitchFamily="2" charset="-78"/>
              </a:rPr>
              <a:t> </a:t>
            </a:r>
            <a:r>
              <a:rPr lang="en-US" dirty="0" err="1" smtClean="0">
                <a:cs typeface="Arabic Transparent" panose="020B0604020202020204" pitchFamily="2" charset="-78"/>
              </a:rPr>
              <a:t>اتَّقُوا</a:t>
            </a:r>
            <a:r>
              <a:rPr lang="en-US" dirty="0" smtClean="0">
                <a:cs typeface="Arabic Transparent" panose="020B0604020202020204" pitchFamily="2" charset="-78"/>
              </a:rPr>
              <a:t> </a:t>
            </a:r>
            <a:r>
              <a:rPr lang="ar-SA" dirty="0" smtClean="0">
                <a:cs typeface="Arabic Transparent" panose="020B0604020202020204" pitchFamily="2" charset="-78"/>
              </a:rPr>
              <a:t> – </a:t>
            </a:r>
            <a:r>
              <a:rPr lang="en-US" dirty="0" err="1" smtClean="0">
                <a:cs typeface="Arabic Transparent" panose="020B0604020202020204" pitchFamily="2" charset="-78"/>
              </a:rPr>
              <a:t>نَّفْسٍ</a:t>
            </a:r>
            <a:r>
              <a:rPr lang="ar-SA" dirty="0" smtClean="0">
                <a:cs typeface="Arabic Transparent" panose="020B0604020202020204" pitchFamily="2" charset="-78"/>
              </a:rPr>
              <a:t>–</a:t>
            </a:r>
            <a:r>
              <a:rPr lang="en-US" dirty="0" err="1" smtClean="0">
                <a:cs typeface="Arabic Transparent" panose="020B0604020202020204" pitchFamily="2" charset="-78"/>
              </a:rPr>
              <a:t>بَثَّ</a:t>
            </a:r>
            <a:r>
              <a:rPr lang="ar-SA" dirty="0" smtClean="0">
                <a:cs typeface="Arabic Transparent" panose="020B0604020202020204" pitchFamily="2" charset="-78"/>
              </a:rPr>
              <a:t> – </a:t>
            </a:r>
            <a:r>
              <a:rPr lang="en-US" dirty="0" err="1" smtClean="0">
                <a:cs typeface="Arabic Transparent" panose="020B0604020202020204" pitchFamily="2" charset="-78"/>
              </a:rPr>
              <a:t>رِجَالً</a:t>
            </a:r>
            <a:r>
              <a:rPr lang="ar-SA" dirty="0" smtClean="0">
                <a:cs typeface="Arabic Transparent" panose="020B0604020202020204" pitchFamily="2" charset="-78"/>
              </a:rPr>
              <a:t> – </a:t>
            </a:r>
            <a:r>
              <a:rPr lang="en-US" dirty="0" err="1" smtClean="0">
                <a:cs typeface="Arabic Transparent" panose="020B0604020202020204" pitchFamily="2" charset="-78"/>
              </a:rPr>
              <a:t>نِسَاء</a:t>
            </a:r>
            <a:r>
              <a:rPr lang="ar-SA" dirty="0" smtClean="0">
                <a:cs typeface="Arabic Transparent" panose="020B0604020202020204" pitchFamily="2" charset="-78"/>
              </a:rPr>
              <a:t> – </a:t>
            </a:r>
            <a:r>
              <a:rPr lang="en-US" dirty="0" err="1" smtClean="0">
                <a:cs typeface="Arabic Transparent" panose="020B0604020202020204" pitchFamily="2" charset="-78"/>
              </a:rPr>
              <a:t>تَسَاءَلُونَ</a:t>
            </a:r>
            <a:r>
              <a:rPr lang="ar-SA" dirty="0" smtClean="0">
                <a:cs typeface="Arabic Transparent" panose="020B0604020202020204" pitchFamily="2" charset="-78"/>
              </a:rPr>
              <a:t> -  </a:t>
            </a:r>
            <a:endParaRPr lang="en-US" dirty="0" smtClean="0">
              <a:cs typeface="Arabic Transparent" panose="020B0604020202020204" pitchFamily="2" charset="-78"/>
            </a:endParaRPr>
          </a:p>
          <a:p>
            <a:pPr algn="r">
              <a:buNone/>
            </a:pPr>
            <a:r>
              <a:rPr lang="ar-SA" dirty="0" smtClean="0">
                <a:cs typeface="Arabic Transparent" panose="020B0604020202020204" pitchFamily="2" charset="-78"/>
              </a:rPr>
              <a:t>3-علم من الايات المذكورة ان جواز النكاح </a:t>
            </a:r>
            <a:r>
              <a:rPr lang="ar-SA" dirty="0">
                <a:cs typeface="Arabic Transparent" panose="020B0604020202020204" pitchFamily="2" charset="-78"/>
              </a:rPr>
              <a:t>مَثْنَىٰ وَثُلَاثَ </a:t>
            </a:r>
            <a:r>
              <a:rPr lang="ar-SA" dirty="0" smtClean="0">
                <a:cs typeface="Arabic Transparent" panose="020B0604020202020204" pitchFamily="2" charset="-78"/>
              </a:rPr>
              <a:t>وَرُبَاعَ مقيد فما قولكم بهاذا -  </a:t>
            </a:r>
            <a:endParaRPr lang="en-US" dirty="0" smtClean="0">
              <a:cs typeface="Arabic Transparent" panose="020B0604020202020204" pitchFamily="2" charset="-78"/>
            </a:endParaRPr>
          </a:p>
          <a:p>
            <a:pPr algn="r">
              <a:buNone/>
            </a:pPr>
            <a:endParaRPr lang="en-US" dirty="0">
              <a:cs typeface="Arabic Transparent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8949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72705"/>
            <a:ext cx="12161838" cy="1322284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ar-SA" sz="8778" dirty="0">
                <a:cs typeface="Arabic Transparent" panose="020B0604020202020204" pitchFamily="2" charset="-78"/>
              </a:rPr>
              <a:t>حقق الكلمات</a:t>
            </a:r>
            <a:r>
              <a:rPr lang="en-US" sz="8778" dirty="0">
                <a:cs typeface="Arabic Transparent" panose="020B0604020202020204" pitchFamily="2" charset="-78"/>
              </a:rPr>
              <a:t> (</a:t>
            </a:r>
            <a:r>
              <a:rPr lang="en-US" sz="8778" dirty="0" err="1">
                <a:cs typeface="Arabic Transparent" panose="020B0604020202020204" pitchFamily="2" charset="-78"/>
              </a:rPr>
              <a:t>তাহকীক</a:t>
            </a:r>
            <a:r>
              <a:rPr lang="en-US" sz="8778" dirty="0">
                <a:cs typeface="Arabic Transparent" panose="020B0604020202020204" pitchFamily="2" charset="-78"/>
              </a:rPr>
              <a:t> </a:t>
            </a:r>
            <a:r>
              <a:rPr lang="en-US" sz="8778" dirty="0" err="1">
                <a:cs typeface="Arabic Transparent" panose="020B0604020202020204" pitchFamily="2" charset="-78"/>
              </a:rPr>
              <a:t>কর</a:t>
            </a:r>
            <a:r>
              <a:rPr lang="en-US" sz="8778" dirty="0">
                <a:cs typeface="Arabic Transparent" panose="020B0604020202020204" pitchFamily="2" charset="-78"/>
              </a:rPr>
              <a:t>)</a:t>
            </a:r>
            <a:endParaRPr lang="en-US" sz="8778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29591"/>
            <a:ext cx="12161838" cy="5019925"/>
          </a:xfrm>
        </p:spPr>
        <p:txBody>
          <a:bodyPr>
            <a:noAutofit/>
          </a:bodyPr>
          <a:lstStyle/>
          <a:p>
            <a:pPr marL="0" indent="0" algn="ctr" rtl="1">
              <a:buNone/>
            </a:pPr>
            <a:r>
              <a:rPr lang="ar-SA" sz="9576" dirty="0">
                <a:cs typeface="Arabic Transparent" panose="020B0604020202020204" pitchFamily="2" charset="-78"/>
              </a:rPr>
              <a:t>اِتَّقُوا –</a:t>
            </a:r>
            <a:endParaRPr lang="en-US" sz="9576" dirty="0">
              <a:cs typeface="Arabic Transparent" panose="020B0604020202020204" pitchFamily="2" charset="-78"/>
            </a:endParaRPr>
          </a:p>
          <a:p>
            <a:pPr marL="0" indent="0" algn="ctr" rtl="1">
              <a:buNone/>
            </a:pPr>
            <a:r>
              <a:rPr lang="ar-SA" sz="9576" dirty="0">
                <a:cs typeface="Arabic Transparent" panose="020B0604020202020204" pitchFamily="2" charset="-78"/>
              </a:rPr>
              <a:t> وَابْتَغُوا –</a:t>
            </a:r>
            <a:endParaRPr lang="en-US" sz="9576" dirty="0">
              <a:cs typeface="Arabic Transparent" panose="020B0604020202020204" pitchFamily="2" charset="-78"/>
            </a:endParaRPr>
          </a:p>
          <a:p>
            <a:pPr marL="0" indent="0" algn="ctr" rtl="1">
              <a:buNone/>
            </a:pPr>
            <a:r>
              <a:rPr lang="ar-SA" sz="9576" dirty="0">
                <a:cs typeface="Arabic Transparent" panose="020B0604020202020204" pitchFamily="2" charset="-78"/>
              </a:rPr>
              <a:t> جَاهِدُوا-</a:t>
            </a:r>
            <a:endParaRPr lang="en-US" sz="9576" dirty="0">
              <a:cs typeface="Arabic Transparent" panose="020B0604020202020204" pitchFamily="2" charset="-78"/>
            </a:endParaRPr>
          </a:p>
          <a:p>
            <a:pPr marL="0" indent="0">
              <a:buNone/>
            </a:pPr>
            <a:endParaRPr lang="en-US" sz="7980" dirty="0">
              <a:cs typeface="Arabic Transparent" panose="020B06040202020202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47527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893154972"/>
              </p:ext>
            </p:extLst>
          </p:nvPr>
        </p:nvGraphicFramePr>
        <p:xfrm>
          <a:off x="0" y="0"/>
          <a:ext cx="1216183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976C0-DB26-4967-8410-0230F2540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D85976C0-DB26-4967-8410-0230F25403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C35F9B-E6A1-421D-96AC-534E7E649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E4C35F9B-E6A1-421D-96AC-534E7E649C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37827A-2C93-4230-AAF0-9FAFFC729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1A37827A-2C93-4230-AAF0-9FAFFC7296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DD5B97-2801-41C4-84F1-84D7C31A9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0DDD5B97-2801-41C4-84F1-84D7C31A9F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C64A2D-1FE0-4046-B22A-9528CDBC60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96C64A2D-1FE0-4046-B22A-9528CDBC60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E7C135-DF8F-41C1-9D09-428D9B57AE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46E7C135-DF8F-41C1-9D09-428D9B57AE4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8C83392-4BC0-4FAD-8672-A97BE25AE9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1000"/>
                                        <p:tgtEl>
                                          <p:spTgt spid="2">
                                            <p:graphicEl>
                                              <a:dgm id="{C8C83392-4BC0-4FAD-8672-A97BE25AE9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822491D-C629-452E-9DD6-1543369CA7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4" dur="1000"/>
                                        <p:tgtEl>
                                          <p:spTgt spid="2">
                                            <p:graphicEl>
                                              <a:dgm id="{1822491D-C629-452E-9DD6-1543369CA7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457D906-E8B1-4928-8285-9B91F608D2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1000"/>
                                        <p:tgtEl>
                                          <p:spTgt spid="2">
                                            <p:graphicEl>
                                              <a:dgm id="{D457D906-E8B1-4928-8285-9B91F608D2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0741323-67AF-4126-87C4-2AA60CEBCD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D0741323-67AF-4126-87C4-2AA60CEBCD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AE7B5A-884C-4126-9D6D-D2A7EE6AE0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7" dur="1000"/>
                                        <p:tgtEl>
                                          <p:spTgt spid="2">
                                            <p:graphicEl>
                                              <a:dgm id="{5BAE7B5A-884C-4126-9D6D-D2A7EE6AE01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0F3DA3-C6E3-4B5E-BFD7-9047A25DD86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0" dur="1000"/>
                                        <p:tgtEl>
                                          <p:spTgt spid="2">
                                            <p:graphicEl>
                                              <a:dgm id="{660F3DA3-C6E3-4B5E-BFD7-9047A25DD86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8F986B-7223-48E0-A1AF-8A48F586B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1000"/>
                                        <p:tgtEl>
                                          <p:spTgt spid="2">
                                            <p:graphicEl>
                                              <a:dgm id="{C78F986B-7223-48E0-A1AF-8A48F586BC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B39E2D-5691-483B-BBF4-C5DD702430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1000"/>
                                        <p:tgtEl>
                                          <p:spTgt spid="2">
                                            <p:graphicEl>
                                              <a:dgm id="{4AB39E2D-5691-483B-BBF4-C5DD702430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1" uiExpand="1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72594048"/>
              </p:ext>
            </p:extLst>
          </p:nvPr>
        </p:nvGraphicFramePr>
        <p:xfrm>
          <a:off x="0" y="0"/>
          <a:ext cx="12161838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976C0-DB26-4967-8410-0230F25403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>
                                            <p:graphicEl>
                                              <a:dgm id="{D85976C0-DB26-4967-8410-0230F25403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4C35F9B-E6A1-421D-96AC-534E7E649C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2">
                                            <p:graphicEl>
                                              <a:dgm id="{E4C35F9B-E6A1-421D-96AC-534E7E649C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A37827A-2C93-4230-AAF0-9FAFFC7296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1000"/>
                                        <p:tgtEl>
                                          <p:spTgt spid="2">
                                            <p:graphicEl>
                                              <a:dgm id="{1A37827A-2C93-4230-AAF0-9FAFFC7296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DD5B97-2801-41C4-84F1-84D7C31A9F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2">
                                            <p:graphicEl>
                                              <a:dgm id="{0DDD5B97-2801-41C4-84F1-84D7C31A9F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8F986B-7223-48E0-A1AF-8A48F586BC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1000"/>
                                        <p:tgtEl>
                                          <p:spTgt spid="2">
                                            <p:graphicEl>
                                              <a:dgm id="{C78F986B-7223-48E0-A1AF-8A48F586BC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B39E2D-5691-483B-BBF4-C5DD702430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1000"/>
                                        <p:tgtEl>
                                          <p:spTgt spid="2">
                                            <p:graphicEl>
                                              <a:dgm id="{4AB39E2D-5691-483B-BBF4-C5DD7024309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83"/>
            <a:ext cx="12161838" cy="6841034"/>
          </a:xfrm>
        </p:spPr>
        <p:txBody>
          <a:bodyPr>
            <a:noAutofit/>
          </a:bodyPr>
          <a:lstStyle/>
          <a:p>
            <a:pPr marL="0" indent="0" algn="ctr" rtl="1">
              <a:buNone/>
            </a:pPr>
            <a:r>
              <a:rPr lang="en-US" sz="9576" u="sng" dirty="0">
                <a:solidFill>
                  <a:schemeClr val="accent5">
                    <a:lumMod val="60000"/>
                    <a:lumOff val="40000"/>
                  </a:schemeClr>
                </a:solidFill>
                <a:cs typeface="Arabic Transparent" panose="020B0604020202020204" pitchFamily="2" charset="-78"/>
              </a:rPr>
              <a:t> </a:t>
            </a:r>
            <a:r>
              <a:rPr lang="bn-BD" sz="9576" u="sng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ابتغوا</a:t>
            </a:r>
            <a:r>
              <a:rPr lang="ar-SA" sz="9576" u="sng" dirty="0">
                <a:solidFill>
                  <a:schemeClr val="accent5">
                    <a:lumMod val="60000"/>
                    <a:lumOff val="40000"/>
                  </a:schemeClr>
                </a:solidFill>
                <a:cs typeface="Arabic Transparent" panose="020B0604020202020204" pitchFamily="2" charset="-78"/>
              </a:rPr>
              <a:t> :</a:t>
            </a:r>
            <a:endParaRPr lang="en-US" sz="9576" u="sng" dirty="0">
              <a:solidFill>
                <a:schemeClr val="accent5">
                  <a:lumMod val="60000"/>
                  <a:lumOff val="40000"/>
                </a:schemeClr>
              </a:solidFill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cs typeface="Arabic Transparent" panose="020B0604020202020204" pitchFamily="2" charset="-78"/>
              </a:rPr>
              <a:t>صيغة: جمع مذكر حاضر</a:t>
            </a:r>
            <a:endParaRPr lang="en-US" sz="5387" dirty="0"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solidFill>
                  <a:schemeClr val="accent5">
                    <a:lumMod val="60000"/>
                    <a:lumOff val="40000"/>
                  </a:schemeClr>
                </a:solidFill>
                <a:cs typeface="Arabic Transparent" panose="020B0604020202020204" pitchFamily="2" charset="-78"/>
              </a:rPr>
              <a:t>بحث: امر حاضر معروف</a:t>
            </a:r>
            <a:endParaRPr lang="en-US" sz="5387" dirty="0">
              <a:solidFill>
                <a:schemeClr val="accent5">
                  <a:lumMod val="60000"/>
                  <a:lumOff val="40000"/>
                </a:schemeClr>
              </a:solidFill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cs typeface="Arabic Transparent" panose="020B0604020202020204" pitchFamily="2" charset="-78"/>
              </a:rPr>
              <a:t>باب: افتعال</a:t>
            </a:r>
            <a:endParaRPr lang="en-US" sz="5387" dirty="0"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solidFill>
                  <a:schemeClr val="accent5">
                    <a:lumMod val="60000"/>
                    <a:lumOff val="40000"/>
                  </a:schemeClr>
                </a:solidFill>
                <a:cs typeface="Arabic Transparent" panose="020B0604020202020204" pitchFamily="2" charset="-78"/>
              </a:rPr>
              <a:t>مصدار: الابتغاء</a:t>
            </a:r>
            <a:endParaRPr lang="en-US" sz="5387" dirty="0">
              <a:solidFill>
                <a:schemeClr val="accent5">
                  <a:lumMod val="60000"/>
                  <a:lumOff val="40000"/>
                </a:schemeClr>
              </a:solidFill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cs typeface="Arabic Transparent" panose="020B0604020202020204" pitchFamily="2" charset="-78"/>
              </a:rPr>
              <a:t>مادة:  ب-غ-ي       </a:t>
            </a:r>
            <a:endParaRPr lang="en-US" sz="5387" dirty="0"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solidFill>
                  <a:schemeClr val="accent5">
                    <a:lumMod val="60000"/>
                    <a:lumOff val="40000"/>
                  </a:schemeClr>
                </a:solidFill>
                <a:cs typeface="Arabic Transparent" panose="020B0604020202020204" pitchFamily="2" charset="-78"/>
              </a:rPr>
              <a:t>جنس: ناقص يائي</a:t>
            </a:r>
            <a:endParaRPr lang="en-US" sz="5387" dirty="0">
              <a:solidFill>
                <a:schemeClr val="accent5">
                  <a:lumMod val="60000"/>
                  <a:lumOff val="40000"/>
                </a:schemeClr>
              </a:solidFill>
              <a:cs typeface="Arabic Transparent" panose="020B0604020202020204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428" y="5481310"/>
            <a:ext cx="7677160" cy="11401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985" dirty="0" err="1">
                <a:cs typeface="Arabic Transparent" panose="020B0604020202020204" pitchFamily="2" charset="-78"/>
              </a:rPr>
              <a:t>তোমরা</a:t>
            </a:r>
            <a:r>
              <a:rPr lang="en-US" sz="5985" dirty="0">
                <a:cs typeface="Arabic Transparent" panose="020B0604020202020204" pitchFamily="2" charset="-78"/>
              </a:rPr>
              <a:t> </a:t>
            </a:r>
            <a:r>
              <a:rPr lang="en-US" sz="5985" dirty="0" err="1">
                <a:cs typeface="Arabic Transparent" panose="020B0604020202020204" pitchFamily="2" charset="-78"/>
              </a:rPr>
              <a:t>অন্বেষণ</a:t>
            </a:r>
            <a:r>
              <a:rPr lang="en-US" sz="5985" dirty="0">
                <a:cs typeface="Arabic Transparent" panose="020B0604020202020204" pitchFamily="2" charset="-78"/>
              </a:rPr>
              <a:t> </a:t>
            </a:r>
            <a:r>
              <a:rPr lang="en-US" sz="5985" dirty="0" err="1">
                <a:cs typeface="Arabic Transparent" panose="020B0604020202020204" pitchFamily="2" charset="-78"/>
              </a:rPr>
              <a:t>কর</a:t>
            </a:r>
            <a:r>
              <a:rPr lang="en-US" sz="5985" dirty="0">
                <a:cs typeface="Arabic Transparent" panose="020B0604020202020204" pitchFamily="2" charset="-78"/>
              </a:rPr>
              <a:t> </a:t>
            </a:r>
            <a:r>
              <a:rPr lang="ar-SA" sz="5985" dirty="0">
                <a:cs typeface="Arabic Transparent" panose="020B0604020202020204" pitchFamily="2" charset="-78"/>
              </a:rPr>
              <a:t>معني:  </a:t>
            </a:r>
            <a:endParaRPr lang="en-US" sz="5985" dirty="0">
              <a:cs typeface="Arabic Transparent" panose="020B06040202020202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47363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483"/>
            <a:ext cx="12161838" cy="6841034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endParaRPr lang="ar-SA" sz="5387" dirty="0"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endParaRPr lang="ar-SA" sz="5387" dirty="0"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cs typeface="Arabic Transparent" panose="020B0604020202020204" pitchFamily="2" charset="-78"/>
              </a:rPr>
              <a:t>صيغة: جمع مذكر حاضر</a:t>
            </a:r>
            <a:endParaRPr lang="en-US" sz="5387" dirty="0"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solidFill>
                  <a:schemeClr val="accent5">
                    <a:lumMod val="60000"/>
                    <a:lumOff val="40000"/>
                  </a:schemeClr>
                </a:solidFill>
                <a:cs typeface="Arabic Transparent" panose="020B0604020202020204" pitchFamily="2" charset="-78"/>
              </a:rPr>
              <a:t>بحث: امر حاضر معروف</a:t>
            </a:r>
            <a:endParaRPr lang="en-US" sz="5387" dirty="0">
              <a:solidFill>
                <a:schemeClr val="accent5">
                  <a:lumMod val="60000"/>
                  <a:lumOff val="40000"/>
                </a:schemeClr>
              </a:solidFill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cs typeface="Arabic Transparent" panose="020B0604020202020204" pitchFamily="2" charset="-78"/>
              </a:rPr>
              <a:t>باب: مفاعلة</a:t>
            </a:r>
            <a:endParaRPr lang="en-US" sz="5387" dirty="0"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solidFill>
                  <a:schemeClr val="accent5">
                    <a:lumMod val="60000"/>
                    <a:lumOff val="40000"/>
                  </a:schemeClr>
                </a:solidFill>
                <a:cs typeface="Arabic Transparent" panose="020B0604020202020204" pitchFamily="2" charset="-78"/>
              </a:rPr>
              <a:t>مصدار: الجهاد</a:t>
            </a:r>
            <a:endParaRPr lang="en-US" sz="5387" dirty="0">
              <a:solidFill>
                <a:schemeClr val="accent5">
                  <a:lumMod val="60000"/>
                  <a:lumOff val="40000"/>
                </a:schemeClr>
              </a:solidFill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cs typeface="Arabic Transparent" panose="020B0604020202020204" pitchFamily="2" charset="-78"/>
              </a:rPr>
              <a:t>مادة:  ج-ه-د       </a:t>
            </a:r>
            <a:endParaRPr lang="en-US" sz="5387" dirty="0">
              <a:cs typeface="Arabic Transparent" panose="020B0604020202020204" pitchFamily="2" charset="-78"/>
            </a:endParaRPr>
          </a:p>
          <a:p>
            <a:pPr marL="0" indent="0" algn="r">
              <a:buNone/>
            </a:pPr>
            <a:r>
              <a:rPr lang="ar-SA" sz="5387" dirty="0">
                <a:solidFill>
                  <a:schemeClr val="accent5">
                    <a:lumMod val="60000"/>
                    <a:lumOff val="40000"/>
                  </a:schemeClr>
                </a:solidFill>
                <a:cs typeface="Arabic Transparent" panose="020B0604020202020204" pitchFamily="2" charset="-78"/>
              </a:rPr>
              <a:t>جنس: صحيح</a:t>
            </a:r>
            <a:endParaRPr lang="en-US" sz="5387" dirty="0">
              <a:solidFill>
                <a:schemeClr val="accent5">
                  <a:lumMod val="60000"/>
                  <a:lumOff val="40000"/>
                </a:schemeClr>
              </a:solidFill>
              <a:cs typeface="Arabic Transparent" panose="020B0604020202020204" pitchFamily="2" charset="-7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2428" y="5481310"/>
            <a:ext cx="7677160" cy="11401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985" dirty="0" err="1">
                <a:cs typeface="Arabic Transparent" panose="020B0604020202020204" pitchFamily="2" charset="-78"/>
              </a:rPr>
              <a:t>তোমরা</a:t>
            </a:r>
            <a:r>
              <a:rPr lang="en-US" sz="5985" dirty="0">
                <a:cs typeface="Arabic Transparent" panose="020B0604020202020204" pitchFamily="2" charset="-78"/>
              </a:rPr>
              <a:t> </a:t>
            </a:r>
            <a:r>
              <a:rPr lang="en-US" sz="5985" dirty="0" err="1">
                <a:cs typeface="Arabic Transparent" panose="020B0604020202020204" pitchFamily="2" charset="-78"/>
              </a:rPr>
              <a:t>সংগ্রাম</a:t>
            </a:r>
            <a:r>
              <a:rPr lang="en-US" sz="5985" dirty="0">
                <a:cs typeface="Arabic Transparent" panose="020B0604020202020204" pitchFamily="2" charset="-78"/>
              </a:rPr>
              <a:t> </a:t>
            </a:r>
            <a:r>
              <a:rPr lang="en-US" sz="5985" dirty="0" err="1">
                <a:cs typeface="Arabic Transparent" panose="020B0604020202020204" pitchFamily="2" charset="-78"/>
              </a:rPr>
              <a:t>কর</a:t>
            </a:r>
            <a:r>
              <a:rPr lang="en-US" sz="5985" dirty="0">
                <a:cs typeface="Arabic Transparent" panose="020B0604020202020204" pitchFamily="2" charset="-78"/>
              </a:rPr>
              <a:t> </a:t>
            </a:r>
            <a:r>
              <a:rPr lang="ar-SA" sz="5985" dirty="0">
                <a:cs typeface="Arabic Transparent" panose="020B0604020202020204" pitchFamily="2" charset="-78"/>
              </a:rPr>
              <a:t>معني:  </a:t>
            </a:r>
            <a:endParaRPr lang="en-US" sz="5985" dirty="0">
              <a:cs typeface="Arabic Transparent" panose="020B0604020202020204" pitchFamily="2" charset="-78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405315" y="8483"/>
            <a:ext cx="4940746" cy="138340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9576" dirty="0">
                <a:cs typeface="Arabic Transparent" panose="020B0604020202020204" pitchFamily="2" charset="-78"/>
              </a:rPr>
              <a:t> جَاهِدُوا-</a:t>
            </a:r>
            <a:endParaRPr lang="en-US" sz="9576" dirty="0">
              <a:cs typeface="Arabic Transparent" panose="020B06040202020202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78949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75"/>
            <a:ext cx="8310587" cy="6872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310587" y="2773852"/>
            <a:ext cx="3851251" cy="7694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Saudi Arabia</a:t>
            </a:r>
          </a:p>
        </p:txBody>
      </p:sp>
      <p:sp>
        <p:nvSpPr>
          <p:cNvPr id="50" name="Right Arrow 49"/>
          <p:cNvSpPr/>
          <p:nvPr/>
        </p:nvSpPr>
        <p:spPr>
          <a:xfrm>
            <a:off x="-2910680" y="2596491"/>
            <a:ext cx="1676400" cy="60390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4"/>
          </a:p>
        </p:txBody>
      </p:sp>
      <p:sp>
        <p:nvSpPr>
          <p:cNvPr id="5" name="TextBox 4"/>
          <p:cNvSpPr txBox="1"/>
          <p:nvPr/>
        </p:nvSpPr>
        <p:spPr>
          <a:xfrm>
            <a:off x="8310588" y="-928992"/>
            <a:ext cx="3851250" cy="1238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724" dirty="0"/>
              <a:t>জাহেলিয়া যুগের</a:t>
            </a:r>
            <a:r>
              <a:rPr lang="en-US" sz="3724" dirty="0"/>
              <a:t> </a:t>
            </a:r>
            <a:r>
              <a:rPr lang="en-US" sz="3724" dirty="0" err="1"/>
              <a:t>আরব</a:t>
            </a:r>
            <a:r>
              <a:rPr lang="en-US" sz="3724" dirty="0"/>
              <a:t>  </a:t>
            </a:r>
            <a:r>
              <a:rPr lang="en-US" sz="3724" dirty="0" err="1"/>
              <a:t>এর</a:t>
            </a:r>
            <a:r>
              <a:rPr lang="en-US" sz="3724" dirty="0"/>
              <a:t> </a:t>
            </a:r>
            <a:r>
              <a:rPr lang="en-US" sz="3724" dirty="0" err="1"/>
              <a:t>বর্তমান</a:t>
            </a:r>
            <a:r>
              <a:rPr lang="en-US" sz="3724" dirty="0"/>
              <a:t> </a:t>
            </a:r>
            <a:r>
              <a:rPr lang="en-US" sz="3724" dirty="0" err="1"/>
              <a:t>দেশ</a:t>
            </a:r>
            <a:r>
              <a:rPr lang="en-US" sz="3724" dirty="0"/>
              <a:t> </a:t>
            </a:r>
            <a:r>
              <a:rPr lang="en-US" sz="3724" dirty="0" err="1"/>
              <a:t>সমূহ</a:t>
            </a:r>
            <a:endParaRPr lang="en-US" sz="3724" dirty="0"/>
          </a:p>
        </p:txBody>
      </p:sp>
    </p:spTree>
    <p:extLst>
      <p:ext uri="{BB962C8B-B14F-4D97-AF65-F5344CB8AC3E}">
        <p14:creationId xmlns:p14="http://schemas.microsoft.com/office/powerpoint/2010/main" val="206132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9722E-6 4.81481E-6 L 0.39342 0.071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671" y="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এসো</a:t>
            </a:r>
            <a:r>
              <a:rPr lang="en-US" dirty="0" smtClean="0"/>
              <a:t> </a:t>
            </a:r>
            <a:r>
              <a:rPr lang="en-US" dirty="0" err="1" smtClean="0"/>
              <a:t>একটি</a:t>
            </a:r>
            <a:r>
              <a:rPr lang="en-US" dirty="0" smtClean="0"/>
              <a:t> </a:t>
            </a:r>
            <a:r>
              <a:rPr lang="en-US" dirty="0" err="1" smtClean="0"/>
              <a:t>কুইজে</a:t>
            </a:r>
            <a:r>
              <a:rPr lang="en-US" dirty="0" smtClean="0"/>
              <a:t> </a:t>
            </a:r>
            <a:r>
              <a:rPr lang="en-US" dirty="0" err="1" smtClean="0"/>
              <a:t>অংশগ্রহণ</a:t>
            </a:r>
            <a:r>
              <a:rPr lang="en-US" dirty="0" smtClean="0"/>
              <a:t> </a:t>
            </a:r>
            <a:r>
              <a:rPr lang="en-US" dirty="0" err="1" smtClean="0"/>
              <a:t>করি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5965589"/>
              </p:ext>
            </p:extLst>
          </p:nvPr>
        </p:nvGraphicFramePr>
        <p:xfrm>
          <a:off x="5472827" y="4269462"/>
          <a:ext cx="1317532" cy="912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10" name="Packager Shell Object" showAsIcon="1" r:id="rId3" imgW="991800" imgH="682560" progId="Package">
                  <p:embed/>
                </p:oleObj>
              </mc:Choice>
              <mc:Fallback>
                <p:oleObj name="Packager Shell Object" showAsIcon="1" r:id="rId3" imgW="991800" imgH="682560" progId="Package">
                  <p:embed/>
                  <p:pic>
                    <p:nvPicPr>
                      <p:cNvPr id="0" name="Picture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827" y="4269462"/>
                        <a:ext cx="1317532" cy="912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6155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/>
          <a:lstStyle/>
          <a:p>
            <a:r>
              <a:rPr lang="en-US" dirty="0" err="1" smtClean="0"/>
              <a:t>ব্যাখ্যা</a:t>
            </a:r>
            <a:r>
              <a:rPr lang="en-US" dirty="0" smtClean="0"/>
              <a:t> ১: “---”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/>
          </a:bodyPr>
          <a:lstStyle/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572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dirty="0" err="1" smtClean="0"/>
              <a:t>দলগত</a:t>
            </a:r>
            <a:r>
              <a:rPr lang="en-US" dirty="0" smtClean="0"/>
              <a:t> </a:t>
            </a:r>
            <a:r>
              <a:rPr lang="en-US" dirty="0" err="1" smtClean="0"/>
              <a:t>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1862" b="1" u="sng" dirty="0"/>
          </a:p>
          <a:p>
            <a:pPr marL="0" indent="0">
              <a:buNone/>
            </a:pPr>
            <a:r>
              <a:rPr lang="en-US" sz="5852" b="1" u="sng" dirty="0" err="1"/>
              <a:t>পদ্মা</a:t>
            </a:r>
            <a:r>
              <a:rPr lang="en-US" sz="5852" b="1" u="sng" dirty="0"/>
              <a:t> </a:t>
            </a:r>
            <a:r>
              <a:rPr lang="en-US" sz="5852" b="1" u="sng" dirty="0" err="1"/>
              <a:t>গ্রুপ</a:t>
            </a:r>
            <a:r>
              <a:rPr lang="en-US" sz="5852" b="1" u="sng" dirty="0"/>
              <a:t>: </a:t>
            </a:r>
            <a:endParaRPr lang="en-US" sz="5852" b="1" u="sng" dirty="0" smtClean="0"/>
          </a:p>
          <a:p>
            <a:pPr marL="0" indent="0">
              <a:buNone/>
            </a:pPr>
            <a:r>
              <a:rPr lang="en-US" sz="5852" b="1" u="sng" dirty="0" err="1" smtClean="0"/>
              <a:t>মেঘনা</a:t>
            </a:r>
            <a:r>
              <a:rPr lang="en-US" sz="5852" b="1" u="sng" dirty="0" smtClean="0"/>
              <a:t> </a:t>
            </a:r>
            <a:r>
              <a:rPr lang="en-US" sz="5852" b="1" u="sng" dirty="0" err="1"/>
              <a:t>গ্রুপ</a:t>
            </a:r>
            <a:r>
              <a:rPr lang="en-US" sz="5852" b="1" u="sng" dirty="0"/>
              <a:t>: </a:t>
            </a:r>
            <a:endParaRPr lang="en-US" sz="5852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074" name="Picture 2" descr="C:\Users\TSS\Desktop\kissclipart-group-work-by-sondra-brandler-clipart-clip-art-5bb7d9925c778e7b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395" y="-726295"/>
            <a:ext cx="2178996" cy="2178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59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6766719" cy="2067089"/>
          </a:xfr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16600" dirty="0" err="1"/>
              <a:t>মূল্যায়ন</a:t>
            </a:r>
            <a:endParaRPr lang="en-US" sz="16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1"/>
            <a:ext cx="12161838" cy="4572000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ar-SA" sz="6600" dirty="0" smtClean="0">
                <a:cs typeface="Arabic Transparent" panose="020B0604020202020204" pitchFamily="2" charset="-78"/>
              </a:rPr>
              <a:t>من هم اليتامي؟ لما اكد الله تعالي في اداء حقوق اليتامي؟ بين-</a:t>
            </a:r>
          </a:p>
          <a:p>
            <a:pPr marL="0" indent="0">
              <a:buNone/>
            </a:pPr>
            <a:r>
              <a:rPr lang="en-US" sz="6600" dirty="0" err="1" smtClean="0">
                <a:cs typeface="Arabic Transparent" panose="020B0604020202020204" pitchFamily="2" charset="-78"/>
              </a:rPr>
              <a:t>অর্থ</a:t>
            </a:r>
            <a:r>
              <a:rPr lang="en-US" sz="6600" dirty="0" smtClean="0">
                <a:cs typeface="Arabic Transparent" panose="020B0604020202020204" pitchFamily="2" charset="-78"/>
              </a:rPr>
              <a:t>: </a:t>
            </a:r>
            <a:r>
              <a:rPr lang="en-US" sz="6600" dirty="0" err="1" smtClean="0">
                <a:cs typeface="Arabic Transparent" panose="020B0604020202020204" pitchFamily="2" charset="-78"/>
              </a:rPr>
              <a:t>ইয়াতিম</a:t>
            </a:r>
            <a:r>
              <a:rPr lang="en-US" sz="6600" dirty="0" smtClean="0">
                <a:cs typeface="Arabic Transparent" panose="020B0604020202020204" pitchFamily="2" charset="-78"/>
              </a:rPr>
              <a:t> </a:t>
            </a:r>
            <a:r>
              <a:rPr lang="en-US" sz="6600" dirty="0" err="1" smtClean="0">
                <a:cs typeface="Arabic Transparent" panose="020B0604020202020204" pitchFamily="2" charset="-78"/>
              </a:rPr>
              <a:t>কারা</a:t>
            </a:r>
            <a:r>
              <a:rPr lang="en-US" sz="6600" dirty="0" smtClean="0">
                <a:cs typeface="Arabic Transparent" panose="020B0604020202020204" pitchFamily="2" charset="-78"/>
              </a:rPr>
              <a:t>? </a:t>
            </a:r>
            <a:r>
              <a:rPr lang="en-US" sz="6600" dirty="0" err="1" smtClean="0">
                <a:cs typeface="Arabic Transparent" panose="020B0604020202020204" pitchFamily="2" charset="-78"/>
              </a:rPr>
              <a:t>ইয়াতিমের</a:t>
            </a:r>
            <a:r>
              <a:rPr lang="en-US" sz="6600" dirty="0" smtClean="0">
                <a:cs typeface="Arabic Transparent" panose="020B0604020202020204" pitchFamily="2" charset="-78"/>
              </a:rPr>
              <a:t> </a:t>
            </a:r>
            <a:r>
              <a:rPr lang="en-US" sz="6600" dirty="0" err="1" smtClean="0">
                <a:cs typeface="Arabic Transparent" panose="020B0604020202020204" pitchFamily="2" charset="-78"/>
              </a:rPr>
              <a:t>অধিকার</a:t>
            </a:r>
            <a:r>
              <a:rPr lang="en-US" sz="6600" dirty="0" smtClean="0">
                <a:cs typeface="Arabic Transparent" panose="020B0604020202020204" pitchFamily="2" charset="-78"/>
              </a:rPr>
              <a:t> </a:t>
            </a:r>
            <a:r>
              <a:rPr lang="en-US" sz="6600" dirty="0" err="1" smtClean="0">
                <a:cs typeface="Arabic Transparent" panose="020B0604020202020204" pitchFamily="2" charset="-78"/>
              </a:rPr>
              <a:t>আদায়ে</a:t>
            </a:r>
            <a:r>
              <a:rPr lang="en-US" sz="6600" dirty="0" smtClean="0">
                <a:cs typeface="Arabic Transparent" panose="020B0604020202020204" pitchFamily="2" charset="-78"/>
              </a:rPr>
              <a:t> </a:t>
            </a:r>
            <a:r>
              <a:rPr lang="en-US" sz="6600" dirty="0" err="1" smtClean="0">
                <a:cs typeface="Arabic Transparent" panose="020B0604020202020204" pitchFamily="2" charset="-78"/>
              </a:rPr>
              <a:t>আল্লাহ</a:t>
            </a:r>
            <a:r>
              <a:rPr lang="en-US" sz="6600" dirty="0" smtClean="0">
                <a:cs typeface="Arabic Transparent" panose="020B0604020202020204" pitchFamily="2" charset="-78"/>
              </a:rPr>
              <a:t> </a:t>
            </a:r>
            <a:r>
              <a:rPr lang="en-US" sz="6600" dirty="0" err="1" smtClean="0">
                <a:cs typeface="Arabic Transparent" panose="020B0604020202020204" pitchFamily="2" charset="-78"/>
              </a:rPr>
              <a:t>তায়ালা</a:t>
            </a:r>
            <a:r>
              <a:rPr lang="en-US" sz="6600" dirty="0" smtClean="0">
                <a:cs typeface="Arabic Transparent" panose="020B0604020202020204" pitchFamily="2" charset="-78"/>
              </a:rPr>
              <a:t> </a:t>
            </a:r>
            <a:r>
              <a:rPr lang="en-US" sz="6600" dirty="0" err="1" smtClean="0">
                <a:cs typeface="Arabic Transparent" panose="020B0604020202020204" pitchFamily="2" charset="-78"/>
              </a:rPr>
              <a:t>কেন</a:t>
            </a:r>
            <a:r>
              <a:rPr lang="en-US" sz="6600" dirty="0" smtClean="0">
                <a:cs typeface="Arabic Transparent" panose="020B0604020202020204" pitchFamily="2" charset="-78"/>
              </a:rPr>
              <a:t> </a:t>
            </a:r>
            <a:r>
              <a:rPr lang="en-US" sz="6600" dirty="0" err="1" smtClean="0">
                <a:cs typeface="Arabic Transparent" panose="020B0604020202020204" pitchFamily="2" charset="-78"/>
              </a:rPr>
              <a:t>এত</a:t>
            </a:r>
            <a:r>
              <a:rPr lang="en-US" sz="6600" dirty="0" smtClean="0">
                <a:cs typeface="Arabic Transparent" panose="020B0604020202020204" pitchFamily="2" charset="-78"/>
              </a:rPr>
              <a:t> </a:t>
            </a:r>
            <a:r>
              <a:rPr lang="en-US" sz="6600" dirty="0" err="1" smtClean="0">
                <a:cs typeface="Arabic Transparent" panose="020B0604020202020204" pitchFamily="2" charset="-78"/>
              </a:rPr>
              <a:t>গুরুত্ব</a:t>
            </a:r>
            <a:r>
              <a:rPr lang="en-US" sz="6600" dirty="0" smtClean="0">
                <a:cs typeface="Arabic Transparent" panose="020B0604020202020204" pitchFamily="2" charset="-78"/>
              </a:rPr>
              <a:t> </a:t>
            </a:r>
            <a:r>
              <a:rPr lang="en-US" sz="6600" dirty="0" err="1" smtClean="0">
                <a:cs typeface="Arabic Transparent" panose="020B0604020202020204" pitchFamily="2" charset="-78"/>
              </a:rPr>
              <a:t>দিয়েছেন</a:t>
            </a:r>
            <a:r>
              <a:rPr lang="en-US" sz="6600" dirty="0" smtClean="0">
                <a:cs typeface="Arabic Transparent" panose="020B0604020202020204" pitchFamily="2" charset="-78"/>
              </a:rPr>
              <a:t>?</a:t>
            </a:r>
            <a:endParaRPr lang="en-US" sz="6600" dirty="0">
              <a:cs typeface="Arabic Transparent" panose="020B0604020202020204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118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4519" y="39042"/>
            <a:ext cx="5562600" cy="2356356"/>
          </a:xfr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/>
            <a:r>
              <a:rPr lang="ar-SA" sz="8800" dirty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واجب المنزلى </a:t>
            </a:r>
            <a:r>
              <a:rPr lang="en-US" sz="8800" dirty="0">
                <a:solidFill>
                  <a:srgbClr val="002060"/>
                </a:solidFill>
                <a:latin typeface="Arial" panose="020B0604020202020204" pitchFamily="34" charset="0"/>
                <a:ea typeface="Arial Unicode MS" panose="020B0604020202020204" pitchFamily="34" charset="-128"/>
                <a:cs typeface="Arial" panose="020B0604020202020204" pitchFamily="34" charset="0"/>
              </a:rPr>
              <a:t> </a:t>
            </a:r>
            <a:r>
              <a:rPr lang="en-US" sz="8800" dirty="0" err="1"/>
              <a:t>বাড়ির</a:t>
            </a:r>
            <a:r>
              <a:rPr lang="en-US" sz="8800" dirty="0"/>
              <a:t> </a:t>
            </a:r>
            <a:r>
              <a:rPr lang="en-US" sz="8800" dirty="0" err="1"/>
              <a:t>কাজ</a:t>
            </a:r>
            <a:endParaRPr lang="en-US" sz="8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592874"/>
            <a:ext cx="12161838" cy="4256643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sz="6583" dirty="0" err="1"/>
              <a:t>আয়াতের</a:t>
            </a:r>
            <a:r>
              <a:rPr lang="en-US" sz="6583" dirty="0"/>
              <a:t> </a:t>
            </a:r>
            <a:r>
              <a:rPr lang="en-US" sz="6583" dirty="0" err="1"/>
              <a:t>অনুবাদ</a:t>
            </a:r>
            <a:r>
              <a:rPr lang="en-US" sz="6583" dirty="0"/>
              <a:t>, </a:t>
            </a:r>
            <a:r>
              <a:rPr lang="en-US" sz="6583" dirty="0" err="1" smtClean="0"/>
              <a:t>শানেনুযুল</a:t>
            </a:r>
            <a:r>
              <a:rPr lang="en-US" sz="6583" dirty="0" smtClean="0"/>
              <a:t>, </a:t>
            </a:r>
            <a:r>
              <a:rPr lang="en-US" sz="6583" dirty="0" err="1" smtClean="0"/>
              <a:t>প্রশ্নোত্তর</a:t>
            </a:r>
            <a:r>
              <a:rPr lang="en-US" sz="6583" dirty="0" smtClean="0"/>
              <a:t> </a:t>
            </a:r>
            <a:r>
              <a:rPr lang="en-US" sz="6583" dirty="0" err="1"/>
              <a:t>এবং</a:t>
            </a:r>
            <a:r>
              <a:rPr lang="en-US" sz="6583" dirty="0"/>
              <a:t> </a:t>
            </a:r>
            <a:r>
              <a:rPr lang="en-US" sz="6583" dirty="0" err="1"/>
              <a:t>তাহকিক</a:t>
            </a:r>
            <a:r>
              <a:rPr lang="en-US" sz="6583" dirty="0"/>
              <a:t> </a:t>
            </a:r>
            <a:r>
              <a:rPr lang="en-US" sz="6583" dirty="0" err="1"/>
              <a:t>গুলো</a:t>
            </a:r>
            <a:r>
              <a:rPr lang="en-US" sz="6583" dirty="0"/>
              <a:t> </a:t>
            </a:r>
            <a:r>
              <a:rPr lang="en-US" sz="6583" dirty="0" err="1"/>
              <a:t>গুছিয়ে</a:t>
            </a:r>
            <a:r>
              <a:rPr lang="en-US" sz="6583" dirty="0"/>
              <a:t> </a:t>
            </a:r>
            <a:r>
              <a:rPr lang="en-US" sz="6583" dirty="0" err="1" smtClean="0"/>
              <a:t>লিখবে</a:t>
            </a:r>
            <a:r>
              <a:rPr lang="en-US" sz="6583" dirty="0" smtClean="0"/>
              <a:t> ।</a:t>
            </a:r>
            <a:endParaRPr lang="en-US" sz="6583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8571"/>
            <a:ext cx="4404518" cy="2356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44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27534"/>
            <a:ext cx="7677160" cy="1839477"/>
          </a:xfr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8778" dirty="0" err="1"/>
              <a:t>ধন্যবাদ</a:t>
            </a:r>
            <a:endParaRPr lang="en-US" sz="8778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" y="1867011"/>
            <a:ext cx="9349413" cy="42156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063610"/>
            <a:ext cx="12161838" cy="76753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389" dirty="0" err="1"/>
              <a:t>স্বাস্থ্য</a:t>
            </a:r>
            <a:r>
              <a:rPr lang="en-US" sz="4389" dirty="0"/>
              <a:t> </a:t>
            </a:r>
            <a:r>
              <a:rPr lang="en-US" sz="4389" dirty="0" err="1"/>
              <a:t>বিধি</a:t>
            </a:r>
            <a:r>
              <a:rPr lang="en-US" sz="4389" dirty="0"/>
              <a:t> </a:t>
            </a:r>
            <a:r>
              <a:rPr lang="en-US" sz="4389" dirty="0" err="1"/>
              <a:t>মেনে</a:t>
            </a:r>
            <a:r>
              <a:rPr lang="en-US" sz="4389" dirty="0"/>
              <a:t> </a:t>
            </a:r>
            <a:r>
              <a:rPr lang="en-US" sz="4389" dirty="0" err="1"/>
              <a:t>চল</a:t>
            </a:r>
            <a:r>
              <a:rPr lang="en-US" sz="4389" dirty="0"/>
              <a:t>, </a:t>
            </a:r>
            <a:r>
              <a:rPr lang="en-US" sz="4389" dirty="0" err="1"/>
              <a:t>আল্লাহ</a:t>
            </a:r>
            <a:r>
              <a:rPr lang="en-US" sz="4389" dirty="0"/>
              <a:t> </a:t>
            </a:r>
            <a:r>
              <a:rPr lang="en-US" sz="4389" dirty="0" err="1"/>
              <a:t>তোমাদের</a:t>
            </a:r>
            <a:r>
              <a:rPr lang="en-US" sz="4389" dirty="0"/>
              <a:t> </a:t>
            </a:r>
            <a:r>
              <a:rPr lang="en-US" sz="4389" dirty="0" err="1"/>
              <a:t>সূস্থ</a:t>
            </a:r>
            <a:r>
              <a:rPr lang="en-US" sz="4389" dirty="0"/>
              <a:t> </a:t>
            </a:r>
            <a:r>
              <a:rPr lang="en-US" sz="4389" dirty="0" err="1"/>
              <a:t>রাখুন</a:t>
            </a:r>
            <a:r>
              <a:rPr lang="en-US" sz="4389" dirty="0"/>
              <a:t>, </a:t>
            </a:r>
            <a:r>
              <a:rPr lang="en-US" sz="4389" dirty="0" err="1"/>
              <a:t>আমীন</a:t>
            </a:r>
            <a:r>
              <a:rPr lang="en-US" sz="4389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09622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NikoshBAN"/>
        <a:ea typeface=""/>
        <a:cs typeface="NikoshBAN"/>
      </a:majorFont>
      <a:minorFont>
        <a:latin typeface="NikoshBAN"/>
        <a:ea typeface=""/>
        <a:cs typeface="NikoshB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3500</TotalTime>
  <Words>584</Words>
  <Application>Microsoft Office PowerPoint</Application>
  <PresentationFormat>Custom</PresentationFormat>
  <Paragraphs>103</Paragraphs>
  <Slides>33</Slides>
  <Notes>0</Notes>
  <HiddenSlides>1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4" baseType="lpstr">
      <vt:lpstr>Arial Unicode MS</vt:lpstr>
      <vt:lpstr>Arabic Transparent</vt:lpstr>
      <vt:lpstr>Arial</vt:lpstr>
      <vt:lpstr>Kalpurush</vt:lpstr>
      <vt:lpstr>NikoshBAN</vt:lpstr>
      <vt:lpstr>SolaimanLipi</vt:lpstr>
      <vt:lpstr>Times New Roman</vt:lpstr>
      <vt:lpstr>Vrinda</vt:lpstr>
      <vt:lpstr>Wingdings</vt:lpstr>
      <vt:lpstr>Office Theme</vt:lpstr>
      <vt:lpstr>Packager Shell Object</vt:lpstr>
      <vt:lpstr>স্বাগতম</vt:lpstr>
      <vt:lpstr>পরিচিতি</vt:lpstr>
      <vt:lpstr>ছবি দেখে কি বুঝতে পারছ?</vt:lpstr>
      <vt:lpstr>PowerPoint Presentation</vt:lpstr>
      <vt:lpstr>PowerPoint Presentation</vt:lpstr>
      <vt:lpstr>PowerPoint Presentation</vt:lpstr>
      <vt:lpstr>শিখনফল</vt:lpstr>
      <vt:lpstr>এসো একটি ভিডিও দেখি</vt:lpstr>
      <vt:lpstr> আয়াত: ০১</vt:lpstr>
      <vt:lpstr>শব্দার্থ দেখি</vt:lpstr>
      <vt:lpstr>আয়াতের অনুবাদ:</vt:lpstr>
      <vt:lpstr>PowerPoint Presentation</vt:lpstr>
      <vt:lpstr>শব্দার্থ দেখি</vt:lpstr>
      <vt:lpstr>আয়াতের অনুবাদ:</vt:lpstr>
      <vt:lpstr> আয়াত: ০3</vt:lpstr>
      <vt:lpstr>শব্দার্থ দেখি</vt:lpstr>
      <vt:lpstr>আয়াতের অনুবাদ:</vt:lpstr>
      <vt:lpstr>শানেনুযূল:</vt:lpstr>
      <vt:lpstr>শানেনুযূল:</vt:lpstr>
      <vt:lpstr>প্রশ্নোত্তর পর্ব:</vt:lpstr>
      <vt:lpstr>প্রশ্নোত্তর পর্ব:</vt:lpstr>
      <vt:lpstr>حقق الكلمات (তাহকীক কর)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এসো একটি কুইজে অংশগ্রহণ করি</vt:lpstr>
      <vt:lpstr>ব্যাখ্যা ১: “---”</vt:lpstr>
      <vt:lpstr>দলগত কাজ</vt:lpstr>
      <vt:lpstr>মূল্যায়ন</vt:lpstr>
      <vt:lpstr>واجب المنزلى  বাড়ির কাজ</vt:lpstr>
      <vt:lpstr>ধন্যবাদ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User</cp:lastModifiedBy>
  <cp:revision>165</cp:revision>
  <dcterms:created xsi:type="dcterms:W3CDTF">2006-08-16T00:00:00Z</dcterms:created>
  <dcterms:modified xsi:type="dcterms:W3CDTF">2026-10-23T15:09:23Z</dcterms:modified>
</cp:coreProperties>
</file>