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9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3B3FD99-22B0-4CEA-B262-B878CFABA763}"/>
              </a:ext>
            </a:extLst>
          </p:cNvPr>
          <p:cNvSpPr txBox="1"/>
          <p:nvPr/>
        </p:nvSpPr>
        <p:spPr>
          <a:xfrm>
            <a:off x="3657600" y="304800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8EFDC5-FE4F-454A-B2CB-AA82D50934BC}"/>
              </a:ext>
            </a:extLst>
          </p:cNvPr>
          <p:cNvSpPr txBox="1"/>
          <p:nvPr/>
        </p:nvSpPr>
        <p:spPr>
          <a:xfrm>
            <a:off x="1295400" y="480060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9B81AD-37A9-4B64-A1BC-0FC74B0772FF}"/>
              </a:ext>
            </a:extLst>
          </p:cNvPr>
          <p:cNvSpPr txBox="1"/>
          <p:nvPr/>
        </p:nvSpPr>
        <p:spPr>
          <a:xfrm>
            <a:off x="5410200" y="4800600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5" name="Picture 4" descr="A group of hands holding up colorful letters&#10;&#10;Description automatically generated with medium confidence">
            <a:extLst>
              <a:ext uri="{FF2B5EF4-FFF2-40B4-BE49-F238E27FC236}">
                <a16:creationId xmlns="" xmlns:a16="http://schemas.microsoft.com/office/drawing/2014/main" id="{5F8C6525-4909-48EF-F477-CC3FD4E2B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"/>
            <a:ext cx="5734051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040E62-ED54-4F4D-A555-FD436ADF59C0}"/>
              </a:ext>
            </a:extLst>
          </p:cNvPr>
          <p:cNvSpPr txBox="1"/>
          <p:nvPr/>
        </p:nvSpPr>
        <p:spPr>
          <a:xfrm>
            <a:off x="2448365" y="163289"/>
            <a:ext cx="4656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CBE854-0C4B-4E39-89D7-E89D8AE6F1A7}"/>
              </a:ext>
            </a:extLst>
          </p:cNvPr>
          <p:cNvSpPr txBox="1"/>
          <p:nvPr/>
        </p:nvSpPr>
        <p:spPr>
          <a:xfrm>
            <a:off x="4776568" y="1219199"/>
            <a:ext cx="44829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 2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–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17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A person with a beard&#10;&#10;Description automatically generated with medium confidence">
            <a:extLst>
              <a:ext uri="{FF2B5EF4-FFF2-40B4-BE49-F238E27FC236}">
                <a16:creationId xmlns="" xmlns:a16="http://schemas.microsoft.com/office/drawing/2014/main" id="{C2C31101-2BA4-EA69-EB71-6118F59582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1" r="21994"/>
          <a:stretch/>
        </p:blipFill>
        <p:spPr>
          <a:xfrm>
            <a:off x="2057400" y="3745900"/>
            <a:ext cx="358140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2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B5DB0B1-56A7-4E39-88EB-94C12F11ED52}"/>
              </a:ext>
            </a:extLst>
          </p:cNvPr>
          <p:cNvSpPr txBox="1"/>
          <p:nvPr/>
        </p:nvSpPr>
        <p:spPr>
          <a:xfrm>
            <a:off x="602060" y="2606768"/>
            <a:ext cx="834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recognize the sounds of the alphabet in familiar words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1F58FC-1999-4801-95B1-332C690C2F2D}"/>
              </a:ext>
            </a:extLst>
          </p:cNvPr>
          <p:cNvSpPr txBox="1"/>
          <p:nvPr/>
        </p:nvSpPr>
        <p:spPr>
          <a:xfrm>
            <a:off x="617141" y="3409012"/>
            <a:ext cx="833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4.1.2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recognize and read aloud the capital letters properly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                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8BA39B-ABA6-4497-B180-27CD1E8FF32D}"/>
              </a:ext>
            </a:extLst>
          </p:cNvPr>
          <p:cNvSpPr txBox="1"/>
          <p:nvPr/>
        </p:nvSpPr>
        <p:spPr>
          <a:xfrm>
            <a:off x="533400" y="4191000"/>
            <a:ext cx="844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4.1.3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recognize and read aloud the small letters properly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1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="" xmlns:a16="http://schemas.microsoft.com/office/drawing/2014/main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1143000" y="304800"/>
            <a:ext cx="2576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Greetings</a:t>
            </a:r>
          </a:p>
        </p:txBody>
      </p:sp>
    </p:spTree>
    <p:extLst>
      <p:ext uri="{BB962C8B-B14F-4D97-AF65-F5344CB8AC3E}">
        <p14:creationId xmlns:p14="http://schemas.microsoft.com/office/powerpoint/2010/main" val="429460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="" xmlns:a16="http://schemas.microsoft.com/office/drawing/2014/main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332467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="" xmlns:a16="http://schemas.microsoft.com/office/drawing/2014/main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854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00D2F1-FC59-4585-9797-8733C7440BD4}"/>
              </a:ext>
            </a:extLst>
          </p:cNvPr>
          <p:cNvSpPr txBox="1"/>
          <p:nvPr/>
        </p:nvSpPr>
        <p:spPr>
          <a:xfrm>
            <a:off x="3431718" y="2228671"/>
            <a:ext cx="3887959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apple, ball ,cat, ant, cap, fish, dog, goat, elephant, egg.</a:t>
            </a:r>
            <a:endParaRPr lang="en-US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E9A8D00-0087-A6BE-B9EA-76CFE0108058}"/>
              </a:ext>
            </a:extLst>
          </p:cNvPr>
          <p:cNvSpPr txBox="1"/>
          <p:nvPr/>
        </p:nvSpPr>
        <p:spPr>
          <a:xfrm>
            <a:off x="685800" y="859258"/>
            <a:ext cx="7315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Look at the picture. Say the names of the things and the objects that you see.</a:t>
            </a:r>
            <a:endParaRPr lang="en-US" sz="2800" b="1" u="sng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286000"/>
            <a:ext cx="4882365" cy="300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0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90103"/>
            <a:ext cx="8839200" cy="107721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students-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Let’s watch a picture and think  about this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81200"/>
            <a:ext cx="1775925" cy="953741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876800"/>
            <a:ext cx="1479939" cy="986630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81200"/>
            <a:ext cx="1710152" cy="85507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724400"/>
            <a:ext cx="1677262" cy="9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9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5">
            <a:extLst>
              <a:ext uri="{FF2B5EF4-FFF2-40B4-BE49-F238E27FC236}">
                <a16:creationId xmlns="" xmlns:a16="http://schemas.microsoft.com/office/drawing/2014/main" id="{D28F3611-EA9B-4040-BE64-04C24F3C0A45}"/>
              </a:ext>
            </a:extLst>
          </p:cNvPr>
          <p:cNvSpPr/>
          <p:nvPr/>
        </p:nvSpPr>
        <p:spPr>
          <a:xfrm>
            <a:off x="380793" y="381000"/>
            <a:ext cx="8763207" cy="1490923"/>
          </a:xfrm>
          <a:prstGeom prst="cloudCallout">
            <a:avLst>
              <a:gd name="adj1" fmla="val -18391"/>
              <a:gd name="adj2" fmla="val 8937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 we are going to learn some English letters.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409F27F-C154-4D89-952C-29C274388B6A}"/>
              </a:ext>
            </a:extLst>
          </p:cNvPr>
          <p:cNvSpPr/>
          <p:nvPr/>
        </p:nvSpPr>
        <p:spPr>
          <a:xfrm>
            <a:off x="640567" y="2746945"/>
            <a:ext cx="7749988" cy="312668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Alphabet </a:t>
            </a:r>
            <a:r>
              <a:rPr lang="en-US" sz="6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7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66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72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6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6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36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381000"/>
            <a:ext cx="4164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picture? 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2065393" y="4823454"/>
            <a:ext cx="5804015" cy="134559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0968" y="4957534"/>
            <a:ext cx="427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56718" y="5522713"/>
            <a:ext cx="3088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uilt</a:t>
            </a:r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.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6629400" y="2875851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uilt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8C654F7-CEA3-07ED-A249-F42EDE84C297}"/>
              </a:ext>
            </a:extLst>
          </p:cNvPr>
          <p:cNvSpPr txBox="1"/>
          <p:nvPr/>
        </p:nvSpPr>
        <p:spPr>
          <a:xfrm>
            <a:off x="685800" y="1143000"/>
            <a:ext cx="7489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A789703-DC32-3BC8-05DB-7F49F054CBDA}"/>
              </a:ext>
            </a:extLst>
          </p:cNvPr>
          <p:cNvSpPr txBox="1"/>
          <p:nvPr/>
        </p:nvSpPr>
        <p:spPr>
          <a:xfrm>
            <a:off x="594744" y="2875851"/>
            <a:ext cx="9028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6705600" y="1282195"/>
            <a:ext cx="2158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uilt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286000"/>
            <a:ext cx="1775925" cy="95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1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82C4551-FB12-4683-9088-4E71947F335F}"/>
              </a:ext>
            </a:extLst>
          </p:cNvPr>
          <p:cNvSpPr/>
          <p:nvPr/>
        </p:nvSpPr>
        <p:spPr>
          <a:xfrm>
            <a:off x="-2743200" y="-381000"/>
            <a:ext cx="12192000" cy="6858000"/>
          </a:xfrm>
          <a:prstGeom prst="rect">
            <a:avLst/>
          </a:prstGeom>
          <a:noFill/>
          <a:ln w="2095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123EA3C-6840-447E-8B02-554C15AA6B5C}"/>
              </a:ext>
            </a:extLst>
          </p:cNvPr>
          <p:cNvSpPr txBox="1"/>
          <p:nvPr/>
        </p:nvSpPr>
        <p:spPr>
          <a:xfrm>
            <a:off x="2286000" y="228600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8C654F7-CEA3-07ED-A249-F42EDE84C297}"/>
              </a:ext>
            </a:extLst>
          </p:cNvPr>
          <p:cNvSpPr txBox="1"/>
          <p:nvPr/>
        </p:nvSpPr>
        <p:spPr>
          <a:xfrm>
            <a:off x="838200" y="16002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A789703-DC32-3BC8-05DB-7F49F054CBDA}"/>
              </a:ext>
            </a:extLst>
          </p:cNvPr>
          <p:cNvSpPr txBox="1"/>
          <p:nvPr/>
        </p:nvSpPr>
        <p:spPr>
          <a:xfrm>
            <a:off x="843274" y="3732840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6172200" y="1371600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ueen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6629400" y="3810000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ueen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69662" y="4957533"/>
            <a:ext cx="4278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</a:p>
        </p:txBody>
      </p:sp>
      <p:sp>
        <p:nvSpPr>
          <p:cNvPr id="7" name="Rectangle 6"/>
          <p:cNvSpPr/>
          <p:nvPr/>
        </p:nvSpPr>
        <p:spPr>
          <a:xfrm>
            <a:off x="3898655" y="5682734"/>
            <a:ext cx="27494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ueen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latin typeface="Kalpurush" panose="02000600000000000000" pitchFamily="2" charset="0"/>
                <a:cs typeface="Kalpurush" panose="02000600000000000000" pitchFamily="2" charset="0"/>
              </a:rPr>
              <a:t>.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667000"/>
            <a:ext cx="1479939" cy="9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2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11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23EA3C-6840-447E-8B02-554C15AA6B5C}"/>
              </a:ext>
            </a:extLst>
          </p:cNvPr>
          <p:cNvSpPr txBox="1"/>
          <p:nvPr/>
        </p:nvSpPr>
        <p:spPr>
          <a:xfrm>
            <a:off x="2209800" y="228600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u="sng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8C654F7-CEA3-07ED-A249-F42EDE84C297}"/>
              </a:ext>
            </a:extLst>
          </p:cNvPr>
          <p:cNvSpPr txBox="1"/>
          <p:nvPr/>
        </p:nvSpPr>
        <p:spPr>
          <a:xfrm>
            <a:off x="787558" y="1263815"/>
            <a:ext cx="26276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uler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789703-DC32-3BC8-05DB-7F49F054CBDA}"/>
              </a:ext>
            </a:extLst>
          </p:cNvPr>
          <p:cNvSpPr txBox="1"/>
          <p:nvPr/>
        </p:nvSpPr>
        <p:spPr>
          <a:xfrm>
            <a:off x="787558" y="4198332"/>
            <a:ext cx="26917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uler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7193019" y="1313701"/>
            <a:ext cx="684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8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7193019" y="4087655"/>
            <a:ext cx="9989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8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61635" y="4849077"/>
            <a:ext cx="2201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67195" y="5521771"/>
            <a:ext cx="2241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uler</a:t>
            </a:r>
            <a:r>
              <a:rPr lang="en-US" sz="2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.</a:t>
            </a:r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819400"/>
            <a:ext cx="1710152" cy="85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123EA3C-6840-447E-8B02-554C15AA6B5C}"/>
              </a:ext>
            </a:extLst>
          </p:cNvPr>
          <p:cNvSpPr txBox="1"/>
          <p:nvPr/>
        </p:nvSpPr>
        <p:spPr>
          <a:xfrm>
            <a:off x="2209800" y="381000"/>
            <a:ext cx="4317053" cy="6506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u="sng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8C654F7-CEA3-07ED-A249-F42EDE84C297}"/>
              </a:ext>
            </a:extLst>
          </p:cNvPr>
          <p:cNvSpPr txBox="1"/>
          <p:nvPr/>
        </p:nvSpPr>
        <p:spPr>
          <a:xfrm>
            <a:off x="787558" y="1263815"/>
            <a:ext cx="16241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789703-DC32-3BC8-05DB-7F49F054CBDA}"/>
              </a:ext>
            </a:extLst>
          </p:cNvPr>
          <p:cNvSpPr txBox="1"/>
          <p:nvPr/>
        </p:nvSpPr>
        <p:spPr>
          <a:xfrm>
            <a:off x="787558" y="4198332"/>
            <a:ext cx="17796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7162800" y="1447800"/>
            <a:ext cx="6848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7DCD03-5D40-9DBE-05F6-49E9AB8816A0}"/>
              </a:ext>
            </a:extLst>
          </p:cNvPr>
          <p:cNvSpPr txBox="1"/>
          <p:nvPr/>
        </p:nvSpPr>
        <p:spPr>
          <a:xfrm>
            <a:off x="7055388" y="4436762"/>
            <a:ext cx="9989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en-US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93792" y="5152439"/>
            <a:ext cx="2201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this?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49847" y="5698646"/>
            <a:ext cx="19239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28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.</a:t>
            </a:r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819400"/>
            <a:ext cx="1677262" cy="9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965307" y="1447800"/>
            <a:ext cx="6273871" cy="1988641"/>
            <a:chOff x="1032897" y="1220498"/>
            <a:chExt cx="9376543" cy="1988641"/>
          </a:xfrm>
        </p:grpSpPr>
        <p:grpSp>
          <p:nvGrpSpPr>
            <p:cNvPr id="3" name="Group 2"/>
            <p:cNvGrpSpPr/>
            <p:nvPr/>
          </p:nvGrpSpPr>
          <p:grpSpPr>
            <a:xfrm>
              <a:off x="1032897" y="1220498"/>
              <a:ext cx="9234297" cy="791721"/>
              <a:chOff x="1842314" y="2196844"/>
              <a:chExt cx="7896633" cy="791721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842314" y="2219124"/>
                <a:ext cx="381109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endParaRPr lang="en-US" sz="4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615669" y="2203879"/>
                <a:ext cx="376678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791210" y="2196844"/>
                <a:ext cx="194773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uilt</a:t>
                </a:r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270369" y="2439698"/>
              <a:ext cx="9139071" cy="769441"/>
              <a:chOff x="1066559" y="3940500"/>
              <a:chExt cx="9492803" cy="769441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066559" y="3940500"/>
                <a:ext cx="40124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66FF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en-US" sz="4400" b="1" dirty="0" err="1" smtClean="0">
                    <a:solidFill>
                      <a:srgbClr val="66FF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solidFill>
                      <a:srgbClr val="66FF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66FF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endParaRPr lang="en-US" sz="4400" b="1" dirty="0">
                  <a:solidFill>
                    <a:srgbClr val="66FF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615312" y="3940500"/>
                <a:ext cx="420724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809190" y="3940500"/>
                <a:ext cx="275017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uilt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6501EFB8-E11B-2BA4-81A7-42C27B0C601A}"/>
              </a:ext>
            </a:extLst>
          </p:cNvPr>
          <p:cNvSpPr txBox="1"/>
          <p:nvPr/>
        </p:nvSpPr>
        <p:spPr>
          <a:xfrm>
            <a:off x="2667000" y="304800"/>
            <a:ext cx="5024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 practice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667000" y="4038600"/>
            <a:ext cx="6781800" cy="1912441"/>
            <a:chOff x="475259" y="3988079"/>
            <a:chExt cx="10902906" cy="1912441"/>
          </a:xfrm>
        </p:grpSpPr>
        <p:sp>
          <p:nvSpPr>
            <p:cNvPr id="13" name="TextBox 12"/>
            <p:cNvSpPr txBox="1"/>
            <p:nvPr/>
          </p:nvSpPr>
          <p:spPr>
            <a:xfrm>
              <a:off x="475259" y="3988079"/>
              <a:ext cx="3430128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 </a:t>
              </a:r>
              <a:r>
                <a:rPr lang="en-US" sz="4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37873" y="3988079"/>
              <a:ext cx="35526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 for</a:t>
              </a:r>
              <a:endPara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77983" y="3988079"/>
              <a:ext cx="490018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ueen</a:t>
              </a:r>
              <a:endPara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2773" y="5131079"/>
              <a:ext cx="337290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 </a:t>
              </a:r>
              <a:r>
                <a:rPr lang="en-US" sz="4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50396" y="5131079"/>
              <a:ext cx="367513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 for</a:t>
              </a:r>
              <a:endPara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13010" y="5131079"/>
              <a:ext cx="318511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4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ueen</a:t>
              </a:r>
              <a:endPara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1775925" cy="953741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724400"/>
            <a:ext cx="1479939" cy="9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3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23300" y="4114800"/>
            <a:ext cx="6620700" cy="1765630"/>
            <a:chOff x="1392076" y="1946953"/>
            <a:chExt cx="8138295" cy="1765630"/>
          </a:xfrm>
        </p:grpSpPr>
        <p:grpSp>
          <p:nvGrpSpPr>
            <p:cNvPr id="3" name="Group 2"/>
            <p:cNvGrpSpPr/>
            <p:nvPr/>
          </p:nvGrpSpPr>
          <p:grpSpPr>
            <a:xfrm>
              <a:off x="1392076" y="1946953"/>
              <a:ext cx="8138295" cy="769442"/>
              <a:chOff x="1678675" y="1828795"/>
              <a:chExt cx="7431619" cy="769442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678675" y="1828796"/>
                <a:ext cx="312533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sz="4400" b="1" dirty="0" err="1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44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663552" y="1828795"/>
                <a:ext cx="36985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 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776527" y="1828795"/>
                <a:ext cx="23337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651737" y="2943141"/>
              <a:ext cx="7699531" cy="769442"/>
              <a:chOff x="1583497" y="2642889"/>
              <a:chExt cx="7699531" cy="769442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583497" y="2642890"/>
                <a:ext cx="31628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sz="4400" b="1" dirty="0" err="1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00B0F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4400" b="1" dirty="0">
                  <a:solidFill>
                    <a:srgbClr val="00B0F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431754" y="2642890"/>
                <a:ext cx="36382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837235" y="2642889"/>
                <a:ext cx="244579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6501EFB8-E11B-2BA4-81A7-42C27B0C601A}"/>
              </a:ext>
            </a:extLst>
          </p:cNvPr>
          <p:cNvSpPr txBox="1"/>
          <p:nvPr/>
        </p:nvSpPr>
        <p:spPr>
          <a:xfrm>
            <a:off x="2438400" y="251410"/>
            <a:ext cx="5024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 practice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442787" y="1383881"/>
            <a:ext cx="6725327" cy="1765630"/>
            <a:chOff x="1392076" y="1946953"/>
            <a:chExt cx="8209164" cy="1765630"/>
          </a:xfrm>
        </p:grpSpPr>
        <p:grpSp>
          <p:nvGrpSpPr>
            <p:cNvPr id="13" name="Group 12"/>
            <p:cNvGrpSpPr/>
            <p:nvPr/>
          </p:nvGrpSpPr>
          <p:grpSpPr>
            <a:xfrm>
              <a:off x="1392076" y="1946953"/>
              <a:ext cx="7318952" cy="769442"/>
              <a:chOff x="1678675" y="1828795"/>
              <a:chExt cx="6683422" cy="769442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1678675" y="1828796"/>
                <a:ext cx="237331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sz="4400" b="1" dirty="0" err="1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4400" b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663552" y="1828795"/>
                <a:ext cx="369854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:r>
                  <a:rPr lang="en-US" sz="4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uler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651737" y="2943141"/>
              <a:ext cx="7949503" cy="769442"/>
              <a:chOff x="1583497" y="2642889"/>
              <a:chExt cx="7949503" cy="769442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583497" y="2642890"/>
                <a:ext cx="31628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</a:t>
                </a:r>
                <a:r>
                  <a:rPr lang="en-US" sz="4400" b="1" dirty="0" err="1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 err="1" smtClean="0">
                    <a:solidFill>
                      <a:srgbClr val="92D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US" sz="4400" b="1" dirty="0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868797" y="2642890"/>
                <a:ext cx="363826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for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087207" y="2642889"/>
                <a:ext cx="244579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uler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52600"/>
            <a:ext cx="1710152" cy="855078"/>
          </a:xfrm>
          <a:prstGeom prst="rect">
            <a:avLst/>
          </a:prstGeom>
        </p:spPr>
      </p:pic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648200"/>
            <a:ext cx="1677262" cy="9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0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49184"/>
            <a:ext cx="4209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1377" y="2750939"/>
            <a:ext cx="2571023" cy="156966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qQ</a:t>
            </a:r>
            <a:endParaRPr lang="en-US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7847" y="2750939"/>
            <a:ext cx="1842448" cy="1569660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endParaRPr lang="en-US" sz="9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201" y="304800"/>
            <a:ext cx="8788399" cy="5539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Read and match the small and capital letters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0800" y="1524000"/>
            <a:ext cx="1495828" cy="22159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3977263"/>
            <a:ext cx="1495828" cy="22159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48379" y="1524000"/>
            <a:ext cx="1674275" cy="2221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0672" y="3976526"/>
            <a:ext cx="1573528" cy="2216728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69181" y="3356019"/>
            <a:ext cx="1410571" cy="114300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69181" y="3356019"/>
            <a:ext cx="1410571" cy="1143000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367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04800"/>
            <a:ext cx="4806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word</a:t>
            </a:r>
            <a:r>
              <a:rPr lang="en-US" sz="6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8288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quilt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3886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Quilt</a:t>
            </a:r>
            <a:endParaRPr lang="en-US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89301"/>
            <a:ext cx="1489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queen</a:t>
            </a:r>
            <a:endParaRPr lang="en-US" sz="40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19050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Queen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4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04800"/>
            <a:ext cx="4806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 the word</a:t>
            </a:r>
            <a:r>
              <a:rPr lang="en-US" sz="6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7800" y="18288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ruler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38862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Ruler</a:t>
            </a:r>
            <a:endParaRPr lang="en-US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89301"/>
            <a:ext cx="1489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</a:t>
            </a:r>
            <a:endParaRPr lang="en-US" sz="40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19050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3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="" xmlns:a16="http://schemas.microsoft.com/office/drawing/2014/main" id="{D13C3B67-8B4D-422E-B2F7-D5CD3DCD9BE6}"/>
              </a:ext>
            </a:extLst>
          </p:cNvPr>
          <p:cNvSpPr/>
          <p:nvPr/>
        </p:nvSpPr>
        <p:spPr>
          <a:xfrm>
            <a:off x="677387" y="380035"/>
            <a:ext cx="6693074" cy="1601165"/>
          </a:xfrm>
          <a:prstGeom prst="leftRightArrow">
            <a:avLst/>
          </a:prstGeom>
          <a:solidFill>
            <a:schemeClr val="bg2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out the Letter 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qQ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</a:t>
            </a:r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7">
            <a:extLst>
              <a:ext uri="{FF2B5EF4-FFF2-40B4-BE49-F238E27FC236}">
                <a16:creationId xmlns="" xmlns:a16="http://schemas.microsoft.com/office/drawing/2014/main" id="{E8AF88CD-293F-44AB-BFD5-1FC4EBD9C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71080"/>
              </p:ext>
            </p:extLst>
          </p:nvPr>
        </p:nvGraphicFramePr>
        <p:xfrm>
          <a:off x="797175" y="3124199"/>
          <a:ext cx="7620000" cy="2662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="" xmlns:a16="http://schemas.microsoft.com/office/drawing/2014/main" val="2583169236"/>
                    </a:ext>
                  </a:extLst>
                </a:gridCol>
                <a:gridCol w="2565400">
                  <a:extLst>
                    <a:ext uri="{9D8B030D-6E8A-4147-A177-3AD203B41FA5}">
                      <a16:colId xmlns="" xmlns:a16="http://schemas.microsoft.com/office/drawing/2014/main" val="3529323561"/>
                    </a:ext>
                  </a:extLst>
                </a:gridCol>
                <a:gridCol w="2489200">
                  <a:extLst>
                    <a:ext uri="{9D8B030D-6E8A-4147-A177-3AD203B41FA5}">
                      <a16:colId xmlns="" xmlns:a16="http://schemas.microsoft.com/office/drawing/2014/main" val="777692954"/>
                    </a:ext>
                  </a:extLst>
                </a:gridCol>
              </a:tblGrid>
              <a:tr h="78280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92D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3600" b="1" dirty="0">
                        <a:solidFill>
                          <a:srgbClr val="92D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4231199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0635712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3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749226"/>
                  </a:ext>
                </a:extLst>
              </a:tr>
            </a:tbl>
          </a:graphicData>
        </a:graphic>
      </p:graphicFrame>
      <p:sp>
        <p:nvSpPr>
          <p:cNvPr id="4" name="Flowchart: Connector 3">
            <a:extLst>
              <a:ext uri="{FF2B5EF4-FFF2-40B4-BE49-F238E27FC236}">
                <a16:creationId xmlns="" xmlns:a16="http://schemas.microsoft.com/office/drawing/2014/main" id="{519A37AC-7A6B-4844-B1C6-F3D38AD76B5A}"/>
              </a:ext>
            </a:extLst>
          </p:cNvPr>
          <p:cNvSpPr/>
          <p:nvPr/>
        </p:nvSpPr>
        <p:spPr>
          <a:xfrm>
            <a:off x="4343400" y="4876800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s 1">
            <a:extLst>
              <a:ext uri="{FF2B5EF4-FFF2-40B4-BE49-F238E27FC236}">
                <a16:creationId xmlns="" xmlns:a16="http://schemas.microsoft.com/office/drawing/2014/main" id="{41EEC37C-A523-8B6C-9424-0C3EF00D4E13}"/>
              </a:ext>
            </a:extLst>
          </p:cNvPr>
          <p:cNvSpPr/>
          <p:nvPr/>
        </p:nvSpPr>
        <p:spPr>
          <a:xfrm>
            <a:off x="7315200" y="196938"/>
            <a:ext cx="1828800" cy="6273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WCW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="" xmlns:a16="http://schemas.microsoft.com/office/drawing/2014/main" id="{E36963EC-7AF7-820D-67F0-4172C5159795}"/>
              </a:ext>
            </a:extLst>
          </p:cNvPr>
          <p:cNvSpPr/>
          <p:nvPr/>
        </p:nvSpPr>
        <p:spPr>
          <a:xfrm>
            <a:off x="1676400" y="3962400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lowchart: Connector 6">
            <a:extLst>
              <a:ext uri="{FF2B5EF4-FFF2-40B4-BE49-F238E27FC236}">
                <a16:creationId xmlns="" xmlns:a16="http://schemas.microsoft.com/office/drawing/2014/main" id="{EE073B15-5B30-9CAF-2FAF-166CFB2C9F71}"/>
              </a:ext>
            </a:extLst>
          </p:cNvPr>
          <p:cNvSpPr/>
          <p:nvPr/>
        </p:nvSpPr>
        <p:spPr>
          <a:xfrm>
            <a:off x="4343400" y="3124200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Connector 7">
            <a:extLst>
              <a:ext uri="{FF2B5EF4-FFF2-40B4-BE49-F238E27FC236}">
                <a16:creationId xmlns="" xmlns:a16="http://schemas.microsoft.com/office/drawing/2014/main" id="{AC77F015-16F4-BD1A-EA52-8030A1CA5C18}"/>
              </a:ext>
            </a:extLst>
          </p:cNvPr>
          <p:cNvSpPr/>
          <p:nvPr/>
        </p:nvSpPr>
        <p:spPr>
          <a:xfrm>
            <a:off x="6858000" y="3962400"/>
            <a:ext cx="685800" cy="609600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82C4551-FB12-4683-9088-4E71947F335F}"/>
              </a:ext>
            </a:extLst>
          </p:cNvPr>
          <p:cNvSpPr/>
          <p:nvPr/>
        </p:nvSpPr>
        <p:spPr>
          <a:xfrm>
            <a:off x="0" y="0"/>
            <a:ext cx="11052170" cy="6858000"/>
          </a:xfrm>
          <a:prstGeom prst="rect">
            <a:avLst/>
          </a:prstGeom>
          <a:noFill/>
          <a:ln w="2095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1BF31D5D-881F-4516-8ED3-70142040B488}"/>
              </a:ext>
            </a:extLst>
          </p:cNvPr>
          <p:cNvSpPr/>
          <p:nvPr/>
        </p:nvSpPr>
        <p:spPr>
          <a:xfrm>
            <a:off x="2209800" y="304800"/>
            <a:ext cx="5029200" cy="16764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open your textbook at page no - </a:t>
            </a:r>
            <a:r>
              <a:rPr lang="en-US" sz="32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51. </a:t>
            </a:r>
            <a:endParaRPr lang="en-US" sz="32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133600"/>
            <a:ext cx="5715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Look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, listen and say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79" y="3223615"/>
            <a:ext cx="5975047" cy="283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9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6843" y="3855065"/>
            <a:ext cx="22587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quilt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67600" y="51054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Queen</a:t>
            </a:r>
            <a:endParaRPr lang="en-US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9688" y="1705356"/>
            <a:ext cx="2415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Ruler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90703" y="2804887"/>
            <a:ext cx="2524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</a:t>
            </a:r>
            <a:endParaRPr lang="en-US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28800" y="1981200"/>
            <a:ext cx="6193279" cy="23163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752600" y="2362200"/>
            <a:ext cx="5732362" cy="22582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828800" y="3200400"/>
            <a:ext cx="5715000" cy="2133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981200" y="3314336"/>
            <a:ext cx="5964679" cy="2553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36770" y="135300"/>
            <a:ext cx="566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Matching Word with picture</a:t>
            </a:r>
          </a:p>
        </p:txBody>
      </p:sp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1295400" cy="953741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4600"/>
            <a:ext cx="1079501" cy="986630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91000"/>
            <a:ext cx="1247423" cy="855078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410200"/>
            <a:ext cx="1223433" cy="9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9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1E9A30B-91EF-1942-970A-6BEA9C7D1A0B}"/>
              </a:ext>
            </a:extLst>
          </p:cNvPr>
          <p:cNvSpPr txBox="1"/>
          <p:nvPr/>
        </p:nvSpPr>
        <p:spPr>
          <a:xfrm>
            <a:off x="2514600" y="533400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19400"/>
            <a:ext cx="773995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alphabet </a:t>
            </a:r>
            <a:r>
              <a:rPr lang="en-US" sz="36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3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95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81852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400</Words>
  <Application>Microsoft Office PowerPoint</Application>
  <PresentationFormat>On-screen Show (4:3)</PresentationFormat>
  <Paragraphs>125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4</cp:revision>
  <dcterms:created xsi:type="dcterms:W3CDTF">2006-08-16T00:00:00Z</dcterms:created>
  <dcterms:modified xsi:type="dcterms:W3CDTF">2026-10-23T03:22:08Z</dcterms:modified>
</cp:coreProperties>
</file>