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7F6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0" y="1804987"/>
            <a:ext cx="12192000" cy="0"/>
          </a:xfrm>
          <a:custGeom>
            <a:avLst/>
            <a:gdLst/>
            <a:ahLst/>
            <a:cxnLst/>
            <a:rect l="l" t="t" r="r" b="b"/>
            <a:pathLst>
              <a:path w="12192000" h="0">
                <a:moveTo>
                  <a:pt x="0" y="0"/>
                </a:moveTo>
                <a:lnTo>
                  <a:pt x="1219200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7F6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0" y="1443037"/>
            <a:ext cx="12192000" cy="0"/>
          </a:xfrm>
          <a:custGeom>
            <a:avLst/>
            <a:gdLst/>
            <a:ahLst/>
            <a:cxnLst/>
            <a:rect l="l" t="t" r="r" b="b"/>
            <a:pathLst>
              <a:path w="12192000" h="0">
                <a:moveTo>
                  <a:pt x="0" y="0"/>
                </a:moveTo>
                <a:lnTo>
                  <a:pt x="1219200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2634297" y="120168"/>
            <a:ext cx="7012305" cy="1356995"/>
          </a:xfrm>
          <a:custGeom>
            <a:avLst/>
            <a:gdLst/>
            <a:ahLst/>
            <a:cxnLst/>
            <a:rect l="l" t="t" r="r" b="b"/>
            <a:pathLst>
              <a:path w="7012305" h="1356995">
                <a:moveTo>
                  <a:pt x="7012127" y="0"/>
                </a:moveTo>
                <a:lnTo>
                  <a:pt x="0" y="0"/>
                </a:lnTo>
                <a:lnTo>
                  <a:pt x="0" y="1356969"/>
                </a:lnTo>
                <a:lnTo>
                  <a:pt x="7012127" y="1356969"/>
                </a:lnTo>
                <a:lnTo>
                  <a:pt x="7012127" y="0"/>
                </a:lnTo>
                <a:close/>
              </a:path>
            </a:pathLst>
          </a:custGeom>
          <a:solidFill>
            <a:srgbClr val="000000">
              <a:alpha val="3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2731630" y="162046"/>
            <a:ext cx="6817995" cy="1273810"/>
          </a:xfrm>
          <a:custGeom>
            <a:avLst/>
            <a:gdLst/>
            <a:ahLst/>
            <a:cxnLst/>
            <a:rect l="l" t="t" r="r" b="b"/>
            <a:pathLst>
              <a:path w="6817995" h="1273810">
                <a:moveTo>
                  <a:pt x="6817486" y="0"/>
                </a:moveTo>
                <a:lnTo>
                  <a:pt x="0" y="0"/>
                </a:lnTo>
                <a:lnTo>
                  <a:pt x="0" y="1273213"/>
                </a:lnTo>
                <a:lnTo>
                  <a:pt x="6817486" y="1273213"/>
                </a:lnTo>
                <a:lnTo>
                  <a:pt x="6817486" y="0"/>
                </a:lnTo>
                <a:close/>
              </a:path>
            </a:pathLst>
          </a:custGeom>
          <a:solidFill>
            <a:srgbClr val="E9C8B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2731630" y="162046"/>
            <a:ext cx="6817995" cy="1273810"/>
          </a:xfrm>
          <a:custGeom>
            <a:avLst/>
            <a:gdLst/>
            <a:ahLst/>
            <a:cxnLst/>
            <a:rect l="l" t="t" r="r" b="b"/>
            <a:pathLst>
              <a:path w="6817995" h="1273810">
                <a:moveTo>
                  <a:pt x="0" y="0"/>
                </a:moveTo>
                <a:lnTo>
                  <a:pt x="6817486" y="0"/>
                </a:lnTo>
                <a:lnTo>
                  <a:pt x="6817486" y="1273213"/>
                </a:lnTo>
                <a:lnTo>
                  <a:pt x="0" y="1273213"/>
                </a:lnTo>
                <a:lnTo>
                  <a:pt x="0" y="0"/>
                </a:lnTo>
                <a:close/>
              </a:path>
            </a:pathLst>
          </a:custGeom>
          <a:ln w="57149">
            <a:solidFill>
              <a:srgbClr val="00A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6936" y="1832279"/>
            <a:ext cx="4901565" cy="42945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6F2F9F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7F6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0559" y="120168"/>
            <a:ext cx="11550881" cy="15994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9394" y="2105127"/>
            <a:ext cx="10890250" cy="4010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png"/><Relationship Id="rId3" Type="http://schemas.openxmlformats.org/officeDocument/2006/relationships/hyperlink" Target="mailto:nislam@gmail.com" TargetMode="External"/><Relationship Id="rId4" Type="http://schemas.openxmlformats.org/officeDocument/2006/relationships/image" Target="../media/image3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7F6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788987"/>
            <a:ext cx="12192000" cy="0"/>
          </a:xfrm>
          <a:custGeom>
            <a:avLst/>
            <a:gdLst/>
            <a:ahLst/>
            <a:cxnLst/>
            <a:rect l="l" t="t" r="r" b="b"/>
            <a:pathLst>
              <a:path w="12192000" h="0">
                <a:moveTo>
                  <a:pt x="0" y="0"/>
                </a:moveTo>
                <a:lnTo>
                  <a:pt x="1219200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0"/>
          </a:xfrm>
          <a:prstGeom prst="rect"/>
          <a:solidFill>
            <a:srgbClr val="FFFF00"/>
          </a:solidFill>
          <a:ln w="57150">
            <a:solidFill>
              <a:srgbClr val="FF0000"/>
            </a:solidFill>
          </a:ln>
        </p:spPr>
        <p:txBody>
          <a:bodyPr wrap="square" lIns="0" tIns="3479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740"/>
              </a:spcBef>
            </a:pPr>
            <a:r>
              <a:rPr dirty="0" sz="8000" spc="-1310">
                <a:solidFill>
                  <a:srgbClr val="161616"/>
                </a:solidFill>
              </a:rPr>
              <a:t>স্বাগতম</a:t>
            </a:r>
            <a:endParaRPr sz="8000"/>
          </a:p>
        </p:txBody>
      </p:sp>
      <p:sp>
        <p:nvSpPr>
          <p:cNvPr id="8" name="object 8"/>
          <p:cNvSpPr txBox="1"/>
          <p:nvPr/>
        </p:nvSpPr>
        <p:spPr>
          <a:xfrm>
            <a:off x="5296039" y="3628605"/>
            <a:ext cx="15995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161616"/>
                </a:solidFill>
                <a:latin typeface="Arial"/>
                <a:cs typeface="Arial"/>
              </a:rPr>
              <a:t>WELCOME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9849" y="6673939"/>
            <a:ext cx="1961514" cy="94615"/>
            <a:chOff x="69849" y="6673939"/>
            <a:chExt cx="1961514" cy="9461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849" y="6673939"/>
              <a:ext cx="1936445" cy="9405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019769" y="6675526"/>
              <a:ext cx="11430" cy="91440"/>
            </a:xfrm>
            <a:custGeom>
              <a:avLst/>
              <a:gdLst/>
              <a:ahLst/>
              <a:cxnLst/>
              <a:rect l="l" t="t" r="r" b="b"/>
              <a:pathLst>
                <a:path w="11430" h="91440">
                  <a:moveTo>
                    <a:pt x="11112" y="0"/>
                  </a:moveTo>
                  <a:lnTo>
                    <a:pt x="0" y="0"/>
                  </a:lnTo>
                  <a:lnTo>
                    <a:pt x="0" y="90881"/>
                  </a:lnTo>
                  <a:lnTo>
                    <a:pt x="11112" y="90881"/>
                  </a:lnTo>
                  <a:lnTo>
                    <a:pt x="11112" y="0"/>
                  </a:lnTo>
                  <a:close/>
                </a:path>
              </a:pathLst>
            </a:custGeom>
            <a:solidFill>
              <a:srgbClr val="000000">
                <a:alpha val="49803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05459" rIns="0" bIns="0" rtlCol="0" vert="horz">
            <a:spAutoFit/>
          </a:bodyPr>
          <a:lstStyle/>
          <a:p>
            <a:pPr algn="ctr" marL="88900">
              <a:lnSpc>
                <a:spcPct val="100000"/>
              </a:lnSpc>
              <a:spcBef>
                <a:spcPts val="3979"/>
              </a:spcBef>
            </a:pPr>
            <a:r>
              <a:rPr dirty="0" sz="4800" spc="-470">
                <a:solidFill>
                  <a:srgbClr val="FF0000"/>
                </a:solidFill>
              </a:rPr>
              <a:t>পরিরিরত</a:t>
            </a:r>
            <a:endParaRPr sz="4800"/>
          </a:p>
        </p:txBody>
      </p:sp>
      <p:grpSp>
        <p:nvGrpSpPr>
          <p:cNvPr id="3" name="object 3"/>
          <p:cNvGrpSpPr/>
          <p:nvPr/>
        </p:nvGrpSpPr>
        <p:grpSpPr>
          <a:xfrm>
            <a:off x="791394" y="1735680"/>
            <a:ext cx="5283835" cy="4491355"/>
            <a:chOff x="791394" y="1735680"/>
            <a:chExt cx="5283835" cy="4491355"/>
          </a:xfrm>
        </p:grpSpPr>
        <p:sp>
          <p:nvSpPr>
            <p:cNvPr id="4" name="object 4"/>
            <p:cNvSpPr/>
            <p:nvPr/>
          </p:nvSpPr>
          <p:spPr>
            <a:xfrm>
              <a:off x="819969" y="1764255"/>
              <a:ext cx="5226685" cy="4434205"/>
            </a:xfrm>
            <a:custGeom>
              <a:avLst/>
              <a:gdLst/>
              <a:ahLst/>
              <a:cxnLst/>
              <a:rect l="l" t="t" r="r" b="b"/>
              <a:pathLst>
                <a:path w="5226685" h="4434205">
                  <a:moveTo>
                    <a:pt x="18230" y="29822"/>
                  </a:moveTo>
                  <a:lnTo>
                    <a:pt x="66373" y="17275"/>
                  </a:lnTo>
                  <a:lnTo>
                    <a:pt x="110802" y="10731"/>
                  </a:lnTo>
                  <a:lnTo>
                    <a:pt x="152719" y="9024"/>
                  </a:lnTo>
                  <a:lnTo>
                    <a:pt x="193331" y="10991"/>
                  </a:lnTo>
                  <a:lnTo>
                    <a:pt x="233839" y="15468"/>
                  </a:lnTo>
                  <a:lnTo>
                    <a:pt x="275448" y="21289"/>
                  </a:lnTo>
                  <a:lnTo>
                    <a:pt x="319362" y="27291"/>
                  </a:lnTo>
                  <a:lnTo>
                    <a:pt x="366785" y="32310"/>
                  </a:lnTo>
                  <a:lnTo>
                    <a:pt x="418921" y="35181"/>
                  </a:lnTo>
                  <a:lnTo>
                    <a:pt x="476974" y="34740"/>
                  </a:lnTo>
                  <a:lnTo>
                    <a:pt x="542147" y="29822"/>
                  </a:lnTo>
                  <a:lnTo>
                    <a:pt x="599785" y="25506"/>
                  </a:lnTo>
                  <a:lnTo>
                    <a:pt x="655726" y="24799"/>
                  </a:lnTo>
                  <a:lnTo>
                    <a:pt x="710008" y="26913"/>
                  </a:lnTo>
                  <a:lnTo>
                    <a:pt x="762667" y="31060"/>
                  </a:lnTo>
                  <a:lnTo>
                    <a:pt x="813741" y="36451"/>
                  </a:lnTo>
                  <a:lnTo>
                    <a:pt x="863267" y="42299"/>
                  </a:lnTo>
                  <a:lnTo>
                    <a:pt x="911281" y="47816"/>
                  </a:lnTo>
                  <a:lnTo>
                    <a:pt x="957820" y="52213"/>
                  </a:lnTo>
                  <a:lnTo>
                    <a:pt x="1002923" y="54702"/>
                  </a:lnTo>
                  <a:lnTo>
                    <a:pt x="1046624" y="54496"/>
                  </a:lnTo>
                  <a:lnTo>
                    <a:pt x="1088963" y="50806"/>
                  </a:lnTo>
                  <a:lnTo>
                    <a:pt x="1129974" y="42844"/>
                  </a:lnTo>
                  <a:lnTo>
                    <a:pt x="1169697" y="29822"/>
                  </a:lnTo>
                  <a:lnTo>
                    <a:pt x="1220985" y="13227"/>
                  </a:lnTo>
                  <a:lnTo>
                    <a:pt x="1272848" y="3710"/>
                  </a:lnTo>
                  <a:lnTo>
                    <a:pt x="1324730" y="0"/>
                  </a:lnTo>
                  <a:lnTo>
                    <a:pt x="1376077" y="825"/>
                  </a:lnTo>
                  <a:lnTo>
                    <a:pt x="1426332" y="4915"/>
                  </a:lnTo>
                  <a:lnTo>
                    <a:pt x="1474941" y="10997"/>
                  </a:lnTo>
                  <a:lnTo>
                    <a:pt x="1521347" y="17800"/>
                  </a:lnTo>
                  <a:lnTo>
                    <a:pt x="1564996" y="24053"/>
                  </a:lnTo>
                  <a:lnTo>
                    <a:pt x="1605331" y="28484"/>
                  </a:lnTo>
                  <a:lnTo>
                    <a:pt x="1641798" y="29822"/>
                  </a:lnTo>
                  <a:lnTo>
                    <a:pt x="1674981" y="29619"/>
                  </a:lnTo>
                  <a:lnTo>
                    <a:pt x="1712067" y="30031"/>
                  </a:lnTo>
                  <a:lnTo>
                    <a:pt x="1753032" y="30866"/>
                  </a:lnTo>
                  <a:lnTo>
                    <a:pt x="1797851" y="31934"/>
                  </a:lnTo>
                  <a:lnTo>
                    <a:pt x="1846501" y="33042"/>
                  </a:lnTo>
                  <a:lnTo>
                    <a:pt x="1898958" y="33999"/>
                  </a:lnTo>
                  <a:lnTo>
                    <a:pt x="1955199" y="34615"/>
                  </a:lnTo>
                  <a:lnTo>
                    <a:pt x="2015201" y="34696"/>
                  </a:lnTo>
                  <a:lnTo>
                    <a:pt x="2078938" y="34052"/>
                  </a:lnTo>
                  <a:lnTo>
                    <a:pt x="2146388" y="32491"/>
                  </a:lnTo>
                  <a:lnTo>
                    <a:pt x="2217527" y="29822"/>
                  </a:lnTo>
                  <a:lnTo>
                    <a:pt x="2276382" y="28239"/>
                  </a:lnTo>
                  <a:lnTo>
                    <a:pt x="2330065" y="28723"/>
                  </a:lnTo>
                  <a:lnTo>
                    <a:pt x="2379506" y="30782"/>
                  </a:lnTo>
                  <a:lnTo>
                    <a:pt x="2425633" y="33925"/>
                  </a:lnTo>
                  <a:lnTo>
                    <a:pt x="2469377" y="37660"/>
                  </a:lnTo>
                  <a:lnTo>
                    <a:pt x="2511668" y="41494"/>
                  </a:lnTo>
                  <a:lnTo>
                    <a:pt x="2553434" y="44937"/>
                  </a:lnTo>
                  <a:lnTo>
                    <a:pt x="2595606" y="47497"/>
                  </a:lnTo>
                  <a:lnTo>
                    <a:pt x="2639113" y="48680"/>
                  </a:lnTo>
                  <a:lnTo>
                    <a:pt x="2684885" y="47996"/>
                  </a:lnTo>
                  <a:lnTo>
                    <a:pt x="2733851" y="44954"/>
                  </a:lnTo>
                  <a:lnTo>
                    <a:pt x="2786941" y="39059"/>
                  </a:lnTo>
                  <a:lnTo>
                    <a:pt x="2845085" y="29822"/>
                  </a:lnTo>
                  <a:lnTo>
                    <a:pt x="2917353" y="19181"/>
                  </a:lnTo>
                  <a:lnTo>
                    <a:pt x="2977066" y="15016"/>
                  </a:lnTo>
                  <a:lnTo>
                    <a:pt x="3026413" y="15787"/>
                  </a:lnTo>
                  <a:lnTo>
                    <a:pt x="3067582" y="19951"/>
                  </a:lnTo>
                  <a:lnTo>
                    <a:pt x="3102760" y="25965"/>
                  </a:lnTo>
                  <a:lnTo>
                    <a:pt x="3134135" y="32288"/>
                  </a:lnTo>
                  <a:lnTo>
                    <a:pt x="3163895" y="37377"/>
                  </a:lnTo>
                  <a:lnTo>
                    <a:pt x="3194228" y="39691"/>
                  </a:lnTo>
                  <a:lnTo>
                    <a:pt x="3227322" y="37686"/>
                  </a:lnTo>
                  <a:lnTo>
                    <a:pt x="3265366" y="29822"/>
                  </a:lnTo>
                  <a:lnTo>
                    <a:pt x="3311284" y="20832"/>
                  </a:lnTo>
                  <a:lnTo>
                    <a:pt x="3357382" y="17900"/>
                  </a:lnTo>
                  <a:lnTo>
                    <a:pt x="3403667" y="19394"/>
                  </a:lnTo>
                  <a:lnTo>
                    <a:pt x="3450145" y="23680"/>
                  </a:lnTo>
                  <a:lnTo>
                    <a:pt x="3496822" y="29125"/>
                  </a:lnTo>
                  <a:lnTo>
                    <a:pt x="3543705" y="34095"/>
                  </a:lnTo>
                  <a:lnTo>
                    <a:pt x="3590799" y="36957"/>
                  </a:lnTo>
                  <a:lnTo>
                    <a:pt x="3638111" y="36077"/>
                  </a:lnTo>
                  <a:lnTo>
                    <a:pt x="3685647" y="29822"/>
                  </a:lnTo>
                  <a:lnTo>
                    <a:pt x="3719421" y="24953"/>
                  </a:lnTo>
                  <a:lnTo>
                    <a:pt x="3758899" y="22299"/>
                  </a:lnTo>
                  <a:lnTo>
                    <a:pt x="3803224" y="21494"/>
                  </a:lnTo>
                  <a:lnTo>
                    <a:pt x="3851536" y="22170"/>
                  </a:lnTo>
                  <a:lnTo>
                    <a:pt x="3902977" y="23962"/>
                  </a:lnTo>
                  <a:lnTo>
                    <a:pt x="3956687" y="26503"/>
                  </a:lnTo>
                  <a:lnTo>
                    <a:pt x="4011808" y="29427"/>
                  </a:lnTo>
                  <a:lnTo>
                    <a:pt x="4067481" y="32367"/>
                  </a:lnTo>
                  <a:lnTo>
                    <a:pt x="4122848" y="34957"/>
                  </a:lnTo>
                  <a:lnTo>
                    <a:pt x="4177049" y="36829"/>
                  </a:lnTo>
                  <a:lnTo>
                    <a:pt x="4229225" y="37619"/>
                  </a:lnTo>
                  <a:lnTo>
                    <a:pt x="4278519" y="36958"/>
                  </a:lnTo>
                  <a:lnTo>
                    <a:pt x="4324070" y="34482"/>
                  </a:lnTo>
                  <a:lnTo>
                    <a:pt x="4365021" y="29822"/>
                  </a:lnTo>
                  <a:lnTo>
                    <a:pt x="4397609" y="25643"/>
                  </a:lnTo>
                  <a:lnTo>
                    <a:pt x="4432199" y="22685"/>
                  </a:lnTo>
                  <a:lnTo>
                    <a:pt x="4468803" y="20809"/>
                  </a:lnTo>
                  <a:lnTo>
                    <a:pt x="4507435" y="19874"/>
                  </a:lnTo>
                  <a:lnTo>
                    <a:pt x="4548105" y="19741"/>
                  </a:lnTo>
                  <a:lnTo>
                    <a:pt x="4590828" y="20271"/>
                  </a:lnTo>
                  <a:lnTo>
                    <a:pt x="4635616" y="21323"/>
                  </a:lnTo>
                  <a:lnTo>
                    <a:pt x="4682481" y="22757"/>
                  </a:lnTo>
                  <a:lnTo>
                    <a:pt x="4731436" y="24434"/>
                  </a:lnTo>
                  <a:lnTo>
                    <a:pt x="4782494" y="26215"/>
                  </a:lnTo>
                  <a:lnTo>
                    <a:pt x="4835667" y="27958"/>
                  </a:lnTo>
                  <a:lnTo>
                    <a:pt x="4890968" y="29526"/>
                  </a:lnTo>
                  <a:lnTo>
                    <a:pt x="4948409" y="30777"/>
                  </a:lnTo>
                  <a:lnTo>
                    <a:pt x="5008003" y="31571"/>
                  </a:lnTo>
                  <a:lnTo>
                    <a:pt x="5069763" y="31771"/>
                  </a:lnTo>
                  <a:lnTo>
                    <a:pt x="5133701" y="31234"/>
                  </a:lnTo>
                  <a:lnTo>
                    <a:pt x="5199830" y="29822"/>
                  </a:lnTo>
                  <a:lnTo>
                    <a:pt x="5208005" y="64017"/>
                  </a:lnTo>
                  <a:lnTo>
                    <a:pt x="5211415" y="103253"/>
                  </a:lnTo>
                  <a:lnTo>
                    <a:pt x="5211274" y="147558"/>
                  </a:lnTo>
                  <a:lnTo>
                    <a:pt x="5208798" y="196964"/>
                  </a:lnTo>
                  <a:lnTo>
                    <a:pt x="5205200" y="251500"/>
                  </a:lnTo>
                  <a:lnTo>
                    <a:pt x="5201696" y="311197"/>
                  </a:lnTo>
                  <a:lnTo>
                    <a:pt x="5199501" y="376084"/>
                  </a:lnTo>
                  <a:lnTo>
                    <a:pt x="5199830" y="446192"/>
                  </a:lnTo>
                  <a:lnTo>
                    <a:pt x="5201001" y="501126"/>
                  </a:lnTo>
                  <a:lnTo>
                    <a:pt x="5201442" y="550655"/>
                  </a:lnTo>
                  <a:lnTo>
                    <a:pt x="5201327" y="596428"/>
                  </a:lnTo>
                  <a:lnTo>
                    <a:pt x="5200834" y="640094"/>
                  </a:lnTo>
                  <a:lnTo>
                    <a:pt x="5200139" y="683304"/>
                  </a:lnTo>
                  <a:lnTo>
                    <a:pt x="5199420" y="727706"/>
                  </a:lnTo>
                  <a:lnTo>
                    <a:pt x="5198853" y="774951"/>
                  </a:lnTo>
                  <a:lnTo>
                    <a:pt x="5198614" y="826686"/>
                  </a:lnTo>
                  <a:lnTo>
                    <a:pt x="5198881" y="884563"/>
                  </a:lnTo>
                  <a:lnTo>
                    <a:pt x="5199830" y="950230"/>
                  </a:lnTo>
                  <a:lnTo>
                    <a:pt x="5200088" y="1007341"/>
                  </a:lnTo>
                  <a:lnTo>
                    <a:pt x="5198897" y="1062030"/>
                  </a:lnTo>
                  <a:lnTo>
                    <a:pt x="5196676" y="1114598"/>
                  </a:lnTo>
                  <a:lnTo>
                    <a:pt x="5193847" y="1165345"/>
                  </a:lnTo>
                  <a:lnTo>
                    <a:pt x="5190830" y="1214573"/>
                  </a:lnTo>
                  <a:lnTo>
                    <a:pt x="5188047" y="1262583"/>
                  </a:lnTo>
                  <a:lnTo>
                    <a:pt x="5185919" y="1309676"/>
                  </a:lnTo>
                  <a:lnTo>
                    <a:pt x="5184866" y="1356153"/>
                  </a:lnTo>
                  <a:lnTo>
                    <a:pt x="5185310" y="1402315"/>
                  </a:lnTo>
                  <a:lnTo>
                    <a:pt x="5187671" y="1448463"/>
                  </a:lnTo>
                  <a:lnTo>
                    <a:pt x="5192371" y="1494898"/>
                  </a:lnTo>
                  <a:lnTo>
                    <a:pt x="5199830" y="1541923"/>
                  </a:lnTo>
                  <a:lnTo>
                    <a:pt x="5208612" y="1604077"/>
                  </a:lnTo>
                  <a:lnTo>
                    <a:pt x="5211946" y="1663962"/>
                  </a:lnTo>
                  <a:lnTo>
                    <a:pt x="5211226" y="1721369"/>
                  </a:lnTo>
                  <a:lnTo>
                    <a:pt x="5207845" y="1776089"/>
                  </a:lnTo>
                  <a:lnTo>
                    <a:pt x="5203198" y="1827916"/>
                  </a:lnTo>
                  <a:lnTo>
                    <a:pt x="5198678" y="1876640"/>
                  </a:lnTo>
                  <a:lnTo>
                    <a:pt x="5195681" y="1922054"/>
                  </a:lnTo>
                  <a:lnTo>
                    <a:pt x="5195600" y="1963950"/>
                  </a:lnTo>
                  <a:lnTo>
                    <a:pt x="5199830" y="2002120"/>
                  </a:lnTo>
                  <a:lnTo>
                    <a:pt x="5203524" y="2033965"/>
                  </a:lnTo>
                  <a:lnTo>
                    <a:pt x="5203958" y="2070058"/>
                  </a:lnTo>
                  <a:lnTo>
                    <a:pt x="5201972" y="2110180"/>
                  </a:lnTo>
                  <a:lnTo>
                    <a:pt x="5198408" y="2154113"/>
                  </a:lnTo>
                  <a:lnTo>
                    <a:pt x="5194104" y="2201638"/>
                  </a:lnTo>
                  <a:lnTo>
                    <a:pt x="5189903" y="2252537"/>
                  </a:lnTo>
                  <a:lnTo>
                    <a:pt x="5186643" y="2306590"/>
                  </a:lnTo>
                  <a:lnTo>
                    <a:pt x="5185165" y="2363581"/>
                  </a:lnTo>
                  <a:lnTo>
                    <a:pt x="5186310" y="2423289"/>
                  </a:lnTo>
                  <a:lnTo>
                    <a:pt x="5190918" y="2485496"/>
                  </a:lnTo>
                  <a:lnTo>
                    <a:pt x="5199830" y="2549985"/>
                  </a:lnTo>
                  <a:lnTo>
                    <a:pt x="5209973" y="2624346"/>
                  </a:lnTo>
                  <a:lnTo>
                    <a:pt x="5213765" y="2688188"/>
                  </a:lnTo>
                  <a:lnTo>
                    <a:pt x="5212840" y="2743009"/>
                  </a:lnTo>
                  <a:lnTo>
                    <a:pt x="5208835" y="2790305"/>
                  </a:lnTo>
                  <a:lnTo>
                    <a:pt x="5203384" y="2831576"/>
                  </a:lnTo>
                  <a:lnTo>
                    <a:pt x="5198122" y="2868319"/>
                  </a:lnTo>
                  <a:lnTo>
                    <a:pt x="5194686" y="2902031"/>
                  </a:lnTo>
                  <a:lnTo>
                    <a:pt x="5194710" y="2934210"/>
                  </a:lnTo>
                  <a:lnTo>
                    <a:pt x="5199830" y="2966355"/>
                  </a:lnTo>
                  <a:lnTo>
                    <a:pt x="5203674" y="2991940"/>
                  </a:lnTo>
                  <a:lnTo>
                    <a:pt x="5202419" y="3059637"/>
                  </a:lnTo>
                  <a:lnTo>
                    <a:pt x="5198723" y="3100773"/>
                  </a:lnTo>
                  <a:lnTo>
                    <a:pt x="5193920" y="3146118"/>
                  </a:lnTo>
                  <a:lnTo>
                    <a:pt x="5188709" y="3195184"/>
                  </a:lnTo>
                  <a:lnTo>
                    <a:pt x="5183794" y="3247483"/>
                  </a:lnTo>
                  <a:lnTo>
                    <a:pt x="5179877" y="3302527"/>
                  </a:lnTo>
                  <a:lnTo>
                    <a:pt x="5177659" y="3359831"/>
                  </a:lnTo>
                  <a:lnTo>
                    <a:pt x="5177844" y="3418905"/>
                  </a:lnTo>
                  <a:lnTo>
                    <a:pt x="5181132" y="3479262"/>
                  </a:lnTo>
                  <a:lnTo>
                    <a:pt x="5188227" y="3540414"/>
                  </a:lnTo>
                  <a:lnTo>
                    <a:pt x="5199830" y="3601875"/>
                  </a:lnTo>
                  <a:lnTo>
                    <a:pt x="5209873" y="3650978"/>
                  </a:lnTo>
                  <a:lnTo>
                    <a:pt x="5217287" y="3698660"/>
                  </a:lnTo>
                  <a:lnTo>
                    <a:pt x="5222350" y="3745270"/>
                  </a:lnTo>
                  <a:lnTo>
                    <a:pt x="5225336" y="3791158"/>
                  </a:lnTo>
                  <a:lnTo>
                    <a:pt x="5226524" y="3836673"/>
                  </a:lnTo>
                  <a:lnTo>
                    <a:pt x="5226188" y="3882165"/>
                  </a:lnTo>
                  <a:lnTo>
                    <a:pt x="5224605" y="3927983"/>
                  </a:lnTo>
                  <a:lnTo>
                    <a:pt x="5222052" y="3974477"/>
                  </a:lnTo>
                  <a:lnTo>
                    <a:pt x="5218804" y="4021997"/>
                  </a:lnTo>
                  <a:lnTo>
                    <a:pt x="5215137" y="4070892"/>
                  </a:lnTo>
                  <a:lnTo>
                    <a:pt x="5211329" y="4121511"/>
                  </a:lnTo>
                  <a:lnTo>
                    <a:pt x="5207656" y="4174204"/>
                  </a:lnTo>
                  <a:lnTo>
                    <a:pt x="5204393" y="4229321"/>
                  </a:lnTo>
                  <a:lnTo>
                    <a:pt x="5201816" y="4287210"/>
                  </a:lnTo>
                  <a:lnTo>
                    <a:pt x="5200203" y="4348222"/>
                  </a:lnTo>
                  <a:lnTo>
                    <a:pt x="5199830" y="4412707"/>
                  </a:lnTo>
                  <a:lnTo>
                    <a:pt x="5168887" y="4422060"/>
                  </a:lnTo>
                  <a:lnTo>
                    <a:pt x="5135240" y="4428515"/>
                  </a:lnTo>
                  <a:lnTo>
                    <a:pt x="5098888" y="4432438"/>
                  </a:lnTo>
                  <a:lnTo>
                    <a:pt x="5059831" y="4434192"/>
                  </a:lnTo>
                  <a:lnTo>
                    <a:pt x="5018069" y="4434142"/>
                  </a:lnTo>
                  <a:lnTo>
                    <a:pt x="4973601" y="4432653"/>
                  </a:lnTo>
                  <a:lnTo>
                    <a:pt x="4926429" y="4430090"/>
                  </a:lnTo>
                  <a:lnTo>
                    <a:pt x="4876551" y="4426817"/>
                  </a:lnTo>
                  <a:lnTo>
                    <a:pt x="4823968" y="4423200"/>
                  </a:lnTo>
                  <a:lnTo>
                    <a:pt x="4768679" y="4419602"/>
                  </a:lnTo>
                  <a:lnTo>
                    <a:pt x="4710685" y="4416390"/>
                  </a:lnTo>
                  <a:lnTo>
                    <a:pt x="4649985" y="4413926"/>
                  </a:lnTo>
                  <a:lnTo>
                    <a:pt x="4586580" y="4412577"/>
                  </a:lnTo>
                  <a:lnTo>
                    <a:pt x="4520469" y="4412707"/>
                  </a:lnTo>
                  <a:lnTo>
                    <a:pt x="4452989" y="4413336"/>
                  </a:lnTo>
                  <a:lnTo>
                    <a:pt x="4394757" y="4413205"/>
                  </a:lnTo>
                  <a:lnTo>
                    <a:pt x="4344124" y="4412492"/>
                  </a:lnTo>
                  <a:lnTo>
                    <a:pt x="4299442" y="4411376"/>
                  </a:lnTo>
                  <a:lnTo>
                    <a:pt x="4259059" y="4410036"/>
                  </a:lnTo>
                  <a:lnTo>
                    <a:pt x="4221328" y="4408651"/>
                  </a:lnTo>
                  <a:lnTo>
                    <a:pt x="4184599" y="4407398"/>
                  </a:lnTo>
                  <a:lnTo>
                    <a:pt x="4147223" y="4406459"/>
                  </a:lnTo>
                  <a:lnTo>
                    <a:pt x="4107551" y="4406010"/>
                  </a:lnTo>
                  <a:lnTo>
                    <a:pt x="4063932" y="4406232"/>
                  </a:lnTo>
                  <a:lnTo>
                    <a:pt x="4014719" y="4407303"/>
                  </a:lnTo>
                  <a:lnTo>
                    <a:pt x="3958262" y="4409401"/>
                  </a:lnTo>
                  <a:lnTo>
                    <a:pt x="3892911" y="4412707"/>
                  </a:lnTo>
                  <a:lnTo>
                    <a:pt x="3823784" y="4415580"/>
                  </a:lnTo>
                  <a:lnTo>
                    <a:pt x="3767365" y="4415983"/>
                  </a:lnTo>
                  <a:lnTo>
                    <a:pt x="3721466" y="4414502"/>
                  </a:lnTo>
                  <a:lnTo>
                    <a:pt x="3652476" y="4408219"/>
                  </a:lnTo>
                  <a:lnTo>
                    <a:pt x="3625011" y="4404587"/>
                  </a:lnTo>
                  <a:lnTo>
                    <a:pt x="3599315" y="4401405"/>
                  </a:lnTo>
                  <a:lnTo>
                    <a:pt x="3573201" y="4399259"/>
                  </a:lnTo>
                  <a:lnTo>
                    <a:pt x="3544482" y="4398732"/>
                  </a:lnTo>
                  <a:lnTo>
                    <a:pt x="3510969" y="4400408"/>
                  </a:lnTo>
                  <a:lnTo>
                    <a:pt x="3470475" y="4404872"/>
                  </a:lnTo>
                  <a:lnTo>
                    <a:pt x="3420814" y="4412707"/>
                  </a:lnTo>
                  <a:lnTo>
                    <a:pt x="3373139" y="4419306"/>
                  </a:lnTo>
                  <a:lnTo>
                    <a:pt x="3324498" y="4422791"/>
                  </a:lnTo>
                  <a:lnTo>
                    <a:pt x="3275099" y="4423688"/>
                  </a:lnTo>
                  <a:lnTo>
                    <a:pt x="3225151" y="4422521"/>
                  </a:lnTo>
                  <a:lnTo>
                    <a:pt x="3174863" y="4419813"/>
                  </a:lnTo>
                  <a:lnTo>
                    <a:pt x="3124444" y="4416091"/>
                  </a:lnTo>
                  <a:lnTo>
                    <a:pt x="3074104" y="4411878"/>
                  </a:lnTo>
                  <a:lnTo>
                    <a:pt x="3024050" y="4407699"/>
                  </a:lnTo>
                  <a:lnTo>
                    <a:pt x="2974492" y="4404078"/>
                  </a:lnTo>
                  <a:lnTo>
                    <a:pt x="2925639" y="4401540"/>
                  </a:lnTo>
                  <a:lnTo>
                    <a:pt x="2877699" y="4400609"/>
                  </a:lnTo>
                  <a:lnTo>
                    <a:pt x="2830882" y="4401811"/>
                  </a:lnTo>
                  <a:lnTo>
                    <a:pt x="2785397" y="4405668"/>
                  </a:lnTo>
                  <a:lnTo>
                    <a:pt x="2741453" y="4412707"/>
                  </a:lnTo>
                  <a:lnTo>
                    <a:pt x="2690611" y="4420484"/>
                  </a:lnTo>
                  <a:lnTo>
                    <a:pt x="2638939" y="4423864"/>
                  </a:lnTo>
                  <a:lnTo>
                    <a:pt x="2586842" y="4423742"/>
                  </a:lnTo>
                  <a:lnTo>
                    <a:pt x="2534726" y="4421013"/>
                  </a:lnTo>
                  <a:lnTo>
                    <a:pt x="2482995" y="4416571"/>
                  </a:lnTo>
                  <a:lnTo>
                    <a:pt x="2432055" y="4411311"/>
                  </a:lnTo>
                  <a:lnTo>
                    <a:pt x="2382311" y="4406130"/>
                  </a:lnTo>
                  <a:lnTo>
                    <a:pt x="2334168" y="4401920"/>
                  </a:lnTo>
                  <a:lnTo>
                    <a:pt x="2288032" y="4399578"/>
                  </a:lnTo>
                  <a:lnTo>
                    <a:pt x="2244306" y="4399999"/>
                  </a:lnTo>
                  <a:lnTo>
                    <a:pt x="2203398" y="4404077"/>
                  </a:lnTo>
                  <a:lnTo>
                    <a:pt x="2165711" y="4412707"/>
                  </a:lnTo>
                  <a:lnTo>
                    <a:pt x="2117203" y="4423144"/>
                  </a:lnTo>
                  <a:lnTo>
                    <a:pt x="2067875" y="4425996"/>
                  </a:lnTo>
                  <a:lnTo>
                    <a:pt x="2018274" y="4423397"/>
                  </a:lnTo>
                  <a:lnTo>
                    <a:pt x="1968943" y="4417478"/>
                  </a:lnTo>
                  <a:lnTo>
                    <a:pt x="1920429" y="4410372"/>
                  </a:lnTo>
                  <a:lnTo>
                    <a:pt x="1873275" y="4404209"/>
                  </a:lnTo>
                  <a:lnTo>
                    <a:pt x="1828027" y="4401123"/>
                  </a:lnTo>
                  <a:lnTo>
                    <a:pt x="1785231" y="4403245"/>
                  </a:lnTo>
                  <a:lnTo>
                    <a:pt x="1745430" y="4412707"/>
                  </a:lnTo>
                  <a:lnTo>
                    <a:pt x="1715018" y="4421057"/>
                  </a:lnTo>
                  <a:lnTo>
                    <a:pt x="1681041" y="4425762"/>
                  </a:lnTo>
                  <a:lnTo>
                    <a:pt x="1643608" y="4427460"/>
                  </a:lnTo>
                  <a:lnTo>
                    <a:pt x="1602833" y="4426790"/>
                  </a:lnTo>
                  <a:lnTo>
                    <a:pt x="1558826" y="4424388"/>
                  </a:lnTo>
                  <a:lnTo>
                    <a:pt x="1511700" y="4420893"/>
                  </a:lnTo>
                  <a:lnTo>
                    <a:pt x="1461566" y="4416944"/>
                  </a:lnTo>
                  <a:lnTo>
                    <a:pt x="1408537" y="4413178"/>
                  </a:lnTo>
                  <a:lnTo>
                    <a:pt x="1352724" y="4410233"/>
                  </a:lnTo>
                  <a:lnTo>
                    <a:pt x="1294238" y="4408748"/>
                  </a:lnTo>
                  <a:lnTo>
                    <a:pt x="1233192" y="4409360"/>
                  </a:lnTo>
                  <a:lnTo>
                    <a:pt x="1169697" y="4412707"/>
                  </a:lnTo>
                  <a:lnTo>
                    <a:pt x="1095734" y="4417390"/>
                  </a:lnTo>
                  <a:lnTo>
                    <a:pt x="1028581" y="4419898"/>
                  </a:lnTo>
                  <a:lnTo>
                    <a:pt x="967480" y="4420655"/>
                  </a:lnTo>
                  <a:lnTo>
                    <a:pt x="911677" y="4420088"/>
                  </a:lnTo>
                  <a:lnTo>
                    <a:pt x="860415" y="4418622"/>
                  </a:lnTo>
                  <a:lnTo>
                    <a:pt x="812939" y="4416683"/>
                  </a:lnTo>
                  <a:lnTo>
                    <a:pt x="768493" y="4414696"/>
                  </a:lnTo>
                  <a:lnTo>
                    <a:pt x="726322" y="4413087"/>
                  </a:lnTo>
                  <a:lnTo>
                    <a:pt x="685669" y="4412282"/>
                  </a:lnTo>
                  <a:lnTo>
                    <a:pt x="645779" y="4412707"/>
                  </a:lnTo>
                  <a:lnTo>
                    <a:pt x="611998" y="4412386"/>
                  </a:lnTo>
                  <a:lnTo>
                    <a:pt x="572439" y="4409990"/>
                  </a:lnTo>
                  <a:lnTo>
                    <a:pt x="528019" y="4406098"/>
                  </a:lnTo>
                  <a:lnTo>
                    <a:pt x="479654" y="4401291"/>
                  </a:lnTo>
                  <a:lnTo>
                    <a:pt x="428263" y="4396151"/>
                  </a:lnTo>
                  <a:lnTo>
                    <a:pt x="374761" y="4391257"/>
                  </a:lnTo>
                  <a:lnTo>
                    <a:pt x="320068" y="4387192"/>
                  </a:lnTo>
                  <a:lnTo>
                    <a:pt x="265099" y="4384535"/>
                  </a:lnTo>
                  <a:lnTo>
                    <a:pt x="210772" y="4383867"/>
                  </a:lnTo>
                  <a:lnTo>
                    <a:pt x="158004" y="4385769"/>
                  </a:lnTo>
                  <a:lnTo>
                    <a:pt x="107713" y="4390823"/>
                  </a:lnTo>
                  <a:lnTo>
                    <a:pt x="60816" y="4399609"/>
                  </a:lnTo>
                  <a:lnTo>
                    <a:pt x="18230" y="4412707"/>
                  </a:lnTo>
                  <a:lnTo>
                    <a:pt x="18353" y="4379751"/>
                  </a:lnTo>
                  <a:lnTo>
                    <a:pt x="21102" y="4343694"/>
                  </a:lnTo>
                  <a:lnTo>
                    <a:pt x="25481" y="4304243"/>
                  </a:lnTo>
                  <a:lnTo>
                    <a:pt x="30497" y="4261109"/>
                  </a:lnTo>
                  <a:lnTo>
                    <a:pt x="35153" y="4214001"/>
                  </a:lnTo>
                  <a:lnTo>
                    <a:pt x="38456" y="4162628"/>
                  </a:lnTo>
                  <a:lnTo>
                    <a:pt x="39410" y="4106701"/>
                  </a:lnTo>
                  <a:lnTo>
                    <a:pt x="37020" y="4045927"/>
                  </a:lnTo>
                  <a:lnTo>
                    <a:pt x="30292" y="3980018"/>
                  </a:lnTo>
                  <a:lnTo>
                    <a:pt x="18230" y="3908682"/>
                  </a:lnTo>
                  <a:lnTo>
                    <a:pt x="9246" y="3853007"/>
                  </a:lnTo>
                  <a:lnTo>
                    <a:pt x="4893" y="3799815"/>
                  </a:lnTo>
                  <a:lnTo>
                    <a:pt x="4318" y="3748737"/>
                  </a:lnTo>
                  <a:lnTo>
                    <a:pt x="6664" y="3699405"/>
                  </a:lnTo>
                  <a:lnTo>
                    <a:pt x="11078" y="3651449"/>
                  </a:lnTo>
                  <a:lnTo>
                    <a:pt x="16704" y="3604502"/>
                  </a:lnTo>
                  <a:lnTo>
                    <a:pt x="22687" y="3558195"/>
                  </a:lnTo>
                  <a:lnTo>
                    <a:pt x="28174" y="3512160"/>
                  </a:lnTo>
                  <a:lnTo>
                    <a:pt x="32308" y="3466028"/>
                  </a:lnTo>
                  <a:lnTo>
                    <a:pt x="34236" y="3419430"/>
                  </a:lnTo>
                  <a:lnTo>
                    <a:pt x="33102" y="3371999"/>
                  </a:lnTo>
                  <a:lnTo>
                    <a:pt x="28051" y="3323366"/>
                  </a:lnTo>
                  <a:lnTo>
                    <a:pt x="18230" y="3273161"/>
                  </a:lnTo>
                  <a:lnTo>
                    <a:pt x="8417" y="3223088"/>
                  </a:lnTo>
                  <a:lnTo>
                    <a:pt x="3390" y="3174897"/>
                  </a:lnTo>
                  <a:lnTo>
                    <a:pt x="2290" y="3128282"/>
                  </a:lnTo>
                  <a:lnTo>
                    <a:pt x="4257" y="3082936"/>
                  </a:lnTo>
                  <a:lnTo>
                    <a:pt x="8433" y="3038554"/>
                  </a:lnTo>
                  <a:lnTo>
                    <a:pt x="13958" y="2994830"/>
                  </a:lnTo>
                  <a:lnTo>
                    <a:pt x="19973" y="2951457"/>
                  </a:lnTo>
                  <a:lnTo>
                    <a:pt x="25618" y="2908130"/>
                  </a:lnTo>
                  <a:lnTo>
                    <a:pt x="30034" y="2864543"/>
                  </a:lnTo>
                  <a:lnTo>
                    <a:pt x="32363" y="2820389"/>
                  </a:lnTo>
                  <a:lnTo>
                    <a:pt x="31745" y="2775362"/>
                  </a:lnTo>
                  <a:lnTo>
                    <a:pt x="27320" y="2729157"/>
                  </a:lnTo>
                  <a:lnTo>
                    <a:pt x="18230" y="2681468"/>
                  </a:lnTo>
                  <a:lnTo>
                    <a:pt x="7868" y="2625668"/>
                  </a:lnTo>
                  <a:lnTo>
                    <a:pt x="3571" y="2572781"/>
                  </a:lnTo>
                  <a:lnTo>
                    <a:pt x="4008" y="2522501"/>
                  </a:lnTo>
                  <a:lnTo>
                    <a:pt x="7849" y="2474522"/>
                  </a:lnTo>
                  <a:lnTo>
                    <a:pt x="13762" y="2428539"/>
                  </a:lnTo>
                  <a:lnTo>
                    <a:pt x="20416" y="2384246"/>
                  </a:lnTo>
                  <a:lnTo>
                    <a:pt x="26482" y="2341338"/>
                  </a:lnTo>
                  <a:lnTo>
                    <a:pt x="30626" y="2299510"/>
                  </a:lnTo>
                  <a:lnTo>
                    <a:pt x="31520" y="2258454"/>
                  </a:lnTo>
                  <a:lnTo>
                    <a:pt x="27831" y="2217868"/>
                  </a:lnTo>
                  <a:lnTo>
                    <a:pt x="18230" y="2177443"/>
                  </a:lnTo>
                  <a:lnTo>
                    <a:pt x="7144" y="2128524"/>
                  </a:lnTo>
                  <a:lnTo>
                    <a:pt x="4149" y="2080557"/>
                  </a:lnTo>
                  <a:lnTo>
                    <a:pt x="6966" y="2033419"/>
                  </a:lnTo>
                  <a:lnTo>
                    <a:pt x="13313" y="1986985"/>
                  </a:lnTo>
                  <a:lnTo>
                    <a:pt x="20913" y="1941133"/>
                  </a:lnTo>
                  <a:lnTo>
                    <a:pt x="27484" y="1895738"/>
                  </a:lnTo>
                  <a:lnTo>
                    <a:pt x="30747" y="1850677"/>
                  </a:lnTo>
                  <a:lnTo>
                    <a:pt x="28422" y="1805826"/>
                  </a:lnTo>
                  <a:lnTo>
                    <a:pt x="18230" y="1761061"/>
                  </a:lnTo>
                  <a:lnTo>
                    <a:pt x="9341" y="1723400"/>
                  </a:lnTo>
                  <a:lnTo>
                    <a:pt x="6160" y="1683741"/>
                  </a:lnTo>
                  <a:lnTo>
                    <a:pt x="7378" y="1642206"/>
                  </a:lnTo>
                  <a:lnTo>
                    <a:pt x="11683" y="1598916"/>
                  </a:lnTo>
                  <a:lnTo>
                    <a:pt x="17766" y="1553995"/>
                  </a:lnTo>
                  <a:lnTo>
                    <a:pt x="24317" y="1507564"/>
                  </a:lnTo>
                  <a:lnTo>
                    <a:pt x="30025" y="1459746"/>
                  </a:lnTo>
                  <a:lnTo>
                    <a:pt x="33581" y="1410661"/>
                  </a:lnTo>
                  <a:lnTo>
                    <a:pt x="33674" y="1360434"/>
                  </a:lnTo>
                  <a:lnTo>
                    <a:pt x="28993" y="1309184"/>
                  </a:lnTo>
                  <a:lnTo>
                    <a:pt x="18230" y="1257036"/>
                  </a:lnTo>
                  <a:lnTo>
                    <a:pt x="8383" y="1207853"/>
                  </a:lnTo>
                  <a:lnTo>
                    <a:pt x="4180" y="1156995"/>
                  </a:lnTo>
                  <a:lnTo>
                    <a:pt x="4466" y="1104959"/>
                  </a:lnTo>
                  <a:lnTo>
                    <a:pt x="8084" y="1052239"/>
                  </a:lnTo>
                  <a:lnTo>
                    <a:pt x="13878" y="999331"/>
                  </a:lnTo>
                  <a:lnTo>
                    <a:pt x="20691" y="946731"/>
                  </a:lnTo>
                  <a:lnTo>
                    <a:pt x="27368" y="894934"/>
                  </a:lnTo>
                  <a:lnTo>
                    <a:pt x="32751" y="844436"/>
                  </a:lnTo>
                  <a:lnTo>
                    <a:pt x="35686" y="795732"/>
                  </a:lnTo>
                  <a:lnTo>
                    <a:pt x="35014" y="749318"/>
                  </a:lnTo>
                  <a:lnTo>
                    <a:pt x="29581" y="705690"/>
                  </a:lnTo>
                  <a:lnTo>
                    <a:pt x="18230" y="665343"/>
                  </a:lnTo>
                  <a:lnTo>
                    <a:pt x="7451" y="627860"/>
                  </a:lnTo>
                  <a:lnTo>
                    <a:pt x="1665" y="586860"/>
                  </a:lnTo>
                  <a:lnTo>
                    <a:pt x="0" y="542782"/>
                  </a:lnTo>
                  <a:lnTo>
                    <a:pt x="1583" y="496068"/>
                  </a:lnTo>
                  <a:lnTo>
                    <a:pt x="5545" y="447160"/>
                  </a:lnTo>
                  <a:lnTo>
                    <a:pt x="11012" y="396498"/>
                  </a:lnTo>
                  <a:lnTo>
                    <a:pt x="17114" y="344524"/>
                  </a:lnTo>
                  <a:lnTo>
                    <a:pt x="22978" y="291679"/>
                  </a:lnTo>
                  <a:lnTo>
                    <a:pt x="27733" y="238403"/>
                  </a:lnTo>
                  <a:lnTo>
                    <a:pt x="30507" y="185138"/>
                  </a:lnTo>
                  <a:lnTo>
                    <a:pt x="30429" y="132326"/>
                  </a:lnTo>
                  <a:lnTo>
                    <a:pt x="26627" y="80407"/>
                  </a:lnTo>
                  <a:lnTo>
                    <a:pt x="18230" y="29822"/>
                  </a:lnTo>
                  <a:close/>
                </a:path>
              </a:pathLst>
            </a:custGeom>
            <a:ln w="5715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09571" y="1765923"/>
              <a:ext cx="5233670" cy="4437380"/>
            </a:xfrm>
            <a:custGeom>
              <a:avLst/>
              <a:gdLst/>
              <a:ahLst/>
              <a:cxnLst/>
              <a:rect l="l" t="t" r="r" b="b"/>
              <a:pathLst>
                <a:path w="5233670" h="4437380">
                  <a:moveTo>
                    <a:pt x="1859260" y="0"/>
                  </a:moveTo>
                  <a:lnTo>
                    <a:pt x="1815613" y="412"/>
                  </a:lnTo>
                  <a:lnTo>
                    <a:pt x="1767611" y="4641"/>
                  </a:lnTo>
                  <a:lnTo>
                    <a:pt x="1713668" y="13587"/>
                  </a:lnTo>
                  <a:lnTo>
                    <a:pt x="1652196" y="28155"/>
                  </a:lnTo>
                  <a:lnTo>
                    <a:pt x="1600385" y="39570"/>
                  </a:lnTo>
                  <a:lnTo>
                    <a:pt x="1548405" y="46490"/>
                  </a:lnTo>
                  <a:lnTo>
                    <a:pt x="1496425" y="49601"/>
                  </a:lnTo>
                  <a:lnTo>
                    <a:pt x="1444614" y="49586"/>
                  </a:lnTo>
                  <a:lnTo>
                    <a:pt x="1393140" y="47131"/>
                  </a:lnTo>
                  <a:lnTo>
                    <a:pt x="1342172" y="42920"/>
                  </a:lnTo>
                  <a:lnTo>
                    <a:pt x="1291878" y="37637"/>
                  </a:lnTo>
                  <a:lnTo>
                    <a:pt x="1193984" y="26595"/>
                  </a:lnTo>
                  <a:lnTo>
                    <a:pt x="1146722" y="22204"/>
                  </a:lnTo>
                  <a:lnTo>
                    <a:pt x="1100807" y="19481"/>
                  </a:lnTo>
                  <a:lnTo>
                    <a:pt x="1056408" y="19108"/>
                  </a:lnTo>
                  <a:lnTo>
                    <a:pt x="1013694" y="21771"/>
                  </a:lnTo>
                  <a:lnTo>
                    <a:pt x="921269" y="36354"/>
                  </a:lnTo>
                  <a:lnTo>
                    <a:pt x="876960" y="38330"/>
                  </a:lnTo>
                  <a:lnTo>
                    <a:pt x="837980" y="35734"/>
                  </a:lnTo>
                  <a:lnTo>
                    <a:pt x="802402" y="30216"/>
                  </a:lnTo>
                  <a:lnTo>
                    <a:pt x="768301" y="23426"/>
                  </a:lnTo>
                  <a:lnTo>
                    <a:pt x="733751" y="17014"/>
                  </a:lnTo>
                  <a:lnTo>
                    <a:pt x="696826" y="12630"/>
                  </a:lnTo>
                  <a:lnTo>
                    <a:pt x="655600" y="11926"/>
                  </a:lnTo>
                  <a:lnTo>
                    <a:pt x="608149" y="16551"/>
                  </a:lnTo>
                  <a:lnTo>
                    <a:pt x="499295" y="39395"/>
                  </a:lnTo>
                  <a:lnTo>
                    <a:pt x="448846" y="45349"/>
                  </a:lnTo>
                  <a:lnTo>
                    <a:pt x="400639" y="47028"/>
                  </a:lnTo>
                  <a:lnTo>
                    <a:pt x="354116" y="45446"/>
                  </a:lnTo>
                  <a:lnTo>
                    <a:pt x="308718" y="41616"/>
                  </a:lnTo>
                  <a:lnTo>
                    <a:pt x="219057" y="31265"/>
                  </a:lnTo>
                  <a:lnTo>
                    <a:pt x="173677" y="26768"/>
                  </a:lnTo>
                  <a:lnTo>
                    <a:pt x="127185" y="24076"/>
                  </a:lnTo>
                  <a:lnTo>
                    <a:pt x="79022" y="24200"/>
                  </a:lnTo>
                  <a:lnTo>
                    <a:pt x="28628" y="28155"/>
                  </a:lnTo>
                  <a:lnTo>
                    <a:pt x="41041" y="63757"/>
                  </a:lnTo>
                  <a:lnTo>
                    <a:pt x="49329" y="102426"/>
                  </a:lnTo>
                  <a:lnTo>
                    <a:pt x="54035" y="143869"/>
                  </a:lnTo>
                  <a:lnTo>
                    <a:pt x="55701" y="187795"/>
                  </a:lnTo>
                  <a:lnTo>
                    <a:pt x="54870" y="233910"/>
                  </a:lnTo>
                  <a:lnTo>
                    <a:pt x="52085" y="281924"/>
                  </a:lnTo>
                  <a:lnTo>
                    <a:pt x="47889" y="331545"/>
                  </a:lnTo>
                  <a:lnTo>
                    <a:pt x="37433" y="434440"/>
                  </a:lnTo>
                  <a:lnTo>
                    <a:pt x="32259" y="487130"/>
                  </a:lnTo>
                  <a:lnTo>
                    <a:pt x="27844" y="540259"/>
                  </a:lnTo>
                  <a:lnTo>
                    <a:pt x="24730" y="593536"/>
                  </a:lnTo>
                  <a:lnTo>
                    <a:pt x="23461" y="646668"/>
                  </a:lnTo>
                  <a:lnTo>
                    <a:pt x="24580" y="699363"/>
                  </a:lnTo>
                  <a:lnTo>
                    <a:pt x="28628" y="751331"/>
                  </a:lnTo>
                  <a:lnTo>
                    <a:pt x="33793" y="814005"/>
                  </a:lnTo>
                  <a:lnTo>
                    <a:pt x="35545" y="873426"/>
                  </a:lnTo>
                  <a:lnTo>
                    <a:pt x="34627" y="929842"/>
                  </a:lnTo>
                  <a:lnTo>
                    <a:pt x="31780" y="983498"/>
                  </a:lnTo>
                  <a:lnTo>
                    <a:pt x="27748" y="1034642"/>
                  </a:lnTo>
                  <a:lnTo>
                    <a:pt x="19091" y="1130379"/>
                  </a:lnTo>
                  <a:lnTo>
                    <a:pt x="15951" y="1175466"/>
                  </a:lnTo>
                  <a:lnTo>
                    <a:pt x="14593" y="1219027"/>
                  </a:lnTo>
                  <a:lnTo>
                    <a:pt x="15759" y="1261309"/>
                  </a:lnTo>
                  <a:lnTo>
                    <a:pt x="20190" y="1302559"/>
                  </a:lnTo>
                  <a:lnTo>
                    <a:pt x="28628" y="1343024"/>
                  </a:lnTo>
                  <a:lnTo>
                    <a:pt x="37394" y="1391011"/>
                  </a:lnTo>
                  <a:lnTo>
                    <a:pt x="39270" y="1438595"/>
                  </a:lnTo>
                  <a:lnTo>
                    <a:pt x="36109" y="1485763"/>
                  </a:lnTo>
                  <a:lnTo>
                    <a:pt x="29765" y="1532502"/>
                  </a:lnTo>
                  <a:lnTo>
                    <a:pt x="22090" y="1578799"/>
                  </a:lnTo>
                  <a:lnTo>
                    <a:pt x="14939" y="1624643"/>
                  </a:lnTo>
                  <a:lnTo>
                    <a:pt x="10164" y="1670019"/>
                  </a:lnTo>
                  <a:lnTo>
                    <a:pt x="9619" y="1714916"/>
                  </a:lnTo>
                  <a:lnTo>
                    <a:pt x="15156" y="1759321"/>
                  </a:lnTo>
                  <a:lnTo>
                    <a:pt x="40834" y="1842816"/>
                  </a:lnTo>
                  <a:lnTo>
                    <a:pt x="47930" y="1888083"/>
                  </a:lnTo>
                  <a:lnTo>
                    <a:pt x="50785" y="1937848"/>
                  </a:lnTo>
                  <a:lnTo>
                    <a:pt x="50264" y="1990941"/>
                  </a:lnTo>
                  <a:lnTo>
                    <a:pt x="47236" y="2046191"/>
                  </a:lnTo>
                  <a:lnTo>
                    <a:pt x="42566" y="2102425"/>
                  </a:lnTo>
                  <a:lnTo>
                    <a:pt x="31770" y="2213163"/>
                  </a:lnTo>
                  <a:lnTo>
                    <a:pt x="27378" y="2265323"/>
                  </a:lnTo>
                  <a:lnTo>
                    <a:pt x="24813" y="2313783"/>
                  </a:lnTo>
                  <a:lnTo>
                    <a:pt x="24940" y="2357370"/>
                  </a:lnTo>
                  <a:lnTo>
                    <a:pt x="28628" y="2394914"/>
                  </a:lnTo>
                  <a:lnTo>
                    <a:pt x="35233" y="2445614"/>
                  </a:lnTo>
                  <a:lnTo>
                    <a:pt x="38318" y="2495664"/>
                  </a:lnTo>
                  <a:lnTo>
                    <a:pt x="38700" y="2545581"/>
                  </a:lnTo>
                  <a:lnTo>
                    <a:pt x="37195" y="2595884"/>
                  </a:lnTo>
                  <a:lnTo>
                    <a:pt x="31788" y="2699711"/>
                  </a:lnTo>
                  <a:lnTo>
                    <a:pt x="29520" y="2754271"/>
                  </a:lnTo>
                  <a:lnTo>
                    <a:pt x="28628" y="2811283"/>
                  </a:lnTo>
                  <a:lnTo>
                    <a:pt x="27207" y="2851585"/>
                  </a:lnTo>
                  <a:lnTo>
                    <a:pt x="18175" y="2923581"/>
                  </a:lnTo>
                  <a:lnTo>
                    <a:pt x="12324" y="2958255"/>
                  </a:lnTo>
                  <a:lnTo>
                    <a:pt x="6758" y="2994032"/>
                  </a:lnTo>
                  <a:lnTo>
                    <a:pt x="2356" y="3032404"/>
                  </a:lnTo>
                  <a:lnTo>
                    <a:pt x="0" y="3074859"/>
                  </a:lnTo>
                  <a:lnTo>
                    <a:pt x="568" y="3122889"/>
                  </a:lnTo>
                  <a:lnTo>
                    <a:pt x="4942" y="3177982"/>
                  </a:lnTo>
                  <a:lnTo>
                    <a:pt x="14002" y="3241630"/>
                  </a:lnTo>
                  <a:lnTo>
                    <a:pt x="41361" y="3380493"/>
                  </a:lnTo>
                  <a:lnTo>
                    <a:pt x="49966" y="3442115"/>
                  </a:lnTo>
                  <a:lnTo>
                    <a:pt x="54990" y="3500414"/>
                  </a:lnTo>
                  <a:lnTo>
                    <a:pt x="56980" y="3555618"/>
                  </a:lnTo>
                  <a:lnTo>
                    <a:pt x="56482" y="3607956"/>
                  </a:lnTo>
                  <a:lnTo>
                    <a:pt x="54045" y="3657656"/>
                  </a:lnTo>
                  <a:lnTo>
                    <a:pt x="50216" y="3704945"/>
                  </a:lnTo>
                  <a:lnTo>
                    <a:pt x="45540" y="3750053"/>
                  </a:lnTo>
                  <a:lnTo>
                    <a:pt x="35841" y="3834633"/>
                  </a:lnTo>
                  <a:lnTo>
                    <a:pt x="31912" y="3874563"/>
                  </a:lnTo>
                  <a:lnTo>
                    <a:pt x="29325" y="3913223"/>
                  </a:lnTo>
                  <a:lnTo>
                    <a:pt x="27676" y="4001863"/>
                  </a:lnTo>
                  <a:lnTo>
                    <a:pt x="24329" y="4048736"/>
                  </a:lnTo>
                  <a:lnTo>
                    <a:pt x="14961" y="4137199"/>
                  </a:lnTo>
                  <a:lnTo>
                    <a:pt x="11198" y="4182367"/>
                  </a:lnTo>
                  <a:lnTo>
                    <a:pt x="9555" y="4230546"/>
                  </a:lnTo>
                  <a:lnTo>
                    <a:pt x="11160" y="4283524"/>
                  </a:lnTo>
                  <a:lnTo>
                    <a:pt x="17141" y="4343092"/>
                  </a:lnTo>
                  <a:lnTo>
                    <a:pt x="28628" y="4411039"/>
                  </a:lnTo>
                  <a:lnTo>
                    <a:pt x="70621" y="4406862"/>
                  </a:lnTo>
                  <a:lnTo>
                    <a:pt x="115109" y="4406072"/>
                  </a:lnTo>
                  <a:lnTo>
                    <a:pt x="161600" y="4407820"/>
                  </a:lnTo>
                  <a:lnTo>
                    <a:pt x="209605" y="4411255"/>
                  </a:lnTo>
                  <a:lnTo>
                    <a:pt x="308192" y="4419779"/>
                  </a:lnTo>
                  <a:lnTo>
                    <a:pt x="357792" y="4423167"/>
                  </a:lnTo>
                  <a:lnTo>
                    <a:pt x="406943" y="4424837"/>
                  </a:lnTo>
                  <a:lnTo>
                    <a:pt x="455153" y="4423940"/>
                  </a:lnTo>
                  <a:lnTo>
                    <a:pt x="501932" y="4419625"/>
                  </a:lnTo>
                  <a:lnTo>
                    <a:pt x="546788" y="4411039"/>
                  </a:lnTo>
                  <a:lnTo>
                    <a:pt x="598020" y="4401796"/>
                  </a:lnTo>
                  <a:lnTo>
                    <a:pt x="645547" y="4399611"/>
                  </a:lnTo>
                  <a:lnTo>
                    <a:pt x="690472" y="4402448"/>
                  </a:lnTo>
                  <a:lnTo>
                    <a:pt x="733897" y="4408274"/>
                  </a:lnTo>
                  <a:lnTo>
                    <a:pt x="776923" y="4415055"/>
                  </a:lnTo>
                  <a:lnTo>
                    <a:pt x="820652" y="4420756"/>
                  </a:lnTo>
                  <a:lnTo>
                    <a:pt x="866185" y="4423343"/>
                  </a:lnTo>
                  <a:lnTo>
                    <a:pt x="914625" y="4420782"/>
                  </a:lnTo>
                  <a:lnTo>
                    <a:pt x="1012164" y="4402531"/>
                  </a:lnTo>
                  <a:lnTo>
                    <a:pt x="1050325" y="4400965"/>
                  </a:lnTo>
                  <a:lnTo>
                    <a:pt x="1083899" y="4404447"/>
                  </a:lnTo>
                  <a:lnTo>
                    <a:pt x="1115230" y="4411083"/>
                  </a:lnTo>
                  <a:lnTo>
                    <a:pt x="1146662" y="4418978"/>
                  </a:lnTo>
                  <a:lnTo>
                    <a:pt x="1180538" y="4426238"/>
                  </a:lnTo>
                  <a:lnTo>
                    <a:pt x="1219202" y="4430969"/>
                  </a:lnTo>
                  <a:lnTo>
                    <a:pt x="1264999" y="4431275"/>
                  </a:lnTo>
                  <a:lnTo>
                    <a:pt x="1320271" y="4425264"/>
                  </a:lnTo>
                  <a:lnTo>
                    <a:pt x="1387363" y="4411039"/>
                  </a:lnTo>
                  <a:lnTo>
                    <a:pt x="1447175" y="4398013"/>
                  </a:lnTo>
                  <a:lnTo>
                    <a:pt x="1503842" y="4390002"/>
                  </a:lnTo>
                  <a:lnTo>
                    <a:pt x="1557661" y="4386213"/>
                  </a:lnTo>
                  <a:lnTo>
                    <a:pt x="1608932" y="4385851"/>
                  </a:lnTo>
                  <a:lnTo>
                    <a:pt x="1657951" y="4388122"/>
                  </a:lnTo>
                  <a:lnTo>
                    <a:pt x="1705017" y="4392232"/>
                  </a:lnTo>
                  <a:lnTo>
                    <a:pt x="1750429" y="4397387"/>
                  </a:lnTo>
                  <a:lnTo>
                    <a:pt x="1794483" y="4402792"/>
                  </a:lnTo>
                  <a:lnTo>
                    <a:pt x="1837479" y="4407655"/>
                  </a:lnTo>
                  <a:lnTo>
                    <a:pt x="1879713" y="4411179"/>
                  </a:lnTo>
                  <a:lnTo>
                    <a:pt x="1921485" y="4412572"/>
                  </a:lnTo>
                  <a:lnTo>
                    <a:pt x="2013314" y="4409214"/>
                  </a:lnTo>
                  <a:lnTo>
                    <a:pt x="2063838" y="4410810"/>
                  </a:lnTo>
                  <a:lnTo>
                    <a:pt x="2114300" y="4414696"/>
                  </a:lnTo>
                  <a:lnTo>
                    <a:pt x="2213581" y="4424817"/>
                  </a:lnTo>
                  <a:lnTo>
                    <a:pt x="2261671" y="4428789"/>
                  </a:lnTo>
                  <a:lnTo>
                    <a:pt x="2308241" y="4430529"/>
                  </a:lnTo>
                  <a:lnTo>
                    <a:pt x="2352927" y="4428904"/>
                  </a:lnTo>
                  <a:lnTo>
                    <a:pt x="2395365" y="4422784"/>
                  </a:lnTo>
                  <a:lnTo>
                    <a:pt x="2435190" y="4411039"/>
                  </a:lnTo>
                  <a:lnTo>
                    <a:pt x="2469785" y="4402084"/>
                  </a:lnTo>
                  <a:lnTo>
                    <a:pt x="2509117" y="4399220"/>
                  </a:lnTo>
                  <a:lnTo>
                    <a:pt x="2552494" y="4401107"/>
                  </a:lnTo>
                  <a:lnTo>
                    <a:pt x="2599225" y="4406408"/>
                  </a:lnTo>
                  <a:lnTo>
                    <a:pt x="2648619" y="4413782"/>
                  </a:lnTo>
                  <a:lnTo>
                    <a:pt x="2699986" y="4421893"/>
                  </a:lnTo>
                  <a:lnTo>
                    <a:pt x="2752635" y="4429400"/>
                  </a:lnTo>
                  <a:lnTo>
                    <a:pt x="2805875" y="4434966"/>
                  </a:lnTo>
                  <a:lnTo>
                    <a:pt x="2859016" y="4437251"/>
                  </a:lnTo>
                  <a:lnTo>
                    <a:pt x="2911366" y="4434918"/>
                  </a:lnTo>
                  <a:lnTo>
                    <a:pt x="2962235" y="4426626"/>
                  </a:lnTo>
                  <a:lnTo>
                    <a:pt x="3010931" y="4411039"/>
                  </a:lnTo>
                  <a:lnTo>
                    <a:pt x="3053814" y="4396960"/>
                  </a:lnTo>
                  <a:lnTo>
                    <a:pt x="3100712" y="4387977"/>
                  </a:lnTo>
                  <a:lnTo>
                    <a:pt x="3150839" y="4383356"/>
                  </a:lnTo>
                  <a:lnTo>
                    <a:pt x="3203408" y="4382366"/>
                  </a:lnTo>
                  <a:lnTo>
                    <a:pt x="3257633" y="4384274"/>
                  </a:lnTo>
                  <a:lnTo>
                    <a:pt x="3312726" y="4388348"/>
                  </a:lnTo>
                  <a:lnTo>
                    <a:pt x="3367900" y="4393856"/>
                  </a:lnTo>
                  <a:lnTo>
                    <a:pt x="3475344" y="4406243"/>
                  </a:lnTo>
                  <a:lnTo>
                    <a:pt x="3526041" y="4411658"/>
                  </a:lnTo>
                  <a:lnTo>
                    <a:pt x="3573671" y="4415577"/>
                  </a:lnTo>
                  <a:lnTo>
                    <a:pt x="3617447" y="4417269"/>
                  </a:lnTo>
                  <a:lnTo>
                    <a:pt x="3656583" y="4416000"/>
                  </a:lnTo>
                  <a:lnTo>
                    <a:pt x="3690292" y="4411039"/>
                  </a:lnTo>
                  <a:lnTo>
                    <a:pt x="3736034" y="4403514"/>
                  </a:lnTo>
                  <a:lnTo>
                    <a:pt x="3786186" y="4400078"/>
                  </a:lnTo>
                  <a:lnTo>
                    <a:pt x="3839216" y="4399826"/>
                  </a:lnTo>
                  <a:lnTo>
                    <a:pt x="3893593" y="4401849"/>
                  </a:lnTo>
                  <a:lnTo>
                    <a:pt x="3947787" y="4405243"/>
                  </a:lnTo>
                  <a:lnTo>
                    <a:pt x="4049494" y="4412515"/>
                  </a:lnTo>
                  <a:lnTo>
                    <a:pt x="4093946" y="4414581"/>
                  </a:lnTo>
                  <a:lnTo>
                    <a:pt x="4132089" y="4414391"/>
                  </a:lnTo>
                  <a:lnTo>
                    <a:pt x="4162390" y="4411039"/>
                  </a:lnTo>
                  <a:lnTo>
                    <a:pt x="4194759" y="4406288"/>
                  </a:lnTo>
                  <a:lnTo>
                    <a:pt x="4228611" y="4404560"/>
                  </a:lnTo>
                  <a:lnTo>
                    <a:pt x="4266084" y="4405020"/>
                  </a:lnTo>
                  <a:lnTo>
                    <a:pt x="4360456" y="4409182"/>
                  </a:lnTo>
                  <a:lnTo>
                    <a:pt x="4421636" y="4411218"/>
                  </a:lnTo>
                  <a:lnTo>
                    <a:pt x="4494998" y="4412114"/>
                  </a:lnTo>
                  <a:lnTo>
                    <a:pt x="4639808" y="4410437"/>
                  </a:lnTo>
                  <a:lnTo>
                    <a:pt x="4693860" y="4411261"/>
                  </a:lnTo>
                  <a:lnTo>
                    <a:pt x="4745275" y="4413150"/>
                  </a:lnTo>
                  <a:lnTo>
                    <a:pt x="4794490" y="4415743"/>
                  </a:lnTo>
                  <a:lnTo>
                    <a:pt x="4888056" y="4421590"/>
                  </a:lnTo>
                  <a:lnTo>
                    <a:pt x="4933280" y="4424122"/>
                  </a:lnTo>
                  <a:lnTo>
                    <a:pt x="4978045" y="4425910"/>
                  </a:lnTo>
                  <a:lnTo>
                    <a:pt x="5022786" y="4426593"/>
                  </a:lnTo>
                  <a:lnTo>
                    <a:pt x="5067940" y="4425809"/>
                  </a:lnTo>
                  <a:lnTo>
                    <a:pt x="5113941" y="4423197"/>
                  </a:lnTo>
                  <a:lnTo>
                    <a:pt x="5161225" y="4418394"/>
                  </a:lnTo>
                  <a:lnTo>
                    <a:pt x="5210228" y="4411039"/>
                  </a:lnTo>
                  <a:lnTo>
                    <a:pt x="5207520" y="4366044"/>
                  </a:lnTo>
                  <a:lnTo>
                    <a:pt x="5207469" y="4318492"/>
                  </a:lnTo>
                  <a:lnTo>
                    <a:pt x="5209473" y="4268903"/>
                  </a:lnTo>
                  <a:lnTo>
                    <a:pt x="5212932" y="4217797"/>
                  </a:lnTo>
                  <a:lnTo>
                    <a:pt x="5221805" y="4113119"/>
                  </a:lnTo>
                  <a:lnTo>
                    <a:pt x="5226016" y="4060589"/>
                  </a:lnTo>
                  <a:lnTo>
                    <a:pt x="5229275" y="4008624"/>
                  </a:lnTo>
                  <a:lnTo>
                    <a:pt x="5230980" y="3957747"/>
                  </a:lnTo>
                  <a:lnTo>
                    <a:pt x="5230530" y="3908477"/>
                  </a:lnTo>
                  <a:lnTo>
                    <a:pt x="5227322" y="3861335"/>
                  </a:lnTo>
                  <a:lnTo>
                    <a:pt x="5220756" y="3816842"/>
                  </a:lnTo>
                  <a:lnTo>
                    <a:pt x="5198252" y="3728288"/>
                  </a:lnTo>
                  <a:lnTo>
                    <a:pt x="5191689" y="3680189"/>
                  </a:lnTo>
                  <a:lnTo>
                    <a:pt x="5189533" y="3631337"/>
                  </a:lnTo>
                  <a:lnTo>
                    <a:pt x="5190778" y="3581853"/>
                  </a:lnTo>
                  <a:lnTo>
                    <a:pt x="5194418" y="3531853"/>
                  </a:lnTo>
                  <a:lnTo>
                    <a:pt x="5199448" y="3481457"/>
                  </a:lnTo>
                  <a:lnTo>
                    <a:pt x="5204861" y="3430783"/>
                  </a:lnTo>
                  <a:lnTo>
                    <a:pt x="5209651" y="3379948"/>
                  </a:lnTo>
                  <a:lnTo>
                    <a:pt x="5212813" y="3329071"/>
                  </a:lnTo>
                  <a:lnTo>
                    <a:pt x="5213341" y="3278271"/>
                  </a:lnTo>
                  <a:lnTo>
                    <a:pt x="5207254" y="3178189"/>
                  </a:lnTo>
                  <a:lnTo>
                    <a:pt x="5208140" y="3130329"/>
                  </a:lnTo>
                  <a:lnTo>
                    <a:pt x="5211799" y="3083525"/>
                  </a:lnTo>
                  <a:lnTo>
                    <a:pt x="5217141" y="3037216"/>
                  </a:lnTo>
                  <a:lnTo>
                    <a:pt x="5223079" y="2990841"/>
                  </a:lnTo>
                  <a:lnTo>
                    <a:pt x="5228522" y="2943840"/>
                  </a:lnTo>
                  <a:lnTo>
                    <a:pt x="5232384" y="2895651"/>
                  </a:lnTo>
                  <a:lnTo>
                    <a:pt x="5233573" y="2845713"/>
                  </a:lnTo>
                  <a:lnTo>
                    <a:pt x="5231003" y="2793466"/>
                  </a:lnTo>
                  <a:lnTo>
                    <a:pt x="5223585" y="2738349"/>
                  </a:lnTo>
                  <a:lnTo>
                    <a:pt x="5210228" y="2679800"/>
                  </a:lnTo>
                  <a:lnTo>
                    <a:pt x="5198324" y="2624190"/>
                  </a:lnTo>
                  <a:lnTo>
                    <a:pt x="5192433" y="2568554"/>
                  </a:lnTo>
                  <a:lnTo>
                    <a:pt x="5191403" y="2513442"/>
                  </a:lnTo>
                  <a:lnTo>
                    <a:pt x="5194077" y="2459405"/>
                  </a:lnTo>
                  <a:lnTo>
                    <a:pt x="5199300" y="2406995"/>
                  </a:lnTo>
                  <a:lnTo>
                    <a:pt x="5205918" y="2356762"/>
                  </a:lnTo>
                  <a:lnTo>
                    <a:pt x="5212776" y="2309257"/>
                  </a:lnTo>
                  <a:lnTo>
                    <a:pt x="5218718" y="2265031"/>
                  </a:lnTo>
                  <a:lnTo>
                    <a:pt x="5222589" y="2224635"/>
                  </a:lnTo>
                  <a:lnTo>
                    <a:pt x="5223234" y="2188619"/>
                  </a:lnTo>
                  <a:lnTo>
                    <a:pt x="5219499" y="2157536"/>
                  </a:lnTo>
                  <a:lnTo>
                    <a:pt x="5210228" y="2131935"/>
                  </a:lnTo>
                  <a:lnTo>
                    <a:pt x="5200022" y="2104891"/>
                  </a:lnTo>
                  <a:lnTo>
                    <a:pt x="5197793" y="2077459"/>
                  </a:lnTo>
                  <a:lnTo>
                    <a:pt x="5201399" y="2048568"/>
                  </a:lnTo>
                  <a:lnTo>
                    <a:pt x="5208701" y="2017148"/>
                  </a:lnTo>
                  <a:lnTo>
                    <a:pt x="5217558" y="1982129"/>
                  </a:lnTo>
                  <a:lnTo>
                    <a:pt x="5225828" y="1942439"/>
                  </a:lnTo>
                  <a:lnTo>
                    <a:pt x="5231371" y="1897009"/>
                  </a:lnTo>
                  <a:lnTo>
                    <a:pt x="5232046" y="1844767"/>
                  </a:lnTo>
                  <a:lnTo>
                    <a:pt x="5225712" y="1784643"/>
                  </a:lnTo>
                  <a:lnTo>
                    <a:pt x="5197646" y="1659067"/>
                  </a:lnTo>
                  <a:lnTo>
                    <a:pt x="5191135" y="1603453"/>
                  </a:lnTo>
                  <a:lnTo>
                    <a:pt x="5189610" y="1548980"/>
                  </a:lnTo>
                  <a:lnTo>
                    <a:pt x="5191989" y="1495907"/>
                  </a:lnTo>
                  <a:lnTo>
                    <a:pt x="5197187" y="1444493"/>
                  </a:lnTo>
                  <a:lnTo>
                    <a:pt x="5204120" y="1394996"/>
                  </a:lnTo>
                  <a:lnTo>
                    <a:pt x="5218861" y="1302784"/>
                  </a:lnTo>
                  <a:lnTo>
                    <a:pt x="5224499" y="1260586"/>
                  </a:lnTo>
                  <a:lnTo>
                    <a:pt x="5227539" y="1221337"/>
                  </a:lnTo>
                  <a:lnTo>
                    <a:pt x="5226897" y="1185297"/>
                  </a:lnTo>
                  <a:lnTo>
                    <a:pt x="5221488" y="1152722"/>
                  </a:lnTo>
                  <a:lnTo>
                    <a:pt x="5210228" y="1123873"/>
                  </a:lnTo>
                  <a:lnTo>
                    <a:pt x="5197738" y="1092929"/>
                  </a:lnTo>
                  <a:lnTo>
                    <a:pt x="5191070" y="1058535"/>
                  </a:lnTo>
                  <a:lnTo>
                    <a:pt x="5189160" y="1020922"/>
                  </a:lnTo>
                  <a:lnTo>
                    <a:pt x="5190941" y="980324"/>
                  </a:lnTo>
                  <a:lnTo>
                    <a:pt x="5195349" y="936974"/>
                  </a:lnTo>
                  <a:lnTo>
                    <a:pt x="5207781" y="842947"/>
                  </a:lnTo>
                  <a:lnTo>
                    <a:pt x="5213674" y="792737"/>
                  </a:lnTo>
                  <a:lnTo>
                    <a:pt x="5217931" y="740707"/>
                  </a:lnTo>
                  <a:lnTo>
                    <a:pt x="5219486" y="687088"/>
                  </a:lnTo>
                  <a:lnTo>
                    <a:pt x="5217274" y="632115"/>
                  </a:lnTo>
                  <a:lnTo>
                    <a:pt x="5210228" y="576020"/>
                  </a:lnTo>
                  <a:lnTo>
                    <a:pt x="5201972" y="515272"/>
                  </a:lnTo>
                  <a:lnTo>
                    <a:pt x="5198029" y="456520"/>
                  </a:lnTo>
                  <a:lnTo>
                    <a:pt x="5197513" y="399829"/>
                  </a:lnTo>
                  <a:lnTo>
                    <a:pt x="5199536" y="345262"/>
                  </a:lnTo>
                  <a:lnTo>
                    <a:pt x="5203211" y="292884"/>
                  </a:lnTo>
                  <a:lnTo>
                    <a:pt x="5211963" y="194949"/>
                  </a:lnTo>
                  <a:lnTo>
                    <a:pt x="5215266" y="149520"/>
                  </a:lnTo>
                  <a:lnTo>
                    <a:pt x="5216669" y="106535"/>
                  </a:lnTo>
                  <a:lnTo>
                    <a:pt x="5215286" y="66059"/>
                  </a:lnTo>
                  <a:lnTo>
                    <a:pt x="5210228" y="28155"/>
                  </a:lnTo>
                  <a:lnTo>
                    <a:pt x="5164570" y="29638"/>
                  </a:lnTo>
                  <a:lnTo>
                    <a:pt x="5114546" y="29938"/>
                  </a:lnTo>
                  <a:lnTo>
                    <a:pt x="5061047" y="29309"/>
                  </a:lnTo>
                  <a:lnTo>
                    <a:pt x="5004964" y="28008"/>
                  </a:lnTo>
                  <a:lnTo>
                    <a:pt x="4830114" y="22621"/>
                  </a:lnTo>
                  <a:lnTo>
                    <a:pt x="4772600" y="21183"/>
                  </a:lnTo>
                  <a:lnTo>
                    <a:pt x="4716954" y="20348"/>
                  </a:lnTo>
                  <a:lnTo>
                    <a:pt x="4664067" y="20372"/>
                  </a:lnTo>
                  <a:lnTo>
                    <a:pt x="4614830" y="21511"/>
                  </a:lnTo>
                  <a:lnTo>
                    <a:pt x="4570133" y="24020"/>
                  </a:lnTo>
                  <a:lnTo>
                    <a:pt x="4530867" y="28155"/>
                  </a:lnTo>
                  <a:lnTo>
                    <a:pt x="4493314" y="31401"/>
                  </a:lnTo>
                  <a:lnTo>
                    <a:pt x="4448853" y="32135"/>
                  </a:lnTo>
                  <a:lnTo>
                    <a:pt x="4398788" y="30860"/>
                  </a:lnTo>
                  <a:lnTo>
                    <a:pt x="4344425" y="28079"/>
                  </a:lnTo>
                  <a:lnTo>
                    <a:pt x="4287069" y="24296"/>
                  </a:lnTo>
                  <a:lnTo>
                    <a:pt x="4168597" y="15734"/>
                  </a:lnTo>
                  <a:lnTo>
                    <a:pt x="4110091" y="11962"/>
                  </a:lnTo>
                  <a:lnTo>
                    <a:pt x="4053812" y="9200"/>
                  </a:lnTo>
                  <a:lnTo>
                    <a:pt x="4001064" y="7952"/>
                  </a:lnTo>
                  <a:lnTo>
                    <a:pt x="3953154" y="8720"/>
                  </a:lnTo>
                  <a:lnTo>
                    <a:pt x="3911385" y="12007"/>
                  </a:lnTo>
                  <a:lnTo>
                    <a:pt x="3877064" y="18318"/>
                  </a:lnTo>
                  <a:lnTo>
                    <a:pt x="3820063" y="40540"/>
                  </a:lnTo>
                  <a:lnTo>
                    <a:pt x="3784142" y="45831"/>
                  </a:lnTo>
                  <a:lnTo>
                    <a:pt x="3744099" y="45656"/>
                  </a:lnTo>
                  <a:lnTo>
                    <a:pt x="3700304" y="41644"/>
                  </a:lnTo>
                  <a:lnTo>
                    <a:pt x="3602933" y="28619"/>
                  </a:lnTo>
                  <a:lnTo>
                    <a:pt x="3550095" y="22863"/>
                  </a:lnTo>
                  <a:lnTo>
                    <a:pt x="3494980" y="19781"/>
                  </a:lnTo>
                  <a:lnTo>
                    <a:pt x="3437958" y="21002"/>
                  </a:lnTo>
                  <a:lnTo>
                    <a:pt x="3379396" y="28155"/>
                  </a:lnTo>
                  <a:lnTo>
                    <a:pt x="3336108" y="33993"/>
                  </a:lnTo>
                  <a:lnTo>
                    <a:pt x="3290994" y="36660"/>
                  </a:lnTo>
                  <a:lnTo>
                    <a:pt x="3244309" y="36722"/>
                  </a:lnTo>
                  <a:lnTo>
                    <a:pt x="3196309" y="34748"/>
                  </a:lnTo>
                  <a:lnTo>
                    <a:pt x="3147248" y="31308"/>
                  </a:lnTo>
                  <a:lnTo>
                    <a:pt x="3097382" y="26970"/>
                  </a:lnTo>
                  <a:lnTo>
                    <a:pt x="3046964" y="22302"/>
                  </a:lnTo>
                  <a:lnTo>
                    <a:pt x="2996251" y="17872"/>
                  </a:lnTo>
                  <a:lnTo>
                    <a:pt x="2945497" y="14251"/>
                  </a:lnTo>
                  <a:lnTo>
                    <a:pt x="2894957" y="12005"/>
                  </a:lnTo>
                  <a:lnTo>
                    <a:pt x="2844886" y="11704"/>
                  </a:lnTo>
                  <a:lnTo>
                    <a:pt x="2795539" y="13916"/>
                  </a:lnTo>
                  <a:lnTo>
                    <a:pt x="2747170" y="19210"/>
                  </a:lnTo>
                  <a:lnTo>
                    <a:pt x="2700035" y="28155"/>
                  </a:lnTo>
                  <a:lnTo>
                    <a:pt x="2644074" y="39639"/>
                  </a:lnTo>
                  <a:lnTo>
                    <a:pt x="2593547" y="46674"/>
                  </a:lnTo>
                  <a:lnTo>
                    <a:pt x="2547198" y="49978"/>
                  </a:lnTo>
                  <a:lnTo>
                    <a:pt x="2503772" y="50267"/>
                  </a:lnTo>
                  <a:lnTo>
                    <a:pt x="2462011" y="48260"/>
                  </a:lnTo>
                  <a:lnTo>
                    <a:pt x="2420661" y="44673"/>
                  </a:lnTo>
                  <a:lnTo>
                    <a:pt x="2334168" y="35630"/>
                  </a:lnTo>
                  <a:lnTo>
                    <a:pt x="2286514" y="31609"/>
                  </a:lnTo>
                  <a:lnTo>
                    <a:pt x="2234246" y="28878"/>
                  </a:lnTo>
                  <a:lnTo>
                    <a:pt x="2176110" y="28155"/>
                  </a:lnTo>
                  <a:lnTo>
                    <a:pt x="2118527" y="27123"/>
                  </a:lnTo>
                  <a:lnTo>
                    <a:pt x="2067695" y="23591"/>
                  </a:lnTo>
                  <a:lnTo>
                    <a:pt x="2022026" y="18460"/>
                  </a:lnTo>
                  <a:lnTo>
                    <a:pt x="1939834" y="7012"/>
                  </a:lnTo>
                  <a:lnTo>
                    <a:pt x="1900138" y="2500"/>
                  </a:lnTo>
                  <a:lnTo>
                    <a:pt x="1859260" y="0"/>
                  </a:lnTo>
                  <a:close/>
                </a:path>
              </a:pathLst>
            </a:custGeom>
            <a:solidFill>
              <a:srgbClr val="F4E3D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63656" y="4106571"/>
              <a:ext cx="152400" cy="231775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idx="2" sz="half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0665" algn="l"/>
              </a:tabLst>
            </a:pPr>
            <a:r>
              <a:rPr dirty="0" spc="-630"/>
              <a:t>রিক্ষক</a:t>
            </a:r>
            <a:r>
              <a:rPr dirty="0" spc="-180"/>
              <a:t> </a:t>
            </a:r>
            <a:r>
              <a:rPr dirty="0" spc="-340"/>
              <a:t>পরিরিরতঃ</a:t>
            </a:r>
          </a:p>
          <a:p>
            <a:pPr marL="240665" indent="-227965">
              <a:lnSpc>
                <a:spcPct val="100000"/>
              </a:lnSpc>
              <a:spcBef>
                <a:spcPts val="3225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800" spc="-365">
                <a:solidFill>
                  <a:srgbClr val="00AF50"/>
                </a:solidFill>
              </a:rPr>
              <a:t>মমাঃ</a:t>
            </a:r>
            <a:r>
              <a:rPr dirty="0" sz="2800" spc="-125">
                <a:solidFill>
                  <a:srgbClr val="00AF50"/>
                </a:solidFill>
              </a:rPr>
              <a:t> </a:t>
            </a:r>
            <a:r>
              <a:rPr dirty="0" sz="2800" spc="-170">
                <a:solidFill>
                  <a:srgbClr val="00AF50"/>
                </a:solidFill>
              </a:rPr>
              <a:t>নজরুল</a:t>
            </a:r>
            <a:r>
              <a:rPr dirty="0" sz="2800" spc="-120">
                <a:solidFill>
                  <a:srgbClr val="00AF50"/>
                </a:solidFill>
              </a:rPr>
              <a:t> </a:t>
            </a:r>
            <a:r>
              <a:rPr dirty="0" sz="2800" spc="-25">
                <a:solidFill>
                  <a:srgbClr val="00AF50"/>
                </a:solidFill>
              </a:rPr>
              <a:t>ইসলাম</a:t>
            </a:r>
            <a:endParaRPr sz="2800"/>
          </a:p>
          <a:p>
            <a:pPr marL="240665" indent="-227965">
              <a:lnSpc>
                <a:spcPct val="100000"/>
              </a:lnSpc>
              <a:spcBef>
                <a:spcPts val="1210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800" spc="-220">
                <a:solidFill>
                  <a:srgbClr val="00AF50"/>
                </a:solidFill>
              </a:rPr>
              <a:t>পদবীঃ</a:t>
            </a:r>
            <a:r>
              <a:rPr dirty="0" sz="2800" spc="-90">
                <a:solidFill>
                  <a:srgbClr val="00AF50"/>
                </a:solidFill>
              </a:rPr>
              <a:t> </a:t>
            </a:r>
            <a:r>
              <a:rPr dirty="0" sz="2800" spc="-70">
                <a:solidFill>
                  <a:srgbClr val="00AF50"/>
                </a:solidFill>
              </a:rPr>
              <a:t>সহকািী</a:t>
            </a:r>
            <a:r>
              <a:rPr dirty="0" sz="2800" spc="-90">
                <a:solidFill>
                  <a:srgbClr val="00AF50"/>
                </a:solidFill>
              </a:rPr>
              <a:t> </a:t>
            </a:r>
            <a:r>
              <a:rPr dirty="0" sz="2800" spc="-500">
                <a:solidFill>
                  <a:srgbClr val="00AF50"/>
                </a:solidFill>
              </a:rPr>
              <a:t>রিক্ষক</a:t>
            </a:r>
            <a:endParaRPr sz="2800"/>
          </a:p>
          <a:p>
            <a:pPr marL="240665" indent="-227965">
              <a:lnSpc>
                <a:spcPct val="100000"/>
              </a:lnSpc>
              <a:spcBef>
                <a:spcPts val="1210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800" spc="-480">
                <a:solidFill>
                  <a:srgbClr val="00AF50"/>
                </a:solidFill>
              </a:rPr>
              <a:t>রিক্ষক</a:t>
            </a:r>
            <a:r>
              <a:rPr dirty="0" sz="2800" spc="-125">
                <a:solidFill>
                  <a:srgbClr val="00AF50"/>
                </a:solidFill>
              </a:rPr>
              <a:t> </a:t>
            </a:r>
            <a:r>
              <a:rPr dirty="0" sz="2800" spc="-270">
                <a:solidFill>
                  <a:srgbClr val="00AF50"/>
                </a:solidFill>
              </a:rPr>
              <a:t>পরিরিরত</a:t>
            </a:r>
            <a:r>
              <a:rPr dirty="0" sz="2800" spc="-125">
                <a:solidFill>
                  <a:srgbClr val="00AF50"/>
                </a:solidFill>
              </a:rPr>
              <a:t> </a:t>
            </a:r>
            <a:r>
              <a:rPr dirty="0" sz="2800" spc="-320">
                <a:solidFill>
                  <a:srgbClr val="00AF50"/>
                </a:solidFill>
              </a:rPr>
              <a:t>নম্বিঃ</a:t>
            </a:r>
            <a:r>
              <a:rPr dirty="0" sz="2800" spc="-120">
                <a:solidFill>
                  <a:srgbClr val="00AF50"/>
                </a:solidFill>
              </a:rPr>
              <a:t> </a:t>
            </a:r>
            <a:r>
              <a:rPr dirty="0" sz="2800" spc="-365">
                <a:solidFill>
                  <a:srgbClr val="00AF50"/>
                </a:solidFill>
              </a:rPr>
              <a:t>০০০</a:t>
            </a:r>
            <a:r>
              <a:rPr dirty="0" sz="2800" spc="550">
                <a:solidFill>
                  <a:srgbClr val="00AF50"/>
                </a:solidFill>
              </a:rPr>
              <a:t> </a:t>
            </a:r>
            <a:r>
              <a:rPr dirty="0" sz="2800" spc="-484">
                <a:solidFill>
                  <a:srgbClr val="00AF50"/>
                </a:solidFill>
              </a:rPr>
              <a:t>৮</a:t>
            </a:r>
            <a:endParaRPr sz="2800"/>
          </a:p>
          <a:p>
            <a:pPr marL="240665" indent="-227965">
              <a:lnSpc>
                <a:spcPct val="100000"/>
              </a:lnSpc>
              <a:spcBef>
                <a:spcPts val="1210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800" spc="-240">
                <a:solidFill>
                  <a:srgbClr val="00AF50"/>
                </a:solidFill>
              </a:rPr>
              <a:t>মমাবাইলঃ</a:t>
            </a:r>
            <a:r>
              <a:rPr dirty="0" sz="2800" spc="-70">
                <a:solidFill>
                  <a:srgbClr val="00AF50"/>
                </a:solidFill>
              </a:rPr>
              <a:t> </a:t>
            </a:r>
            <a:r>
              <a:rPr dirty="0" sz="2800" spc="-325">
                <a:solidFill>
                  <a:srgbClr val="00AF50"/>
                </a:solidFill>
              </a:rPr>
              <a:t>০১৭০০০০০০০০</a:t>
            </a:r>
            <a:endParaRPr sz="2800"/>
          </a:p>
          <a:p>
            <a:pPr marL="240665" indent="-227965">
              <a:lnSpc>
                <a:spcPct val="100000"/>
              </a:lnSpc>
              <a:spcBef>
                <a:spcPts val="1035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800" spc="-330">
                <a:solidFill>
                  <a:srgbClr val="00AF50"/>
                </a:solidFill>
              </a:rPr>
              <a:t>ইমমইলঃ</a:t>
            </a:r>
            <a:r>
              <a:rPr dirty="0" sz="2800" spc="-125">
                <a:solidFill>
                  <a:srgbClr val="00AF50"/>
                </a:solidFill>
              </a:rPr>
              <a:t> </a:t>
            </a:r>
            <a:r>
              <a:rPr dirty="0" sz="2800" spc="-10">
                <a:solidFill>
                  <a:srgbClr val="00AF50"/>
                </a:solidFill>
                <a:latin typeface="Calibri"/>
                <a:cs typeface="Calibri"/>
                <a:hlinkClick r:id="rId3"/>
              </a:rPr>
              <a:t>nislam@gmail.com</a:t>
            </a:r>
            <a:endParaRPr sz="28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120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800" spc="-590">
                <a:solidFill>
                  <a:srgbClr val="00AF50"/>
                </a:solidFill>
              </a:rPr>
              <a:t>সুলতালগজ্ঞ</a:t>
            </a:r>
            <a:r>
              <a:rPr dirty="0" sz="2800" spc="25">
                <a:solidFill>
                  <a:srgbClr val="00AF50"/>
                </a:solidFill>
              </a:rPr>
              <a:t> </a:t>
            </a:r>
            <a:r>
              <a:rPr dirty="0" sz="2800" spc="-470">
                <a:solidFill>
                  <a:srgbClr val="00AF50"/>
                </a:solidFill>
              </a:rPr>
              <a:t>উচ্চ</a:t>
            </a:r>
            <a:r>
              <a:rPr dirty="0" sz="2800" spc="25">
                <a:solidFill>
                  <a:srgbClr val="00AF50"/>
                </a:solidFill>
              </a:rPr>
              <a:t> </a:t>
            </a:r>
            <a:r>
              <a:rPr dirty="0" sz="2800" spc="-320">
                <a:solidFill>
                  <a:srgbClr val="00AF50"/>
                </a:solidFill>
              </a:rPr>
              <a:t>রবদযালয়</a:t>
            </a:r>
            <a:r>
              <a:rPr dirty="0" sz="2800" spc="-320">
                <a:solidFill>
                  <a:srgbClr val="00AF50"/>
                </a:solidFill>
                <a:latin typeface="Arial"/>
                <a:cs typeface="Arial"/>
              </a:rPr>
              <a:t>,</a:t>
            </a:r>
            <a:r>
              <a:rPr dirty="0" sz="2800" spc="2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dirty="0" sz="2800" spc="-10">
                <a:solidFill>
                  <a:srgbClr val="00AF50"/>
                </a:solidFill>
              </a:rPr>
              <a:t>বগুড়া।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172200" y="1794078"/>
            <a:ext cx="5692140" cy="4383405"/>
            <a:chOff x="6172200" y="1794078"/>
            <a:chExt cx="5692140" cy="4383405"/>
          </a:xfrm>
        </p:grpSpPr>
        <p:sp>
          <p:nvSpPr>
            <p:cNvPr id="9" name="object 9"/>
            <p:cNvSpPr/>
            <p:nvPr/>
          </p:nvSpPr>
          <p:spPr>
            <a:xfrm>
              <a:off x="6172200" y="1794078"/>
              <a:ext cx="5692140" cy="4383405"/>
            </a:xfrm>
            <a:custGeom>
              <a:avLst/>
              <a:gdLst/>
              <a:ahLst/>
              <a:cxnLst/>
              <a:rect l="l" t="t" r="r" b="b"/>
              <a:pathLst>
                <a:path w="5692140" h="4383405">
                  <a:moveTo>
                    <a:pt x="5691847" y="0"/>
                  </a:moveTo>
                  <a:lnTo>
                    <a:pt x="0" y="0"/>
                  </a:lnTo>
                  <a:lnTo>
                    <a:pt x="0" y="4382884"/>
                  </a:lnTo>
                  <a:lnTo>
                    <a:pt x="5691847" y="4382884"/>
                  </a:lnTo>
                  <a:lnTo>
                    <a:pt x="5691847" y="0"/>
                  </a:lnTo>
                  <a:close/>
                </a:path>
              </a:pathLst>
            </a:custGeom>
            <a:solidFill>
              <a:srgbClr val="D4E3E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71265" y="4897706"/>
              <a:ext cx="120650" cy="18415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12300" y="5831867"/>
              <a:ext cx="120650" cy="184150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6172200" y="1794078"/>
            <a:ext cx="5692140" cy="4383405"/>
          </a:xfrm>
          <a:prstGeom prst="rect">
            <a:avLst/>
          </a:prstGeom>
          <a:ln w="76199">
            <a:solidFill>
              <a:srgbClr val="92D05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320040" indent="-229235">
              <a:lnSpc>
                <a:spcPts val="4045"/>
              </a:lnSpc>
              <a:buFont typeface="Arial"/>
              <a:buChar char="•"/>
              <a:tabLst>
                <a:tab pos="320040" algn="l"/>
              </a:tabLst>
            </a:pPr>
            <a:r>
              <a:rPr dirty="0" u="sng" sz="3400" spc="-31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Nirmala UI"/>
                <a:cs typeface="Nirmala UI"/>
              </a:rPr>
              <a:t>পাঠ</a:t>
            </a:r>
            <a:r>
              <a:rPr dirty="0" u="sng" sz="3400" spc="-16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Nirmala UI"/>
                <a:cs typeface="Nirmala UI"/>
              </a:rPr>
              <a:t> </a:t>
            </a:r>
            <a:r>
              <a:rPr dirty="0" u="sng" sz="3400" spc="-30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Nirmala UI"/>
                <a:cs typeface="Nirmala UI"/>
              </a:rPr>
              <a:t>পরিরিরতঃ</a:t>
            </a:r>
            <a:endParaRPr sz="3400">
              <a:latin typeface="Nirmala UI"/>
              <a:cs typeface="Nirmala UI"/>
            </a:endParaRPr>
          </a:p>
          <a:p>
            <a:pPr marL="319405" indent="-228600">
              <a:lnSpc>
                <a:spcPct val="100000"/>
              </a:lnSpc>
              <a:spcBef>
                <a:spcPts val="975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2200" spc="-130">
                <a:solidFill>
                  <a:srgbClr val="00AFEF"/>
                </a:solidFill>
                <a:latin typeface="Nirmala UI"/>
                <a:cs typeface="Nirmala UI"/>
              </a:rPr>
              <a:t>মেণীঃ</a:t>
            </a:r>
            <a:r>
              <a:rPr dirty="0" sz="2200" spc="-10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565">
                <a:solidFill>
                  <a:srgbClr val="00AFEF"/>
                </a:solidFill>
                <a:latin typeface="Nirmala UI"/>
                <a:cs typeface="Nirmala UI"/>
              </a:rPr>
              <a:t>ষষ্ঠ</a:t>
            </a:r>
            <a:endParaRPr sz="2200">
              <a:latin typeface="Nirmala UI"/>
              <a:cs typeface="Nirmala UI"/>
            </a:endParaRPr>
          </a:p>
          <a:p>
            <a:pPr marL="319405" indent="-228600">
              <a:lnSpc>
                <a:spcPct val="100000"/>
              </a:lnSpc>
              <a:spcBef>
                <a:spcPts val="894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2200" spc="-245">
                <a:solidFill>
                  <a:srgbClr val="00AFEF"/>
                </a:solidFill>
                <a:latin typeface="Nirmala UI"/>
                <a:cs typeface="Nirmala UI"/>
              </a:rPr>
              <a:t>রবষয়ঃ</a:t>
            </a:r>
            <a:r>
              <a:rPr dirty="0" sz="2200" spc="-11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00AFEF"/>
                </a:solidFill>
                <a:latin typeface="Nirmala UI"/>
                <a:cs typeface="Nirmala UI"/>
              </a:rPr>
              <a:t>তথ্য</a:t>
            </a:r>
            <a:r>
              <a:rPr dirty="0" sz="2200" spc="-10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00AFEF"/>
                </a:solidFill>
                <a:latin typeface="Nirmala UI"/>
                <a:cs typeface="Nirmala UI"/>
              </a:rPr>
              <a:t>ও</a:t>
            </a:r>
            <a:r>
              <a:rPr dirty="0" sz="2200" spc="-10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605">
                <a:solidFill>
                  <a:srgbClr val="00AFEF"/>
                </a:solidFill>
                <a:latin typeface="Nirmala UI"/>
                <a:cs typeface="Nirmala UI"/>
              </a:rPr>
              <a:t>মোাগামোাগ</a:t>
            </a:r>
            <a:r>
              <a:rPr dirty="0" sz="2200" spc="-10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530">
                <a:solidFill>
                  <a:srgbClr val="00AFEF"/>
                </a:solidFill>
                <a:latin typeface="Nirmala UI"/>
                <a:cs typeface="Nirmala UI"/>
              </a:rPr>
              <a:t>প্রোুরি</a:t>
            </a:r>
            <a:endParaRPr sz="2200">
              <a:latin typeface="Nirmala UI"/>
              <a:cs typeface="Nirmala UI"/>
            </a:endParaRPr>
          </a:p>
          <a:p>
            <a:pPr marL="320040" indent="-228600">
              <a:lnSpc>
                <a:spcPct val="100000"/>
              </a:lnSpc>
              <a:spcBef>
                <a:spcPts val="1040"/>
              </a:spcBef>
              <a:buFont typeface="Arial"/>
              <a:buChar char="•"/>
              <a:tabLst>
                <a:tab pos="320040" algn="l"/>
              </a:tabLst>
            </a:pPr>
            <a:r>
              <a:rPr dirty="0" sz="2200" spc="-225">
                <a:solidFill>
                  <a:srgbClr val="00AFEF"/>
                </a:solidFill>
                <a:latin typeface="Nirmala UI"/>
                <a:cs typeface="Nirmala UI"/>
              </a:rPr>
              <a:t>অধ্যায়ঃ</a:t>
            </a:r>
            <a:r>
              <a:rPr dirty="0" sz="2200" spc="-11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110">
                <a:solidFill>
                  <a:srgbClr val="00AFEF"/>
                </a:solidFill>
                <a:latin typeface="Nirmala UI"/>
                <a:cs typeface="Nirmala UI"/>
              </a:rPr>
              <a:t>িতুথ্</a:t>
            </a:r>
            <a:r>
              <a:rPr dirty="0" sz="2200" spc="-30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baseline="1262" sz="3300" spc="-2160">
                <a:solidFill>
                  <a:srgbClr val="00AFEF"/>
                </a:solidFill>
                <a:latin typeface="Nirmala UI"/>
                <a:cs typeface="Nirmala UI"/>
              </a:rPr>
              <a:t>থ</a:t>
            </a:r>
            <a:endParaRPr baseline="1262" sz="3300">
              <a:latin typeface="Nirmala UI"/>
              <a:cs typeface="Nirmala UI"/>
            </a:endParaRPr>
          </a:p>
          <a:p>
            <a:pPr marL="320040" indent="-228600">
              <a:lnSpc>
                <a:spcPct val="100000"/>
              </a:lnSpc>
              <a:spcBef>
                <a:spcPts val="1150"/>
              </a:spcBef>
              <a:buFont typeface="Arial"/>
              <a:buChar char="•"/>
              <a:tabLst>
                <a:tab pos="320040" algn="l"/>
              </a:tabLst>
            </a:pPr>
            <a:r>
              <a:rPr dirty="0" sz="2200" spc="-210">
                <a:solidFill>
                  <a:srgbClr val="00AFEF"/>
                </a:solidFill>
                <a:latin typeface="Nirmala UI"/>
                <a:cs typeface="Nirmala UI"/>
              </a:rPr>
              <a:t>পাঠ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70">
                <a:solidFill>
                  <a:srgbClr val="00AFEF"/>
                </a:solidFill>
                <a:latin typeface="Nirmala UI"/>
                <a:cs typeface="Nirmala UI"/>
              </a:rPr>
              <a:t>রিমিানামঃ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00AFEF"/>
                </a:solidFill>
                <a:latin typeface="Nirmala UI"/>
                <a:cs typeface="Nirmala UI"/>
              </a:rPr>
              <a:t>তথ্য</a:t>
            </a:r>
            <a:r>
              <a:rPr dirty="0" sz="2200" spc="-9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00AFEF"/>
                </a:solidFill>
                <a:latin typeface="Nirmala UI"/>
                <a:cs typeface="Nirmala UI"/>
              </a:rPr>
              <a:t>ও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605">
                <a:solidFill>
                  <a:srgbClr val="00AFEF"/>
                </a:solidFill>
                <a:latin typeface="Nirmala UI"/>
                <a:cs typeface="Nirmala UI"/>
              </a:rPr>
              <a:t>মোাগামোাগ</a:t>
            </a:r>
            <a:r>
              <a:rPr dirty="0" sz="2200" spc="-9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305">
                <a:solidFill>
                  <a:srgbClr val="00AFEF"/>
                </a:solidFill>
                <a:latin typeface="Nirmala UI"/>
                <a:cs typeface="Nirmala UI"/>
              </a:rPr>
              <a:t>প্রোুরিি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00AFEF"/>
                </a:solidFill>
                <a:latin typeface="Nirmala UI"/>
                <a:cs typeface="Nirmala UI"/>
              </a:rPr>
              <a:t>বযবহাি</a:t>
            </a:r>
            <a:endParaRPr sz="2200">
              <a:latin typeface="Nirmala UI"/>
              <a:cs typeface="Nirmala UI"/>
            </a:endParaRPr>
          </a:p>
          <a:p>
            <a:pPr marL="320040" indent="-228600">
              <a:lnSpc>
                <a:spcPct val="100000"/>
              </a:lnSpc>
              <a:spcBef>
                <a:spcPts val="1180"/>
              </a:spcBef>
              <a:buFont typeface="Arial"/>
              <a:buChar char="•"/>
              <a:tabLst>
                <a:tab pos="320040" algn="l"/>
              </a:tabLst>
            </a:pPr>
            <a:r>
              <a:rPr dirty="0" sz="2200" spc="-254">
                <a:solidFill>
                  <a:srgbClr val="00AFEF"/>
                </a:solidFill>
                <a:latin typeface="Nirmala UI"/>
                <a:cs typeface="Nirmala UI"/>
              </a:rPr>
              <a:t>আজমকি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185">
                <a:solidFill>
                  <a:srgbClr val="00AFEF"/>
                </a:solidFill>
                <a:latin typeface="Nirmala UI"/>
                <a:cs typeface="Nirmala UI"/>
              </a:rPr>
              <a:t>পাঠঃ</a:t>
            </a:r>
            <a:r>
              <a:rPr dirty="0" sz="2200" spc="-9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00AFEF"/>
                </a:solidFill>
                <a:latin typeface="Nirmala UI"/>
                <a:cs typeface="Nirmala UI"/>
              </a:rPr>
              <a:t>তথ্য</a:t>
            </a:r>
            <a:r>
              <a:rPr dirty="0" sz="2200" spc="-9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00AFEF"/>
                </a:solidFill>
                <a:latin typeface="Nirmala UI"/>
                <a:cs typeface="Nirmala UI"/>
              </a:rPr>
              <a:t>ও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605">
                <a:solidFill>
                  <a:srgbClr val="00AFEF"/>
                </a:solidFill>
                <a:latin typeface="Nirmala UI"/>
                <a:cs typeface="Nirmala UI"/>
              </a:rPr>
              <a:t>মোাগামোাগ</a:t>
            </a:r>
            <a:r>
              <a:rPr dirty="0" sz="2200" spc="-9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00AFEF"/>
                </a:solidFill>
                <a:latin typeface="Nirmala UI"/>
                <a:cs typeface="Nirmala UI"/>
              </a:rPr>
              <a:t>প্রোুরিি</a:t>
            </a:r>
            <a:r>
              <a:rPr dirty="0" sz="2200" spc="-9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00AFEF"/>
                </a:solidFill>
                <a:latin typeface="Nirmala UI"/>
                <a:cs typeface="Nirmala UI"/>
              </a:rPr>
              <a:t>বযবহাি</a:t>
            </a:r>
            <a:endParaRPr sz="2200">
              <a:latin typeface="Nirmala UI"/>
              <a:cs typeface="Nirmala UI"/>
            </a:endParaRPr>
          </a:p>
          <a:p>
            <a:pPr marL="319405" indent="-228600">
              <a:lnSpc>
                <a:spcPct val="100000"/>
              </a:lnSpc>
              <a:spcBef>
                <a:spcPts val="1180"/>
              </a:spcBef>
              <a:buFont typeface="Arial"/>
              <a:buChar char="•"/>
              <a:tabLst>
                <a:tab pos="319405" algn="l"/>
                <a:tab pos="2128520" algn="l"/>
              </a:tabLst>
            </a:pPr>
            <a:r>
              <a:rPr dirty="0" sz="2200" spc="-425">
                <a:solidFill>
                  <a:srgbClr val="00AFEF"/>
                </a:solidFill>
                <a:latin typeface="Nirmala UI"/>
                <a:cs typeface="Nirmala UI"/>
              </a:rPr>
              <a:t>রিক্ষাথ্ী</a:t>
            </a:r>
            <a:r>
              <a:rPr dirty="0" baseline="1262" sz="3300" spc="-637">
                <a:solidFill>
                  <a:srgbClr val="00AFEF"/>
                </a:solidFill>
                <a:latin typeface="Nirmala UI"/>
                <a:cs typeface="Nirmala UI"/>
              </a:rPr>
              <a:t>থ</a:t>
            </a:r>
            <a:r>
              <a:rPr dirty="0" baseline="1262" sz="3300" spc="97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00AFEF"/>
                </a:solidFill>
                <a:latin typeface="Nirmala UI"/>
                <a:cs typeface="Nirmala UI"/>
              </a:rPr>
              <a:t>সংখ্যাঃ</a:t>
            </a:r>
            <a:r>
              <a:rPr dirty="0" sz="2200">
                <a:solidFill>
                  <a:srgbClr val="00AFEF"/>
                </a:solidFill>
                <a:latin typeface="Nirmala UI"/>
                <a:cs typeface="Nirmala UI"/>
              </a:rPr>
              <a:t>	</a:t>
            </a:r>
            <a:r>
              <a:rPr dirty="0" sz="2200" spc="-290">
                <a:solidFill>
                  <a:srgbClr val="00AFEF"/>
                </a:solidFill>
                <a:latin typeface="Nirmala UI"/>
                <a:cs typeface="Nirmala UI"/>
              </a:rPr>
              <a:t>০</a:t>
            </a:r>
            <a:r>
              <a:rPr dirty="0" sz="2200" spc="-11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395">
                <a:solidFill>
                  <a:srgbClr val="00AFEF"/>
                </a:solidFill>
                <a:latin typeface="Nirmala UI"/>
                <a:cs typeface="Nirmala UI"/>
              </a:rPr>
              <a:t>জন</a:t>
            </a:r>
            <a:endParaRPr sz="2200">
              <a:latin typeface="Nirmala UI"/>
              <a:cs typeface="Nirmala UI"/>
            </a:endParaRPr>
          </a:p>
          <a:p>
            <a:pPr marL="319405" indent="-228600">
              <a:lnSpc>
                <a:spcPct val="100000"/>
              </a:lnSpc>
              <a:spcBef>
                <a:spcPts val="1175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2200" spc="-65">
                <a:solidFill>
                  <a:srgbClr val="00AFEF"/>
                </a:solidFill>
                <a:latin typeface="Nirmala UI"/>
                <a:cs typeface="Nirmala UI"/>
              </a:rPr>
              <a:t>তারিখ্ঃ</a:t>
            </a:r>
            <a:r>
              <a:rPr dirty="0" sz="2200" spc="-5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75">
                <a:solidFill>
                  <a:srgbClr val="00AFEF"/>
                </a:solidFill>
                <a:latin typeface="Nirmala UI"/>
                <a:cs typeface="Nirmala UI"/>
              </a:rPr>
              <a:t>২৭</a:t>
            </a:r>
            <a:r>
              <a:rPr dirty="0" sz="2200" spc="-75">
                <a:solidFill>
                  <a:srgbClr val="00AFEF"/>
                </a:solidFill>
                <a:latin typeface="Calibri"/>
                <a:cs typeface="Calibri"/>
              </a:rPr>
              <a:t>-</a:t>
            </a:r>
            <a:r>
              <a:rPr dirty="0" sz="2200" spc="-130">
                <a:solidFill>
                  <a:srgbClr val="00AFEF"/>
                </a:solidFill>
                <a:latin typeface="Nirmala UI"/>
                <a:cs typeface="Nirmala UI"/>
              </a:rPr>
              <a:t>১০</a:t>
            </a:r>
            <a:r>
              <a:rPr dirty="0" sz="2200" spc="-130">
                <a:solidFill>
                  <a:srgbClr val="00AFEF"/>
                </a:solidFill>
                <a:latin typeface="Calibri"/>
                <a:cs typeface="Calibri"/>
              </a:rPr>
              <a:t>-</a:t>
            </a:r>
            <a:r>
              <a:rPr dirty="0" sz="2200" spc="-280">
                <a:solidFill>
                  <a:srgbClr val="00AFEF"/>
                </a:solidFill>
                <a:latin typeface="Nirmala UI"/>
                <a:cs typeface="Nirmala UI"/>
              </a:rPr>
              <a:t>২০২৬</a:t>
            </a:r>
            <a:endParaRPr sz="2200">
              <a:latin typeface="Nirmala UI"/>
              <a:cs typeface="Nirmala UI"/>
            </a:endParaRPr>
          </a:p>
          <a:p>
            <a:pPr marL="320040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320040" algn="l"/>
              </a:tabLst>
            </a:pPr>
            <a:r>
              <a:rPr dirty="0" sz="2200" spc="-215">
                <a:solidFill>
                  <a:srgbClr val="00AFEF"/>
                </a:solidFill>
                <a:latin typeface="Nirmala UI"/>
                <a:cs typeface="Nirmala UI"/>
              </a:rPr>
              <a:t>সময়ঃ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1245">
                <a:solidFill>
                  <a:srgbClr val="00AFEF"/>
                </a:solidFill>
                <a:latin typeface="Nirmala UI"/>
                <a:cs typeface="Nirmala UI"/>
              </a:rPr>
              <a:t>৪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445">
                <a:solidFill>
                  <a:srgbClr val="00AFEF"/>
                </a:solidFill>
                <a:latin typeface="Nirmala UI"/>
                <a:cs typeface="Nirmala UI"/>
              </a:rPr>
              <a:t>রমরনট</a:t>
            </a:r>
            <a:endParaRPr sz="2200">
              <a:latin typeface="Nirmala UI"/>
              <a:cs typeface="Nirmala U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250942" y="6170011"/>
            <a:ext cx="137414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200" spc="-370">
                <a:solidFill>
                  <a:srgbClr val="00AFEF"/>
                </a:solidFill>
                <a:latin typeface="Nirmala UI"/>
                <a:cs typeface="Nirmala UI"/>
              </a:rPr>
              <a:t>স্লাইডঃ</a:t>
            </a:r>
            <a:r>
              <a:rPr dirty="0" sz="2200" spc="-110">
                <a:solidFill>
                  <a:srgbClr val="00AFEF"/>
                </a:solidFill>
                <a:latin typeface="Nirmala UI"/>
                <a:cs typeface="Nirmala UI"/>
              </a:rPr>
              <a:t> </a:t>
            </a:r>
            <a:r>
              <a:rPr dirty="0" sz="2200" spc="-95">
                <a:solidFill>
                  <a:srgbClr val="00AFEF"/>
                </a:solidFill>
                <a:latin typeface="Nirmala UI"/>
                <a:cs typeface="Nirmala UI"/>
              </a:rPr>
              <a:t>২২</a:t>
            </a:r>
            <a:endParaRPr sz="22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0675" y="612775"/>
            <a:ext cx="11254105" cy="1106805"/>
          </a:xfrm>
          <a:custGeom>
            <a:avLst/>
            <a:gdLst/>
            <a:ahLst/>
            <a:cxnLst/>
            <a:rect l="l" t="t" r="r" b="b"/>
            <a:pathLst>
              <a:path w="11254105" h="1106805">
                <a:moveTo>
                  <a:pt x="11253787" y="0"/>
                </a:moveTo>
                <a:lnTo>
                  <a:pt x="0" y="0"/>
                </a:lnTo>
                <a:lnTo>
                  <a:pt x="0" y="1106487"/>
                </a:lnTo>
                <a:lnTo>
                  <a:pt x="11253787" y="1106487"/>
                </a:lnTo>
                <a:lnTo>
                  <a:pt x="11253787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320675" y="612775"/>
            <a:ext cx="11254105" cy="1106805"/>
          </a:xfrm>
          <a:prstGeom prst="rect"/>
          <a:ln w="57150">
            <a:solidFill>
              <a:srgbClr val="C00000"/>
            </a:solidFill>
          </a:ln>
        </p:spPr>
        <p:txBody>
          <a:bodyPr wrap="square" lIns="0" tIns="354330" rIns="0" bIns="0" rtlCol="0" vert="horz">
            <a:spAutoFit/>
          </a:bodyPr>
          <a:lstStyle/>
          <a:p>
            <a:pPr algn="ctr" marL="629285">
              <a:lnSpc>
                <a:spcPct val="100000"/>
              </a:lnSpc>
              <a:spcBef>
                <a:spcPts val="2790"/>
              </a:spcBef>
            </a:pPr>
            <a:r>
              <a:rPr dirty="0" sz="4400" spc="-405">
                <a:solidFill>
                  <a:srgbClr val="000000"/>
                </a:solidFill>
              </a:rPr>
              <a:t>পাঠ</a:t>
            </a:r>
            <a:r>
              <a:rPr dirty="0" sz="4400" spc="-210">
                <a:solidFill>
                  <a:srgbClr val="000000"/>
                </a:solidFill>
              </a:rPr>
              <a:t> </a:t>
            </a:r>
            <a:r>
              <a:rPr dirty="0" sz="4400" spc="-440">
                <a:solidFill>
                  <a:srgbClr val="000000"/>
                </a:solidFill>
              </a:rPr>
              <a:t>মিমষ</a:t>
            </a:r>
            <a:r>
              <a:rPr dirty="0" sz="4400" spc="-204">
                <a:solidFill>
                  <a:srgbClr val="000000"/>
                </a:solidFill>
              </a:rPr>
              <a:t> </a:t>
            </a:r>
            <a:r>
              <a:rPr dirty="0" sz="4400" spc="100">
                <a:solidFill>
                  <a:srgbClr val="000000"/>
                </a:solidFill>
              </a:rPr>
              <a:t>আমিা</a:t>
            </a:r>
            <a:r>
              <a:rPr dirty="0" sz="4400" spc="-204">
                <a:solidFill>
                  <a:srgbClr val="000000"/>
                </a:solidFill>
              </a:rPr>
              <a:t> </a:t>
            </a:r>
            <a:r>
              <a:rPr dirty="0" sz="4400" spc="-1735">
                <a:solidFill>
                  <a:srgbClr val="000000"/>
                </a:solidFill>
              </a:rPr>
              <a:t>োা</a:t>
            </a:r>
            <a:r>
              <a:rPr dirty="0" sz="4400" spc="-204">
                <a:solidFill>
                  <a:srgbClr val="000000"/>
                </a:solidFill>
              </a:rPr>
              <a:t> </a:t>
            </a:r>
            <a:r>
              <a:rPr dirty="0" sz="4400" spc="-375">
                <a:solidFill>
                  <a:srgbClr val="000000"/>
                </a:solidFill>
              </a:rPr>
              <a:t>রিখ্মত</a:t>
            </a:r>
            <a:r>
              <a:rPr dirty="0" sz="4400" spc="-210">
                <a:solidFill>
                  <a:srgbClr val="000000"/>
                </a:solidFill>
              </a:rPr>
              <a:t> </a:t>
            </a:r>
            <a:r>
              <a:rPr dirty="0" sz="4400" spc="-10">
                <a:solidFill>
                  <a:srgbClr val="000000"/>
                </a:solidFill>
              </a:rPr>
              <a:t>পািমবা</a:t>
            </a:r>
            <a:endParaRPr sz="4400"/>
          </a:p>
        </p:txBody>
      </p:sp>
      <p:grpSp>
        <p:nvGrpSpPr>
          <p:cNvPr id="20" name="object 20"/>
          <p:cNvGrpSpPr/>
          <p:nvPr/>
        </p:nvGrpSpPr>
        <p:grpSpPr>
          <a:xfrm>
            <a:off x="2027237" y="469900"/>
            <a:ext cx="806450" cy="1021080"/>
            <a:chOff x="2027237" y="469900"/>
            <a:chExt cx="806450" cy="1021080"/>
          </a:xfrm>
        </p:grpSpPr>
        <p:sp>
          <p:nvSpPr>
            <p:cNvPr id="21" name="object 21"/>
            <p:cNvSpPr/>
            <p:nvPr/>
          </p:nvSpPr>
          <p:spPr>
            <a:xfrm>
              <a:off x="2036762" y="479425"/>
              <a:ext cx="787400" cy="1002030"/>
            </a:xfrm>
            <a:custGeom>
              <a:avLst/>
              <a:gdLst/>
              <a:ahLst/>
              <a:cxnLst/>
              <a:rect l="l" t="t" r="r" b="b"/>
              <a:pathLst>
                <a:path w="787400" h="1002030">
                  <a:moveTo>
                    <a:pt x="393700" y="0"/>
                  </a:moveTo>
                  <a:lnTo>
                    <a:pt x="351055" y="2962"/>
                  </a:lnTo>
                  <a:lnTo>
                    <a:pt x="309679" y="11637"/>
                  </a:lnTo>
                  <a:lnTo>
                    <a:pt x="269819" y="25712"/>
                  </a:lnTo>
                  <a:lnTo>
                    <a:pt x="231723" y="44869"/>
                  </a:lnTo>
                  <a:lnTo>
                    <a:pt x="195639" y="68794"/>
                  </a:lnTo>
                  <a:lnTo>
                    <a:pt x="161815" y="97171"/>
                  </a:lnTo>
                  <a:lnTo>
                    <a:pt x="130498" y="129685"/>
                  </a:lnTo>
                  <a:lnTo>
                    <a:pt x="101938" y="166019"/>
                  </a:lnTo>
                  <a:lnTo>
                    <a:pt x="76380" y="205860"/>
                  </a:lnTo>
                  <a:lnTo>
                    <a:pt x="54075" y="248891"/>
                  </a:lnTo>
                  <a:lnTo>
                    <a:pt x="35269" y="294797"/>
                  </a:lnTo>
                  <a:lnTo>
                    <a:pt x="20210" y="343263"/>
                  </a:lnTo>
                  <a:lnTo>
                    <a:pt x="9147" y="393972"/>
                  </a:lnTo>
                  <a:lnTo>
                    <a:pt x="2328" y="446611"/>
                  </a:lnTo>
                  <a:lnTo>
                    <a:pt x="0" y="500862"/>
                  </a:lnTo>
                  <a:lnTo>
                    <a:pt x="2340" y="555209"/>
                  </a:lnTo>
                  <a:lnTo>
                    <a:pt x="9147" y="607747"/>
                  </a:lnTo>
                  <a:lnTo>
                    <a:pt x="20210" y="658455"/>
                  </a:lnTo>
                  <a:lnTo>
                    <a:pt x="35269" y="706919"/>
                  </a:lnTo>
                  <a:lnTo>
                    <a:pt x="54075" y="752824"/>
                  </a:lnTo>
                  <a:lnTo>
                    <a:pt x="76380" y="795854"/>
                  </a:lnTo>
                  <a:lnTo>
                    <a:pt x="101938" y="835694"/>
                  </a:lnTo>
                  <a:lnTo>
                    <a:pt x="130498" y="872028"/>
                  </a:lnTo>
                  <a:lnTo>
                    <a:pt x="161815" y="904541"/>
                  </a:lnTo>
                  <a:lnTo>
                    <a:pt x="195639" y="932918"/>
                  </a:lnTo>
                  <a:lnTo>
                    <a:pt x="231723" y="956843"/>
                  </a:lnTo>
                  <a:lnTo>
                    <a:pt x="269819" y="976000"/>
                  </a:lnTo>
                  <a:lnTo>
                    <a:pt x="309679" y="990074"/>
                  </a:lnTo>
                  <a:lnTo>
                    <a:pt x="351055" y="998750"/>
                  </a:lnTo>
                  <a:lnTo>
                    <a:pt x="393700" y="1001712"/>
                  </a:lnTo>
                  <a:lnTo>
                    <a:pt x="436344" y="998750"/>
                  </a:lnTo>
                  <a:lnTo>
                    <a:pt x="477720" y="990074"/>
                  </a:lnTo>
                  <a:lnTo>
                    <a:pt x="517580" y="976000"/>
                  </a:lnTo>
                  <a:lnTo>
                    <a:pt x="555676" y="956843"/>
                  </a:lnTo>
                  <a:lnTo>
                    <a:pt x="591760" y="932918"/>
                  </a:lnTo>
                  <a:lnTo>
                    <a:pt x="625584" y="904541"/>
                  </a:lnTo>
                  <a:lnTo>
                    <a:pt x="656901" y="872028"/>
                  </a:lnTo>
                  <a:lnTo>
                    <a:pt x="685461" y="835694"/>
                  </a:lnTo>
                  <a:lnTo>
                    <a:pt x="705240" y="804862"/>
                  </a:lnTo>
                  <a:lnTo>
                    <a:pt x="393700" y="804862"/>
                  </a:lnTo>
                  <a:lnTo>
                    <a:pt x="358507" y="799927"/>
                  </a:lnTo>
                  <a:lnTo>
                    <a:pt x="294669" y="763106"/>
                  </a:lnTo>
                  <a:lnTo>
                    <a:pt x="267171" y="732993"/>
                  </a:lnTo>
                  <a:lnTo>
                    <a:pt x="243386" y="696260"/>
                  </a:lnTo>
                  <a:lnTo>
                    <a:pt x="223887" y="653794"/>
                  </a:lnTo>
                  <a:lnTo>
                    <a:pt x="209249" y="606481"/>
                  </a:lnTo>
                  <a:lnTo>
                    <a:pt x="200045" y="555209"/>
                  </a:lnTo>
                  <a:lnTo>
                    <a:pt x="196850" y="500862"/>
                  </a:lnTo>
                  <a:lnTo>
                    <a:pt x="200039" y="446611"/>
                  </a:lnTo>
                  <a:lnTo>
                    <a:pt x="209249" y="395236"/>
                  </a:lnTo>
                  <a:lnTo>
                    <a:pt x="223887" y="347921"/>
                  </a:lnTo>
                  <a:lnTo>
                    <a:pt x="243386" y="305454"/>
                  </a:lnTo>
                  <a:lnTo>
                    <a:pt x="267171" y="268720"/>
                  </a:lnTo>
                  <a:lnTo>
                    <a:pt x="294669" y="238606"/>
                  </a:lnTo>
                  <a:lnTo>
                    <a:pt x="358507" y="201785"/>
                  </a:lnTo>
                  <a:lnTo>
                    <a:pt x="393700" y="196850"/>
                  </a:lnTo>
                  <a:lnTo>
                    <a:pt x="705238" y="196850"/>
                  </a:lnTo>
                  <a:lnTo>
                    <a:pt x="685461" y="166019"/>
                  </a:lnTo>
                  <a:lnTo>
                    <a:pt x="656901" y="129685"/>
                  </a:lnTo>
                  <a:lnTo>
                    <a:pt x="625584" y="97171"/>
                  </a:lnTo>
                  <a:lnTo>
                    <a:pt x="591760" y="68794"/>
                  </a:lnTo>
                  <a:lnTo>
                    <a:pt x="555676" y="44869"/>
                  </a:lnTo>
                  <a:lnTo>
                    <a:pt x="517580" y="25712"/>
                  </a:lnTo>
                  <a:lnTo>
                    <a:pt x="477720" y="11637"/>
                  </a:lnTo>
                  <a:lnTo>
                    <a:pt x="436344" y="2962"/>
                  </a:lnTo>
                  <a:lnTo>
                    <a:pt x="393700" y="0"/>
                  </a:lnTo>
                  <a:close/>
                </a:path>
                <a:path w="787400" h="1002030">
                  <a:moveTo>
                    <a:pt x="705238" y="196850"/>
                  </a:moveTo>
                  <a:lnTo>
                    <a:pt x="393700" y="196850"/>
                  </a:lnTo>
                  <a:lnTo>
                    <a:pt x="428891" y="201785"/>
                  </a:lnTo>
                  <a:lnTo>
                    <a:pt x="462093" y="215999"/>
                  </a:lnTo>
                  <a:lnTo>
                    <a:pt x="520227" y="268720"/>
                  </a:lnTo>
                  <a:lnTo>
                    <a:pt x="544013" y="305454"/>
                  </a:lnTo>
                  <a:lnTo>
                    <a:pt x="563512" y="347921"/>
                  </a:lnTo>
                  <a:lnTo>
                    <a:pt x="578150" y="395236"/>
                  </a:lnTo>
                  <a:lnTo>
                    <a:pt x="587360" y="446611"/>
                  </a:lnTo>
                  <a:lnTo>
                    <a:pt x="590550" y="500862"/>
                  </a:lnTo>
                  <a:lnTo>
                    <a:pt x="587354" y="555209"/>
                  </a:lnTo>
                  <a:lnTo>
                    <a:pt x="578150" y="606481"/>
                  </a:lnTo>
                  <a:lnTo>
                    <a:pt x="563512" y="653794"/>
                  </a:lnTo>
                  <a:lnTo>
                    <a:pt x="544013" y="696260"/>
                  </a:lnTo>
                  <a:lnTo>
                    <a:pt x="520227" y="732993"/>
                  </a:lnTo>
                  <a:lnTo>
                    <a:pt x="492729" y="763106"/>
                  </a:lnTo>
                  <a:lnTo>
                    <a:pt x="428891" y="799927"/>
                  </a:lnTo>
                  <a:lnTo>
                    <a:pt x="393700" y="804862"/>
                  </a:lnTo>
                  <a:lnTo>
                    <a:pt x="705240" y="804862"/>
                  </a:lnTo>
                  <a:lnTo>
                    <a:pt x="733324" y="752824"/>
                  </a:lnTo>
                  <a:lnTo>
                    <a:pt x="752130" y="706919"/>
                  </a:lnTo>
                  <a:lnTo>
                    <a:pt x="767189" y="658455"/>
                  </a:lnTo>
                  <a:lnTo>
                    <a:pt x="778252" y="607747"/>
                  </a:lnTo>
                  <a:lnTo>
                    <a:pt x="785059" y="555209"/>
                  </a:lnTo>
                  <a:lnTo>
                    <a:pt x="787400" y="500862"/>
                  </a:lnTo>
                  <a:lnTo>
                    <a:pt x="785071" y="446611"/>
                  </a:lnTo>
                  <a:lnTo>
                    <a:pt x="778252" y="393972"/>
                  </a:lnTo>
                  <a:lnTo>
                    <a:pt x="767189" y="343263"/>
                  </a:lnTo>
                  <a:lnTo>
                    <a:pt x="752130" y="294797"/>
                  </a:lnTo>
                  <a:lnTo>
                    <a:pt x="733324" y="248891"/>
                  </a:lnTo>
                  <a:lnTo>
                    <a:pt x="711019" y="205860"/>
                  </a:lnTo>
                  <a:lnTo>
                    <a:pt x="705238" y="19685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2036762" y="479425"/>
              <a:ext cx="787400" cy="1002030"/>
            </a:xfrm>
            <a:custGeom>
              <a:avLst/>
              <a:gdLst/>
              <a:ahLst/>
              <a:cxnLst/>
              <a:rect l="l" t="t" r="r" b="b"/>
              <a:pathLst>
                <a:path w="787400" h="1002030">
                  <a:moveTo>
                    <a:pt x="0" y="500862"/>
                  </a:moveTo>
                  <a:lnTo>
                    <a:pt x="2328" y="446611"/>
                  </a:lnTo>
                  <a:lnTo>
                    <a:pt x="9147" y="393972"/>
                  </a:lnTo>
                  <a:lnTo>
                    <a:pt x="20210" y="343263"/>
                  </a:lnTo>
                  <a:lnTo>
                    <a:pt x="35269" y="294797"/>
                  </a:lnTo>
                  <a:lnTo>
                    <a:pt x="54075" y="248891"/>
                  </a:lnTo>
                  <a:lnTo>
                    <a:pt x="76380" y="205860"/>
                  </a:lnTo>
                  <a:lnTo>
                    <a:pt x="101938" y="166019"/>
                  </a:lnTo>
                  <a:lnTo>
                    <a:pt x="130498" y="129685"/>
                  </a:lnTo>
                  <a:lnTo>
                    <a:pt x="161815" y="97171"/>
                  </a:lnTo>
                  <a:lnTo>
                    <a:pt x="195639" y="68794"/>
                  </a:lnTo>
                  <a:lnTo>
                    <a:pt x="231723" y="44869"/>
                  </a:lnTo>
                  <a:lnTo>
                    <a:pt x="269819" y="25712"/>
                  </a:lnTo>
                  <a:lnTo>
                    <a:pt x="309679" y="11637"/>
                  </a:lnTo>
                  <a:lnTo>
                    <a:pt x="351055" y="2962"/>
                  </a:lnTo>
                  <a:lnTo>
                    <a:pt x="393700" y="0"/>
                  </a:lnTo>
                  <a:lnTo>
                    <a:pt x="436344" y="2962"/>
                  </a:lnTo>
                  <a:lnTo>
                    <a:pt x="477720" y="11637"/>
                  </a:lnTo>
                  <a:lnTo>
                    <a:pt x="517580" y="25712"/>
                  </a:lnTo>
                  <a:lnTo>
                    <a:pt x="555676" y="44869"/>
                  </a:lnTo>
                  <a:lnTo>
                    <a:pt x="591760" y="68794"/>
                  </a:lnTo>
                  <a:lnTo>
                    <a:pt x="625584" y="97171"/>
                  </a:lnTo>
                  <a:lnTo>
                    <a:pt x="656901" y="129685"/>
                  </a:lnTo>
                  <a:lnTo>
                    <a:pt x="685461" y="166019"/>
                  </a:lnTo>
                  <a:lnTo>
                    <a:pt x="711019" y="205860"/>
                  </a:lnTo>
                  <a:lnTo>
                    <a:pt x="733324" y="248891"/>
                  </a:lnTo>
                  <a:lnTo>
                    <a:pt x="752130" y="294797"/>
                  </a:lnTo>
                  <a:lnTo>
                    <a:pt x="767189" y="343263"/>
                  </a:lnTo>
                  <a:lnTo>
                    <a:pt x="778252" y="393972"/>
                  </a:lnTo>
                  <a:lnTo>
                    <a:pt x="785071" y="446611"/>
                  </a:lnTo>
                  <a:lnTo>
                    <a:pt x="787400" y="500862"/>
                  </a:lnTo>
                  <a:lnTo>
                    <a:pt x="785071" y="555111"/>
                  </a:lnTo>
                  <a:lnTo>
                    <a:pt x="778252" y="607747"/>
                  </a:lnTo>
                  <a:lnTo>
                    <a:pt x="767189" y="658455"/>
                  </a:lnTo>
                  <a:lnTo>
                    <a:pt x="752130" y="706919"/>
                  </a:lnTo>
                  <a:lnTo>
                    <a:pt x="733324" y="752824"/>
                  </a:lnTo>
                  <a:lnTo>
                    <a:pt x="711019" y="795854"/>
                  </a:lnTo>
                  <a:lnTo>
                    <a:pt x="685461" y="835694"/>
                  </a:lnTo>
                  <a:lnTo>
                    <a:pt x="656901" y="872028"/>
                  </a:lnTo>
                  <a:lnTo>
                    <a:pt x="625584" y="904541"/>
                  </a:lnTo>
                  <a:lnTo>
                    <a:pt x="591760" y="932918"/>
                  </a:lnTo>
                  <a:lnTo>
                    <a:pt x="555676" y="956843"/>
                  </a:lnTo>
                  <a:lnTo>
                    <a:pt x="517580" y="976000"/>
                  </a:lnTo>
                  <a:lnTo>
                    <a:pt x="477720" y="990074"/>
                  </a:lnTo>
                  <a:lnTo>
                    <a:pt x="436344" y="998750"/>
                  </a:lnTo>
                  <a:lnTo>
                    <a:pt x="393700" y="1001712"/>
                  </a:lnTo>
                  <a:lnTo>
                    <a:pt x="351055" y="998750"/>
                  </a:lnTo>
                  <a:lnTo>
                    <a:pt x="309679" y="990074"/>
                  </a:lnTo>
                  <a:lnTo>
                    <a:pt x="269819" y="976000"/>
                  </a:lnTo>
                  <a:lnTo>
                    <a:pt x="231723" y="956843"/>
                  </a:lnTo>
                  <a:lnTo>
                    <a:pt x="195639" y="932918"/>
                  </a:lnTo>
                  <a:lnTo>
                    <a:pt x="161815" y="904541"/>
                  </a:lnTo>
                  <a:lnTo>
                    <a:pt x="130498" y="872028"/>
                  </a:lnTo>
                  <a:lnTo>
                    <a:pt x="101938" y="835694"/>
                  </a:lnTo>
                  <a:lnTo>
                    <a:pt x="76380" y="795854"/>
                  </a:lnTo>
                  <a:lnTo>
                    <a:pt x="54075" y="752824"/>
                  </a:lnTo>
                  <a:lnTo>
                    <a:pt x="35269" y="706919"/>
                  </a:lnTo>
                  <a:lnTo>
                    <a:pt x="20210" y="658455"/>
                  </a:lnTo>
                  <a:lnTo>
                    <a:pt x="9147" y="607747"/>
                  </a:lnTo>
                  <a:lnTo>
                    <a:pt x="2328" y="555111"/>
                  </a:lnTo>
                  <a:lnTo>
                    <a:pt x="0" y="500862"/>
                  </a:lnTo>
                  <a:close/>
                </a:path>
                <a:path w="787400" h="1002030">
                  <a:moveTo>
                    <a:pt x="196850" y="500862"/>
                  </a:moveTo>
                  <a:lnTo>
                    <a:pt x="200045" y="555209"/>
                  </a:lnTo>
                  <a:lnTo>
                    <a:pt x="209249" y="606481"/>
                  </a:lnTo>
                  <a:lnTo>
                    <a:pt x="223887" y="653794"/>
                  </a:lnTo>
                  <a:lnTo>
                    <a:pt x="243386" y="696260"/>
                  </a:lnTo>
                  <a:lnTo>
                    <a:pt x="267171" y="732993"/>
                  </a:lnTo>
                  <a:lnTo>
                    <a:pt x="294669" y="763106"/>
                  </a:lnTo>
                  <a:lnTo>
                    <a:pt x="358507" y="799927"/>
                  </a:lnTo>
                  <a:lnTo>
                    <a:pt x="393700" y="804862"/>
                  </a:lnTo>
                  <a:lnTo>
                    <a:pt x="428891" y="799927"/>
                  </a:lnTo>
                  <a:lnTo>
                    <a:pt x="492729" y="763106"/>
                  </a:lnTo>
                  <a:lnTo>
                    <a:pt x="520227" y="732993"/>
                  </a:lnTo>
                  <a:lnTo>
                    <a:pt x="544013" y="696260"/>
                  </a:lnTo>
                  <a:lnTo>
                    <a:pt x="563512" y="653794"/>
                  </a:lnTo>
                  <a:lnTo>
                    <a:pt x="578150" y="606481"/>
                  </a:lnTo>
                  <a:lnTo>
                    <a:pt x="587354" y="555209"/>
                  </a:lnTo>
                  <a:lnTo>
                    <a:pt x="590550" y="500862"/>
                  </a:lnTo>
                  <a:lnTo>
                    <a:pt x="587354" y="446512"/>
                  </a:lnTo>
                  <a:lnTo>
                    <a:pt x="578150" y="395236"/>
                  </a:lnTo>
                  <a:lnTo>
                    <a:pt x="563512" y="347921"/>
                  </a:lnTo>
                  <a:lnTo>
                    <a:pt x="544013" y="305454"/>
                  </a:lnTo>
                  <a:lnTo>
                    <a:pt x="520227" y="268720"/>
                  </a:lnTo>
                  <a:lnTo>
                    <a:pt x="492729" y="238606"/>
                  </a:lnTo>
                  <a:lnTo>
                    <a:pt x="428891" y="201785"/>
                  </a:lnTo>
                  <a:lnTo>
                    <a:pt x="393700" y="196850"/>
                  </a:lnTo>
                  <a:lnTo>
                    <a:pt x="358507" y="201785"/>
                  </a:lnTo>
                  <a:lnTo>
                    <a:pt x="294669" y="238606"/>
                  </a:lnTo>
                  <a:lnTo>
                    <a:pt x="267171" y="268720"/>
                  </a:lnTo>
                  <a:lnTo>
                    <a:pt x="243386" y="305454"/>
                  </a:lnTo>
                  <a:lnTo>
                    <a:pt x="223887" y="347921"/>
                  </a:lnTo>
                  <a:lnTo>
                    <a:pt x="209249" y="395236"/>
                  </a:lnTo>
                  <a:lnTo>
                    <a:pt x="200045" y="446512"/>
                  </a:lnTo>
                  <a:lnTo>
                    <a:pt x="196850" y="500862"/>
                  </a:lnTo>
                  <a:close/>
                </a:path>
              </a:pathLst>
            </a:custGeom>
            <a:ln w="19049">
              <a:solidFill>
                <a:srgbClr val="52100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" name="object 4"/>
          <p:cNvGrpSpPr/>
          <p:nvPr/>
        </p:nvGrpSpPr>
        <p:grpSpPr>
          <a:xfrm>
            <a:off x="311150" y="2183460"/>
            <a:ext cx="11273155" cy="1297940"/>
            <a:chOff x="311150" y="2183460"/>
            <a:chExt cx="11273155" cy="1297940"/>
          </a:xfrm>
        </p:grpSpPr>
        <p:sp>
          <p:nvSpPr>
            <p:cNvPr id="5" name="object 5"/>
            <p:cNvSpPr/>
            <p:nvPr/>
          </p:nvSpPr>
          <p:spPr>
            <a:xfrm>
              <a:off x="320674" y="2665310"/>
              <a:ext cx="11254105" cy="806450"/>
            </a:xfrm>
            <a:custGeom>
              <a:avLst/>
              <a:gdLst/>
              <a:ahLst/>
              <a:cxnLst/>
              <a:rect l="l" t="t" r="r" b="b"/>
              <a:pathLst>
                <a:path w="11254105" h="806450">
                  <a:moveTo>
                    <a:pt x="11253787" y="0"/>
                  </a:moveTo>
                  <a:lnTo>
                    <a:pt x="0" y="0"/>
                  </a:lnTo>
                  <a:lnTo>
                    <a:pt x="0" y="806399"/>
                  </a:lnTo>
                  <a:lnTo>
                    <a:pt x="11253787" y="806399"/>
                  </a:lnTo>
                  <a:lnTo>
                    <a:pt x="11253787" y="0"/>
                  </a:lnTo>
                  <a:close/>
                </a:path>
              </a:pathLst>
            </a:custGeom>
            <a:solidFill>
              <a:srgbClr val="FFFFFF">
                <a:alpha val="89802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20674" y="2665310"/>
              <a:ext cx="11254105" cy="806450"/>
            </a:xfrm>
            <a:custGeom>
              <a:avLst/>
              <a:gdLst/>
              <a:ahLst/>
              <a:cxnLst/>
              <a:rect l="l" t="t" r="r" b="b"/>
              <a:pathLst>
                <a:path w="11254105" h="806450">
                  <a:moveTo>
                    <a:pt x="0" y="0"/>
                  </a:moveTo>
                  <a:lnTo>
                    <a:pt x="11253787" y="0"/>
                  </a:lnTo>
                  <a:lnTo>
                    <a:pt x="11253787" y="806399"/>
                  </a:lnTo>
                  <a:lnTo>
                    <a:pt x="0" y="806399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C7350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883363" y="2192985"/>
              <a:ext cx="7877809" cy="944880"/>
            </a:xfrm>
            <a:custGeom>
              <a:avLst/>
              <a:gdLst/>
              <a:ahLst/>
              <a:cxnLst/>
              <a:rect l="l" t="t" r="r" b="b"/>
              <a:pathLst>
                <a:path w="7877809" h="944880">
                  <a:moveTo>
                    <a:pt x="7720203" y="0"/>
                  </a:moveTo>
                  <a:lnTo>
                    <a:pt x="157443" y="0"/>
                  </a:lnTo>
                  <a:lnTo>
                    <a:pt x="107902" y="8082"/>
                  </a:lnTo>
                  <a:lnTo>
                    <a:pt x="64710" y="30544"/>
                  </a:lnTo>
                  <a:lnTo>
                    <a:pt x="30545" y="64709"/>
                  </a:lnTo>
                  <a:lnTo>
                    <a:pt x="8082" y="107900"/>
                  </a:lnTo>
                  <a:lnTo>
                    <a:pt x="0" y="157441"/>
                  </a:lnTo>
                  <a:lnTo>
                    <a:pt x="0" y="787196"/>
                  </a:lnTo>
                  <a:lnTo>
                    <a:pt x="8082" y="836737"/>
                  </a:lnTo>
                  <a:lnTo>
                    <a:pt x="30545" y="879929"/>
                  </a:lnTo>
                  <a:lnTo>
                    <a:pt x="64710" y="914094"/>
                  </a:lnTo>
                  <a:lnTo>
                    <a:pt x="107902" y="936556"/>
                  </a:lnTo>
                  <a:lnTo>
                    <a:pt x="157443" y="944638"/>
                  </a:lnTo>
                  <a:lnTo>
                    <a:pt x="7720203" y="944638"/>
                  </a:lnTo>
                  <a:lnTo>
                    <a:pt x="7769745" y="936556"/>
                  </a:lnTo>
                  <a:lnTo>
                    <a:pt x="7812940" y="914094"/>
                  </a:lnTo>
                  <a:lnTo>
                    <a:pt x="7847108" y="879929"/>
                  </a:lnTo>
                  <a:lnTo>
                    <a:pt x="7869574" y="836737"/>
                  </a:lnTo>
                  <a:lnTo>
                    <a:pt x="7877657" y="787196"/>
                  </a:lnTo>
                  <a:lnTo>
                    <a:pt x="7877657" y="157441"/>
                  </a:lnTo>
                  <a:lnTo>
                    <a:pt x="7869574" y="107900"/>
                  </a:lnTo>
                  <a:lnTo>
                    <a:pt x="7847108" y="64709"/>
                  </a:lnTo>
                  <a:lnTo>
                    <a:pt x="7812940" y="30544"/>
                  </a:lnTo>
                  <a:lnTo>
                    <a:pt x="7769745" y="8082"/>
                  </a:lnTo>
                  <a:lnTo>
                    <a:pt x="7720203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883363" y="2192985"/>
              <a:ext cx="7877809" cy="944880"/>
            </a:xfrm>
            <a:custGeom>
              <a:avLst/>
              <a:gdLst/>
              <a:ahLst/>
              <a:cxnLst/>
              <a:rect l="l" t="t" r="r" b="b"/>
              <a:pathLst>
                <a:path w="7877809" h="944880">
                  <a:moveTo>
                    <a:pt x="0" y="157441"/>
                  </a:moveTo>
                  <a:lnTo>
                    <a:pt x="8082" y="107900"/>
                  </a:lnTo>
                  <a:lnTo>
                    <a:pt x="30545" y="64709"/>
                  </a:lnTo>
                  <a:lnTo>
                    <a:pt x="64710" y="30544"/>
                  </a:lnTo>
                  <a:lnTo>
                    <a:pt x="107902" y="8082"/>
                  </a:lnTo>
                  <a:lnTo>
                    <a:pt x="157443" y="0"/>
                  </a:lnTo>
                  <a:lnTo>
                    <a:pt x="7720203" y="0"/>
                  </a:lnTo>
                  <a:lnTo>
                    <a:pt x="7769745" y="8082"/>
                  </a:lnTo>
                  <a:lnTo>
                    <a:pt x="7812940" y="30544"/>
                  </a:lnTo>
                  <a:lnTo>
                    <a:pt x="7847108" y="64709"/>
                  </a:lnTo>
                  <a:lnTo>
                    <a:pt x="7869574" y="107900"/>
                  </a:lnTo>
                  <a:lnTo>
                    <a:pt x="7877657" y="157441"/>
                  </a:lnTo>
                  <a:lnTo>
                    <a:pt x="7877657" y="787196"/>
                  </a:lnTo>
                  <a:lnTo>
                    <a:pt x="7869574" y="836737"/>
                  </a:lnTo>
                  <a:lnTo>
                    <a:pt x="7847108" y="879929"/>
                  </a:lnTo>
                  <a:lnTo>
                    <a:pt x="7812940" y="914094"/>
                  </a:lnTo>
                  <a:lnTo>
                    <a:pt x="7769745" y="936556"/>
                  </a:lnTo>
                  <a:lnTo>
                    <a:pt x="7720203" y="944638"/>
                  </a:lnTo>
                  <a:lnTo>
                    <a:pt x="157443" y="944638"/>
                  </a:lnTo>
                  <a:lnTo>
                    <a:pt x="107902" y="936556"/>
                  </a:lnTo>
                  <a:lnTo>
                    <a:pt x="64710" y="914094"/>
                  </a:lnTo>
                  <a:lnTo>
                    <a:pt x="30545" y="879929"/>
                  </a:lnTo>
                  <a:lnTo>
                    <a:pt x="8082" y="836737"/>
                  </a:lnTo>
                  <a:lnTo>
                    <a:pt x="0" y="787196"/>
                  </a:lnTo>
                  <a:lnTo>
                    <a:pt x="0" y="157441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/>
          <p:cNvGrpSpPr/>
          <p:nvPr/>
        </p:nvGrpSpPr>
        <p:grpSpPr>
          <a:xfrm>
            <a:off x="311150" y="3634981"/>
            <a:ext cx="11273155" cy="1297940"/>
            <a:chOff x="311150" y="3634981"/>
            <a:chExt cx="11273155" cy="1297940"/>
          </a:xfrm>
        </p:grpSpPr>
        <p:sp>
          <p:nvSpPr>
            <p:cNvPr id="10" name="object 10"/>
            <p:cNvSpPr/>
            <p:nvPr/>
          </p:nvSpPr>
          <p:spPr>
            <a:xfrm>
              <a:off x="320674" y="4116832"/>
              <a:ext cx="11254105" cy="806450"/>
            </a:xfrm>
            <a:custGeom>
              <a:avLst/>
              <a:gdLst/>
              <a:ahLst/>
              <a:cxnLst/>
              <a:rect l="l" t="t" r="r" b="b"/>
              <a:pathLst>
                <a:path w="11254105" h="806450">
                  <a:moveTo>
                    <a:pt x="11253787" y="0"/>
                  </a:moveTo>
                  <a:lnTo>
                    <a:pt x="0" y="0"/>
                  </a:lnTo>
                  <a:lnTo>
                    <a:pt x="0" y="806399"/>
                  </a:lnTo>
                  <a:lnTo>
                    <a:pt x="11253787" y="806399"/>
                  </a:lnTo>
                  <a:lnTo>
                    <a:pt x="11253787" y="0"/>
                  </a:lnTo>
                  <a:close/>
                </a:path>
              </a:pathLst>
            </a:custGeom>
            <a:solidFill>
              <a:srgbClr val="FFFFFF">
                <a:alpha val="89802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320674" y="4116832"/>
              <a:ext cx="11254105" cy="806450"/>
            </a:xfrm>
            <a:custGeom>
              <a:avLst/>
              <a:gdLst/>
              <a:ahLst/>
              <a:cxnLst/>
              <a:rect l="l" t="t" r="r" b="b"/>
              <a:pathLst>
                <a:path w="11254105" h="806450">
                  <a:moveTo>
                    <a:pt x="0" y="0"/>
                  </a:moveTo>
                  <a:lnTo>
                    <a:pt x="11253787" y="0"/>
                  </a:lnTo>
                  <a:lnTo>
                    <a:pt x="11253787" y="806399"/>
                  </a:lnTo>
                  <a:lnTo>
                    <a:pt x="0" y="806399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C7350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883363" y="3644506"/>
              <a:ext cx="7877809" cy="944880"/>
            </a:xfrm>
            <a:custGeom>
              <a:avLst/>
              <a:gdLst/>
              <a:ahLst/>
              <a:cxnLst/>
              <a:rect l="l" t="t" r="r" b="b"/>
              <a:pathLst>
                <a:path w="7877809" h="944879">
                  <a:moveTo>
                    <a:pt x="7720203" y="0"/>
                  </a:moveTo>
                  <a:lnTo>
                    <a:pt x="157443" y="0"/>
                  </a:lnTo>
                  <a:lnTo>
                    <a:pt x="107902" y="8082"/>
                  </a:lnTo>
                  <a:lnTo>
                    <a:pt x="64710" y="30544"/>
                  </a:lnTo>
                  <a:lnTo>
                    <a:pt x="30545" y="64709"/>
                  </a:lnTo>
                  <a:lnTo>
                    <a:pt x="8082" y="107900"/>
                  </a:lnTo>
                  <a:lnTo>
                    <a:pt x="0" y="157441"/>
                  </a:lnTo>
                  <a:lnTo>
                    <a:pt x="0" y="787196"/>
                  </a:lnTo>
                  <a:lnTo>
                    <a:pt x="8082" y="836737"/>
                  </a:lnTo>
                  <a:lnTo>
                    <a:pt x="30545" y="879929"/>
                  </a:lnTo>
                  <a:lnTo>
                    <a:pt x="64710" y="914094"/>
                  </a:lnTo>
                  <a:lnTo>
                    <a:pt x="107902" y="936556"/>
                  </a:lnTo>
                  <a:lnTo>
                    <a:pt x="157443" y="944638"/>
                  </a:lnTo>
                  <a:lnTo>
                    <a:pt x="7720203" y="944638"/>
                  </a:lnTo>
                  <a:lnTo>
                    <a:pt x="7769745" y="936556"/>
                  </a:lnTo>
                  <a:lnTo>
                    <a:pt x="7812940" y="914094"/>
                  </a:lnTo>
                  <a:lnTo>
                    <a:pt x="7847108" y="879929"/>
                  </a:lnTo>
                  <a:lnTo>
                    <a:pt x="7869574" y="836737"/>
                  </a:lnTo>
                  <a:lnTo>
                    <a:pt x="7877657" y="787196"/>
                  </a:lnTo>
                  <a:lnTo>
                    <a:pt x="7877657" y="157441"/>
                  </a:lnTo>
                  <a:lnTo>
                    <a:pt x="7869574" y="107900"/>
                  </a:lnTo>
                  <a:lnTo>
                    <a:pt x="7847108" y="64709"/>
                  </a:lnTo>
                  <a:lnTo>
                    <a:pt x="7812940" y="30544"/>
                  </a:lnTo>
                  <a:lnTo>
                    <a:pt x="7769745" y="8082"/>
                  </a:lnTo>
                  <a:lnTo>
                    <a:pt x="7720203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883363" y="3644506"/>
              <a:ext cx="7877809" cy="944880"/>
            </a:xfrm>
            <a:custGeom>
              <a:avLst/>
              <a:gdLst/>
              <a:ahLst/>
              <a:cxnLst/>
              <a:rect l="l" t="t" r="r" b="b"/>
              <a:pathLst>
                <a:path w="7877809" h="944879">
                  <a:moveTo>
                    <a:pt x="0" y="157441"/>
                  </a:moveTo>
                  <a:lnTo>
                    <a:pt x="8082" y="107900"/>
                  </a:lnTo>
                  <a:lnTo>
                    <a:pt x="30545" y="64709"/>
                  </a:lnTo>
                  <a:lnTo>
                    <a:pt x="64710" y="30544"/>
                  </a:lnTo>
                  <a:lnTo>
                    <a:pt x="107902" y="8082"/>
                  </a:lnTo>
                  <a:lnTo>
                    <a:pt x="157443" y="0"/>
                  </a:lnTo>
                  <a:lnTo>
                    <a:pt x="7720203" y="0"/>
                  </a:lnTo>
                  <a:lnTo>
                    <a:pt x="7769745" y="8082"/>
                  </a:lnTo>
                  <a:lnTo>
                    <a:pt x="7812940" y="30544"/>
                  </a:lnTo>
                  <a:lnTo>
                    <a:pt x="7847108" y="64709"/>
                  </a:lnTo>
                  <a:lnTo>
                    <a:pt x="7869574" y="107900"/>
                  </a:lnTo>
                  <a:lnTo>
                    <a:pt x="7877657" y="157441"/>
                  </a:lnTo>
                  <a:lnTo>
                    <a:pt x="7877657" y="787196"/>
                  </a:lnTo>
                  <a:lnTo>
                    <a:pt x="7869574" y="836737"/>
                  </a:lnTo>
                  <a:lnTo>
                    <a:pt x="7847108" y="879929"/>
                  </a:lnTo>
                  <a:lnTo>
                    <a:pt x="7812940" y="914094"/>
                  </a:lnTo>
                  <a:lnTo>
                    <a:pt x="7769745" y="936556"/>
                  </a:lnTo>
                  <a:lnTo>
                    <a:pt x="7720203" y="944638"/>
                  </a:lnTo>
                  <a:lnTo>
                    <a:pt x="157443" y="944638"/>
                  </a:lnTo>
                  <a:lnTo>
                    <a:pt x="107902" y="936556"/>
                  </a:lnTo>
                  <a:lnTo>
                    <a:pt x="64710" y="914094"/>
                  </a:lnTo>
                  <a:lnTo>
                    <a:pt x="30545" y="879929"/>
                  </a:lnTo>
                  <a:lnTo>
                    <a:pt x="8082" y="836737"/>
                  </a:lnTo>
                  <a:lnTo>
                    <a:pt x="0" y="787196"/>
                  </a:lnTo>
                  <a:lnTo>
                    <a:pt x="0" y="157441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" name="object 14"/>
          <p:cNvGrpSpPr/>
          <p:nvPr/>
        </p:nvGrpSpPr>
        <p:grpSpPr>
          <a:xfrm>
            <a:off x="311150" y="5086502"/>
            <a:ext cx="11273155" cy="1297940"/>
            <a:chOff x="311150" y="5086502"/>
            <a:chExt cx="11273155" cy="1297940"/>
          </a:xfrm>
        </p:grpSpPr>
        <p:sp>
          <p:nvSpPr>
            <p:cNvPr id="15" name="object 15"/>
            <p:cNvSpPr/>
            <p:nvPr/>
          </p:nvSpPr>
          <p:spPr>
            <a:xfrm>
              <a:off x="320674" y="5568353"/>
              <a:ext cx="11254105" cy="806450"/>
            </a:xfrm>
            <a:custGeom>
              <a:avLst/>
              <a:gdLst/>
              <a:ahLst/>
              <a:cxnLst/>
              <a:rect l="l" t="t" r="r" b="b"/>
              <a:pathLst>
                <a:path w="11254105" h="806450">
                  <a:moveTo>
                    <a:pt x="11253787" y="0"/>
                  </a:moveTo>
                  <a:lnTo>
                    <a:pt x="0" y="0"/>
                  </a:lnTo>
                  <a:lnTo>
                    <a:pt x="0" y="806399"/>
                  </a:lnTo>
                  <a:lnTo>
                    <a:pt x="11253787" y="806399"/>
                  </a:lnTo>
                  <a:lnTo>
                    <a:pt x="11253787" y="0"/>
                  </a:lnTo>
                  <a:close/>
                </a:path>
              </a:pathLst>
            </a:custGeom>
            <a:solidFill>
              <a:srgbClr val="FFFFFF">
                <a:alpha val="89802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20674" y="5568353"/>
              <a:ext cx="11254105" cy="806450"/>
            </a:xfrm>
            <a:custGeom>
              <a:avLst/>
              <a:gdLst/>
              <a:ahLst/>
              <a:cxnLst/>
              <a:rect l="l" t="t" r="r" b="b"/>
              <a:pathLst>
                <a:path w="11254105" h="806450">
                  <a:moveTo>
                    <a:pt x="0" y="0"/>
                  </a:moveTo>
                  <a:lnTo>
                    <a:pt x="11253787" y="0"/>
                  </a:lnTo>
                  <a:lnTo>
                    <a:pt x="11253787" y="806399"/>
                  </a:lnTo>
                  <a:lnTo>
                    <a:pt x="0" y="806399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C7350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883363" y="5096027"/>
              <a:ext cx="7877809" cy="944880"/>
            </a:xfrm>
            <a:custGeom>
              <a:avLst/>
              <a:gdLst/>
              <a:ahLst/>
              <a:cxnLst/>
              <a:rect l="l" t="t" r="r" b="b"/>
              <a:pathLst>
                <a:path w="7877809" h="944879">
                  <a:moveTo>
                    <a:pt x="7720203" y="0"/>
                  </a:moveTo>
                  <a:lnTo>
                    <a:pt x="157443" y="0"/>
                  </a:lnTo>
                  <a:lnTo>
                    <a:pt x="107902" y="8082"/>
                  </a:lnTo>
                  <a:lnTo>
                    <a:pt x="64710" y="30544"/>
                  </a:lnTo>
                  <a:lnTo>
                    <a:pt x="30545" y="64709"/>
                  </a:lnTo>
                  <a:lnTo>
                    <a:pt x="8082" y="107900"/>
                  </a:lnTo>
                  <a:lnTo>
                    <a:pt x="0" y="157441"/>
                  </a:lnTo>
                  <a:lnTo>
                    <a:pt x="0" y="787196"/>
                  </a:lnTo>
                  <a:lnTo>
                    <a:pt x="8082" y="836737"/>
                  </a:lnTo>
                  <a:lnTo>
                    <a:pt x="30545" y="879929"/>
                  </a:lnTo>
                  <a:lnTo>
                    <a:pt x="64710" y="914094"/>
                  </a:lnTo>
                  <a:lnTo>
                    <a:pt x="107902" y="936556"/>
                  </a:lnTo>
                  <a:lnTo>
                    <a:pt x="157443" y="944638"/>
                  </a:lnTo>
                  <a:lnTo>
                    <a:pt x="7720203" y="944638"/>
                  </a:lnTo>
                  <a:lnTo>
                    <a:pt x="7769745" y="936556"/>
                  </a:lnTo>
                  <a:lnTo>
                    <a:pt x="7812940" y="914094"/>
                  </a:lnTo>
                  <a:lnTo>
                    <a:pt x="7847108" y="879929"/>
                  </a:lnTo>
                  <a:lnTo>
                    <a:pt x="7869574" y="836737"/>
                  </a:lnTo>
                  <a:lnTo>
                    <a:pt x="7877657" y="787196"/>
                  </a:lnTo>
                  <a:lnTo>
                    <a:pt x="7877657" y="157441"/>
                  </a:lnTo>
                  <a:lnTo>
                    <a:pt x="7869574" y="107900"/>
                  </a:lnTo>
                  <a:lnTo>
                    <a:pt x="7847108" y="64709"/>
                  </a:lnTo>
                  <a:lnTo>
                    <a:pt x="7812940" y="30544"/>
                  </a:lnTo>
                  <a:lnTo>
                    <a:pt x="7769745" y="8082"/>
                  </a:lnTo>
                  <a:lnTo>
                    <a:pt x="7720203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883363" y="5096027"/>
              <a:ext cx="7877809" cy="944880"/>
            </a:xfrm>
            <a:custGeom>
              <a:avLst/>
              <a:gdLst/>
              <a:ahLst/>
              <a:cxnLst/>
              <a:rect l="l" t="t" r="r" b="b"/>
              <a:pathLst>
                <a:path w="7877809" h="944879">
                  <a:moveTo>
                    <a:pt x="0" y="157441"/>
                  </a:moveTo>
                  <a:lnTo>
                    <a:pt x="8082" y="107900"/>
                  </a:lnTo>
                  <a:lnTo>
                    <a:pt x="30545" y="64709"/>
                  </a:lnTo>
                  <a:lnTo>
                    <a:pt x="64710" y="30544"/>
                  </a:lnTo>
                  <a:lnTo>
                    <a:pt x="107902" y="8082"/>
                  </a:lnTo>
                  <a:lnTo>
                    <a:pt x="157443" y="0"/>
                  </a:lnTo>
                  <a:lnTo>
                    <a:pt x="7720203" y="0"/>
                  </a:lnTo>
                  <a:lnTo>
                    <a:pt x="7769745" y="8082"/>
                  </a:lnTo>
                  <a:lnTo>
                    <a:pt x="7812940" y="30544"/>
                  </a:lnTo>
                  <a:lnTo>
                    <a:pt x="7847108" y="64709"/>
                  </a:lnTo>
                  <a:lnTo>
                    <a:pt x="7869574" y="107900"/>
                  </a:lnTo>
                  <a:lnTo>
                    <a:pt x="7877657" y="157441"/>
                  </a:lnTo>
                  <a:lnTo>
                    <a:pt x="7877657" y="787196"/>
                  </a:lnTo>
                  <a:lnTo>
                    <a:pt x="7869574" y="836737"/>
                  </a:lnTo>
                  <a:lnTo>
                    <a:pt x="7847108" y="879929"/>
                  </a:lnTo>
                  <a:lnTo>
                    <a:pt x="7812940" y="914094"/>
                  </a:lnTo>
                  <a:lnTo>
                    <a:pt x="7769745" y="936556"/>
                  </a:lnTo>
                  <a:lnTo>
                    <a:pt x="7720203" y="944638"/>
                  </a:lnTo>
                  <a:lnTo>
                    <a:pt x="157443" y="944638"/>
                  </a:lnTo>
                  <a:lnTo>
                    <a:pt x="107902" y="936556"/>
                  </a:lnTo>
                  <a:lnTo>
                    <a:pt x="64710" y="914094"/>
                  </a:lnTo>
                  <a:lnTo>
                    <a:pt x="30545" y="879929"/>
                  </a:lnTo>
                  <a:lnTo>
                    <a:pt x="8082" y="836737"/>
                  </a:lnTo>
                  <a:lnTo>
                    <a:pt x="0" y="787196"/>
                  </a:lnTo>
                  <a:lnTo>
                    <a:pt x="0" y="157441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1186619" y="2198128"/>
            <a:ext cx="6393180" cy="356806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12700" marR="5080">
              <a:lnSpc>
                <a:spcPts val="3210"/>
              </a:lnSpc>
              <a:spcBef>
                <a:spcPts val="430"/>
              </a:spcBef>
            </a:pPr>
            <a:r>
              <a:rPr dirty="0" sz="2900">
                <a:solidFill>
                  <a:srgbClr val="FFFFFF"/>
                </a:solidFill>
                <a:latin typeface="Arial"/>
                <a:cs typeface="Arial"/>
              </a:rPr>
              <a:t>ICT</a:t>
            </a:r>
            <a:r>
              <a:rPr dirty="0" sz="2900" spc="-1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বা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09">
                <a:solidFill>
                  <a:srgbClr val="FFFFFF"/>
                </a:solidFill>
                <a:latin typeface="Nirmala UI"/>
                <a:cs typeface="Nirmala UI"/>
              </a:rPr>
              <a:t>তথ্য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95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685">
                <a:solidFill>
                  <a:srgbClr val="FFFFFF"/>
                </a:solidFill>
                <a:latin typeface="Nirmala UI"/>
                <a:cs typeface="Nirmala UI"/>
              </a:rPr>
              <a:t>প্রোুরি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335">
                <a:solidFill>
                  <a:srgbClr val="FFFFFF"/>
                </a:solidFill>
                <a:latin typeface="Nirmala UI"/>
                <a:cs typeface="Nirmala UI"/>
              </a:rPr>
              <a:t>কী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তা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380">
                <a:solidFill>
                  <a:srgbClr val="FFFFFF"/>
                </a:solidFill>
                <a:latin typeface="Nirmala UI"/>
                <a:cs typeface="Nirmala UI"/>
              </a:rPr>
              <a:t>বলমত </a:t>
            </a:r>
            <a:r>
              <a:rPr dirty="0" sz="2900" spc="-10">
                <a:solidFill>
                  <a:srgbClr val="FFFFFF"/>
                </a:solidFill>
                <a:latin typeface="Nirmala UI"/>
                <a:cs typeface="Nirmala UI"/>
              </a:rPr>
              <a:t>পািমব</a:t>
            </a:r>
            <a:endParaRPr sz="2900">
              <a:latin typeface="Nirmala UI"/>
              <a:cs typeface="Nirmala UI"/>
            </a:endParaRPr>
          </a:p>
          <a:p>
            <a:pPr>
              <a:lnSpc>
                <a:spcPct val="100000"/>
              </a:lnSpc>
              <a:spcBef>
                <a:spcPts val="2375"/>
              </a:spcBef>
            </a:pPr>
            <a:endParaRPr sz="29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</a:pPr>
            <a:r>
              <a:rPr dirty="0" sz="2900">
                <a:solidFill>
                  <a:srgbClr val="FFFFFF"/>
                </a:solidFill>
                <a:latin typeface="Arial"/>
                <a:cs typeface="Arial"/>
              </a:rPr>
              <a:t>ICT</a:t>
            </a:r>
            <a:r>
              <a:rPr dirty="0" sz="2900" spc="-8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20">
                <a:solidFill>
                  <a:srgbClr val="FFFFFF"/>
                </a:solidFill>
                <a:latin typeface="Nirmala UI"/>
                <a:cs typeface="Nirmala UI"/>
              </a:rPr>
              <a:t>বযবহামিি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45">
                <a:solidFill>
                  <a:srgbClr val="FFFFFF"/>
                </a:solidFill>
                <a:latin typeface="Nirmala UI"/>
                <a:cs typeface="Nirmala UI"/>
              </a:rPr>
              <a:t>মক্ষত্রগুমলা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34">
                <a:solidFill>
                  <a:srgbClr val="FFFFFF"/>
                </a:solidFill>
                <a:latin typeface="Nirmala UI"/>
                <a:cs typeface="Nirmala UI"/>
              </a:rPr>
              <a:t>জানমত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10">
                <a:solidFill>
                  <a:srgbClr val="FFFFFF"/>
                </a:solidFill>
                <a:latin typeface="Nirmala UI"/>
                <a:cs typeface="Nirmala UI"/>
              </a:rPr>
              <a:t>পািমব</a:t>
            </a:r>
            <a:endParaRPr sz="2900">
              <a:latin typeface="Nirmala UI"/>
              <a:cs typeface="Nirmala UI"/>
            </a:endParaRPr>
          </a:p>
          <a:p>
            <a:pPr>
              <a:lnSpc>
                <a:spcPct val="100000"/>
              </a:lnSpc>
            </a:pPr>
            <a:endParaRPr sz="2900">
              <a:latin typeface="Nirmala UI"/>
              <a:cs typeface="Nirmala UI"/>
            </a:endParaRPr>
          </a:p>
          <a:p>
            <a:pPr>
              <a:lnSpc>
                <a:spcPct val="100000"/>
              </a:lnSpc>
              <a:spcBef>
                <a:spcPts val="235"/>
              </a:spcBef>
            </a:pPr>
            <a:endParaRPr sz="29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</a:pPr>
            <a:r>
              <a:rPr dirty="0" sz="2900">
                <a:solidFill>
                  <a:srgbClr val="FFFFFF"/>
                </a:solidFill>
                <a:latin typeface="Arial"/>
                <a:cs typeface="Arial"/>
              </a:rPr>
              <a:t>ICT</a:t>
            </a:r>
            <a:r>
              <a:rPr dirty="0" sz="29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260">
                <a:solidFill>
                  <a:srgbClr val="FFFFFF"/>
                </a:solidFill>
                <a:latin typeface="Nirmala UI"/>
                <a:cs typeface="Nirmala UI"/>
              </a:rPr>
              <a:t>সুরবধ্া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355">
                <a:solidFill>
                  <a:srgbClr val="FFFFFF"/>
                </a:solidFill>
                <a:latin typeface="Nirmala UI"/>
                <a:cs typeface="Nirmala UI"/>
              </a:rPr>
              <a:t>সমূহ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994">
                <a:solidFill>
                  <a:srgbClr val="FFFFFF"/>
                </a:solidFill>
                <a:latin typeface="Nirmala UI"/>
                <a:cs typeface="Nirmala UI"/>
              </a:rPr>
              <a:t>বনন</a:t>
            </a:r>
            <a:r>
              <a:rPr dirty="0" sz="2900" spc="-994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sz="2900" spc="47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া </a:t>
            </a:r>
            <a:r>
              <a:rPr dirty="0" sz="2900" spc="-180">
                <a:solidFill>
                  <a:srgbClr val="FFFFFF"/>
                </a:solidFill>
                <a:latin typeface="Nirmala UI"/>
                <a:cs typeface="Nirmala UI"/>
              </a:rPr>
              <a:t>কিমত</a:t>
            </a:r>
            <a:r>
              <a:rPr dirty="0" sz="29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10">
                <a:solidFill>
                  <a:srgbClr val="FFFFFF"/>
                </a:solidFill>
                <a:latin typeface="Nirmala UI"/>
                <a:cs typeface="Nirmala UI"/>
              </a:rPr>
              <a:t>পািমব</a:t>
            </a:r>
            <a:endParaRPr sz="29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88987"/>
            <a:ext cx="2314575" cy="0"/>
          </a:xfrm>
          <a:custGeom>
            <a:avLst/>
            <a:gdLst/>
            <a:ahLst/>
            <a:cxnLst/>
            <a:rect l="l" t="t" r="r" b="b"/>
            <a:pathLst>
              <a:path w="2314575" h="0">
                <a:moveTo>
                  <a:pt x="0" y="0"/>
                </a:moveTo>
                <a:lnTo>
                  <a:pt x="2314575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774112" y="788987"/>
            <a:ext cx="3418204" cy="0"/>
          </a:xfrm>
          <a:custGeom>
            <a:avLst/>
            <a:gdLst/>
            <a:ahLst/>
            <a:cxnLst/>
            <a:rect l="l" t="t" r="r" b="b"/>
            <a:pathLst>
              <a:path w="3418204" h="0">
                <a:moveTo>
                  <a:pt x="0" y="0"/>
                </a:moveTo>
                <a:lnTo>
                  <a:pt x="3417887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2314575" y="365125"/>
            <a:ext cx="6459855" cy="1325880"/>
          </a:xfrm>
          <a:prstGeom prst="rect"/>
          <a:solidFill>
            <a:srgbClr val="F3795A"/>
          </a:solidFill>
          <a:ln w="57150">
            <a:solidFill>
              <a:srgbClr val="FFFF00"/>
            </a:solidFill>
          </a:ln>
        </p:spPr>
        <p:txBody>
          <a:bodyPr wrap="square" lIns="0" tIns="12382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75"/>
              </a:spcBef>
            </a:pPr>
            <a:r>
              <a:rPr dirty="0" sz="7200" spc="-670">
                <a:solidFill>
                  <a:srgbClr val="6F2F9F"/>
                </a:solidFill>
              </a:rPr>
              <a:t>পাঠ</a:t>
            </a:r>
            <a:r>
              <a:rPr dirty="0" sz="7200" spc="-345">
                <a:solidFill>
                  <a:srgbClr val="6F2F9F"/>
                </a:solidFill>
              </a:rPr>
              <a:t> </a:t>
            </a:r>
            <a:r>
              <a:rPr dirty="0" sz="7200" spc="-70">
                <a:solidFill>
                  <a:srgbClr val="6F2F9F"/>
                </a:solidFill>
              </a:rPr>
              <a:t>রিমিানাম</a:t>
            </a:r>
            <a:endParaRPr sz="7200"/>
          </a:p>
        </p:txBody>
      </p:sp>
      <p:grpSp>
        <p:nvGrpSpPr>
          <p:cNvPr id="8" name="object 8"/>
          <p:cNvGrpSpPr/>
          <p:nvPr/>
        </p:nvGrpSpPr>
        <p:grpSpPr>
          <a:xfrm>
            <a:off x="528457" y="1930438"/>
            <a:ext cx="5205095" cy="3887470"/>
            <a:chOff x="528457" y="1930438"/>
            <a:chExt cx="5205095" cy="3887470"/>
          </a:xfrm>
        </p:grpSpPr>
        <p:sp>
          <p:nvSpPr>
            <p:cNvPr id="9" name="object 9"/>
            <p:cNvSpPr/>
            <p:nvPr/>
          </p:nvSpPr>
          <p:spPr>
            <a:xfrm>
              <a:off x="557032" y="1959013"/>
              <a:ext cx="5147945" cy="3830320"/>
            </a:xfrm>
            <a:custGeom>
              <a:avLst/>
              <a:gdLst/>
              <a:ahLst/>
              <a:cxnLst/>
              <a:rect l="l" t="t" r="r" b="b"/>
              <a:pathLst>
                <a:path w="5147945" h="3830320">
                  <a:moveTo>
                    <a:pt x="0" y="0"/>
                  </a:moveTo>
                  <a:lnTo>
                    <a:pt x="5147843" y="0"/>
                  </a:lnTo>
                  <a:lnTo>
                    <a:pt x="5147843" y="3829773"/>
                  </a:lnTo>
                  <a:lnTo>
                    <a:pt x="0" y="3829773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7032" y="1959013"/>
              <a:ext cx="5147843" cy="382977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57032" y="1959013"/>
              <a:ext cx="5147945" cy="3830320"/>
            </a:xfrm>
            <a:custGeom>
              <a:avLst/>
              <a:gdLst/>
              <a:ahLst/>
              <a:cxnLst/>
              <a:rect l="l" t="t" r="r" b="b"/>
              <a:pathLst>
                <a:path w="5147945" h="3830320">
                  <a:moveTo>
                    <a:pt x="0" y="0"/>
                  </a:moveTo>
                  <a:lnTo>
                    <a:pt x="5147843" y="0"/>
                  </a:lnTo>
                  <a:lnTo>
                    <a:pt x="5147843" y="3829773"/>
                  </a:lnTo>
                  <a:lnTo>
                    <a:pt x="0" y="3829773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" name="object 4"/>
          <p:cNvGrpSpPr/>
          <p:nvPr/>
        </p:nvGrpSpPr>
        <p:grpSpPr>
          <a:xfrm>
            <a:off x="69849" y="6673939"/>
            <a:ext cx="1961514" cy="94615"/>
            <a:chOff x="69849" y="6673939"/>
            <a:chExt cx="1961514" cy="9461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849" y="6673939"/>
              <a:ext cx="1936445" cy="9405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019769" y="6675526"/>
              <a:ext cx="11430" cy="91440"/>
            </a:xfrm>
            <a:custGeom>
              <a:avLst/>
              <a:gdLst/>
              <a:ahLst/>
              <a:cxnLst/>
              <a:rect l="l" t="t" r="r" b="b"/>
              <a:pathLst>
                <a:path w="11430" h="91440">
                  <a:moveTo>
                    <a:pt x="11112" y="0"/>
                  </a:moveTo>
                  <a:lnTo>
                    <a:pt x="0" y="0"/>
                  </a:lnTo>
                  <a:lnTo>
                    <a:pt x="0" y="90881"/>
                  </a:lnTo>
                  <a:lnTo>
                    <a:pt x="11112" y="90881"/>
                  </a:lnTo>
                  <a:lnTo>
                    <a:pt x="11112" y="0"/>
                  </a:lnTo>
                  <a:close/>
                </a:path>
              </a:pathLst>
            </a:custGeom>
            <a:solidFill>
              <a:srgbClr val="000000">
                <a:alpha val="49803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" name="object 12"/>
          <p:cNvGrpSpPr/>
          <p:nvPr/>
        </p:nvGrpSpPr>
        <p:grpSpPr>
          <a:xfrm>
            <a:off x="6238875" y="1854250"/>
            <a:ext cx="5323205" cy="5013325"/>
            <a:chOff x="6238875" y="1854250"/>
            <a:chExt cx="5323205" cy="5013325"/>
          </a:xfrm>
        </p:grpSpPr>
        <p:sp>
          <p:nvSpPr>
            <p:cNvPr id="13" name="object 13"/>
            <p:cNvSpPr/>
            <p:nvPr/>
          </p:nvSpPr>
          <p:spPr>
            <a:xfrm>
              <a:off x="6284861" y="1854250"/>
              <a:ext cx="5276850" cy="4967605"/>
            </a:xfrm>
            <a:custGeom>
              <a:avLst/>
              <a:gdLst/>
              <a:ahLst/>
              <a:cxnLst/>
              <a:rect l="l" t="t" r="r" b="b"/>
              <a:pathLst>
                <a:path w="5276850" h="4967605">
                  <a:moveTo>
                    <a:pt x="5276850" y="0"/>
                  </a:moveTo>
                  <a:lnTo>
                    <a:pt x="0" y="0"/>
                  </a:lnTo>
                  <a:lnTo>
                    <a:pt x="0" y="4967287"/>
                  </a:lnTo>
                  <a:lnTo>
                    <a:pt x="5276850" y="4967287"/>
                  </a:lnTo>
                  <a:lnTo>
                    <a:pt x="527685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257924" y="1881187"/>
              <a:ext cx="5276850" cy="4967605"/>
            </a:xfrm>
            <a:custGeom>
              <a:avLst/>
              <a:gdLst/>
              <a:ahLst/>
              <a:cxnLst/>
              <a:rect l="l" t="t" r="r" b="b"/>
              <a:pathLst>
                <a:path w="5276850" h="4967605">
                  <a:moveTo>
                    <a:pt x="0" y="0"/>
                  </a:moveTo>
                  <a:lnTo>
                    <a:pt x="5276850" y="0"/>
                  </a:lnTo>
                  <a:lnTo>
                    <a:pt x="5276850" y="4967287"/>
                  </a:lnTo>
                  <a:lnTo>
                    <a:pt x="0" y="4967287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57924" y="1881187"/>
              <a:ext cx="5276850" cy="496728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257924" y="1881187"/>
              <a:ext cx="5276850" cy="4967605"/>
            </a:xfrm>
            <a:custGeom>
              <a:avLst/>
              <a:gdLst/>
              <a:ahLst/>
              <a:cxnLst/>
              <a:rect l="l" t="t" r="r" b="b"/>
              <a:pathLst>
                <a:path w="5276850" h="4967605">
                  <a:moveTo>
                    <a:pt x="0" y="0"/>
                  </a:moveTo>
                  <a:lnTo>
                    <a:pt x="5276850" y="0"/>
                  </a:lnTo>
                  <a:lnTo>
                    <a:pt x="5276850" y="4967287"/>
                  </a:lnTo>
                  <a:lnTo>
                    <a:pt x="0" y="4967287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14657" y="1550987"/>
            <a:ext cx="0" cy="3756025"/>
          </a:xfrm>
          <a:custGeom>
            <a:avLst/>
            <a:gdLst/>
            <a:ahLst/>
            <a:cxnLst/>
            <a:rect l="l" t="t" r="r" b="b"/>
            <a:pathLst>
              <a:path w="0" h="3756025">
                <a:moveTo>
                  <a:pt x="0" y="0"/>
                </a:moveTo>
                <a:lnTo>
                  <a:pt x="0" y="3756025"/>
                </a:lnTo>
              </a:path>
            </a:pathLst>
          </a:custGeom>
          <a:ln w="3760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0" y="1550987"/>
            <a:ext cx="393700" cy="0"/>
          </a:xfrm>
          <a:custGeom>
            <a:avLst/>
            <a:gdLst/>
            <a:ahLst/>
            <a:cxnLst/>
            <a:rect l="l" t="t" r="r" b="b"/>
            <a:pathLst>
              <a:path w="393700" h="0">
                <a:moveTo>
                  <a:pt x="0" y="0"/>
                </a:moveTo>
                <a:lnTo>
                  <a:pt x="39319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5308600"/>
            <a:ext cx="393700" cy="0"/>
          </a:xfrm>
          <a:custGeom>
            <a:avLst/>
            <a:gdLst/>
            <a:ahLst/>
            <a:cxnLst/>
            <a:rect l="l" t="t" r="r" b="b"/>
            <a:pathLst>
              <a:path w="393700" h="0">
                <a:moveTo>
                  <a:pt x="0" y="0"/>
                </a:moveTo>
                <a:lnTo>
                  <a:pt x="39319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312776" y="5308600"/>
            <a:ext cx="6879590" cy="0"/>
          </a:xfrm>
          <a:custGeom>
            <a:avLst/>
            <a:gdLst/>
            <a:ahLst/>
            <a:cxnLst/>
            <a:rect l="l" t="t" r="r" b="b"/>
            <a:pathLst>
              <a:path w="6879590" h="0">
                <a:moveTo>
                  <a:pt x="0" y="0"/>
                </a:moveTo>
                <a:lnTo>
                  <a:pt x="6879222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6" name="object 6"/>
          <p:cNvGrpSpPr/>
          <p:nvPr/>
        </p:nvGrpSpPr>
        <p:grpSpPr>
          <a:xfrm>
            <a:off x="374140" y="1265745"/>
            <a:ext cx="11823065" cy="4378960"/>
            <a:chOff x="374140" y="1265745"/>
            <a:chExt cx="11823065" cy="4378960"/>
          </a:xfrm>
        </p:grpSpPr>
        <p:sp>
          <p:nvSpPr>
            <p:cNvPr id="7" name="object 7"/>
            <p:cNvSpPr/>
            <p:nvPr/>
          </p:nvSpPr>
          <p:spPr>
            <a:xfrm>
              <a:off x="5312776" y="1550987"/>
              <a:ext cx="6879590" cy="0"/>
            </a:xfrm>
            <a:custGeom>
              <a:avLst/>
              <a:gdLst/>
              <a:ahLst/>
              <a:cxnLst/>
              <a:rect l="l" t="t" r="r" b="b"/>
              <a:pathLst>
                <a:path w="6879590" h="0">
                  <a:moveTo>
                    <a:pt x="0" y="0"/>
                  </a:moveTo>
                  <a:lnTo>
                    <a:pt x="6879222" y="0"/>
                  </a:lnTo>
                </a:path>
              </a:pathLst>
            </a:custGeom>
            <a:ln w="9524">
              <a:solidFill>
                <a:srgbClr val="16161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93190" y="1284795"/>
              <a:ext cx="4919980" cy="4340860"/>
            </a:xfrm>
            <a:custGeom>
              <a:avLst/>
              <a:gdLst/>
              <a:ahLst/>
              <a:cxnLst/>
              <a:rect l="l" t="t" r="r" b="b"/>
              <a:pathLst>
                <a:path w="4919980" h="4340860">
                  <a:moveTo>
                    <a:pt x="4919586" y="0"/>
                  </a:moveTo>
                  <a:lnTo>
                    <a:pt x="0" y="0"/>
                  </a:lnTo>
                  <a:lnTo>
                    <a:pt x="0" y="4340504"/>
                  </a:lnTo>
                  <a:lnTo>
                    <a:pt x="4919586" y="4340504"/>
                  </a:lnTo>
                  <a:lnTo>
                    <a:pt x="4919586" y="0"/>
                  </a:lnTo>
                  <a:close/>
                </a:path>
              </a:pathLst>
            </a:custGeom>
            <a:solidFill>
              <a:srgbClr val="F379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93190" y="1284795"/>
              <a:ext cx="4919980" cy="4340860"/>
            </a:xfrm>
            <a:custGeom>
              <a:avLst/>
              <a:gdLst/>
              <a:ahLst/>
              <a:cxnLst/>
              <a:rect l="l" t="t" r="r" b="b"/>
              <a:pathLst>
                <a:path w="4919980" h="4340860">
                  <a:moveTo>
                    <a:pt x="0" y="0"/>
                  </a:moveTo>
                  <a:lnTo>
                    <a:pt x="4919586" y="0"/>
                  </a:lnTo>
                  <a:lnTo>
                    <a:pt x="4919586" y="4340504"/>
                  </a:lnTo>
                  <a:lnTo>
                    <a:pt x="0" y="4340504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2112504" y="2562212"/>
            <a:ext cx="1480820" cy="1366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800" spc="-25">
                <a:solidFill>
                  <a:srgbClr val="161616"/>
                </a:solidFill>
                <a:latin typeface="Impact"/>
                <a:cs typeface="Impact"/>
              </a:rPr>
              <a:t>ICT</a:t>
            </a:r>
            <a:endParaRPr sz="8800">
              <a:latin typeface="Impact"/>
              <a:cs typeface="Impac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513387" y="1239837"/>
            <a:ext cx="6304280" cy="4378325"/>
            <a:chOff x="5513387" y="1239837"/>
            <a:chExt cx="6304280" cy="4378325"/>
          </a:xfrm>
        </p:grpSpPr>
        <p:sp>
          <p:nvSpPr>
            <p:cNvPr id="12" name="object 12"/>
            <p:cNvSpPr/>
            <p:nvPr/>
          </p:nvSpPr>
          <p:spPr>
            <a:xfrm>
              <a:off x="5532437" y="1258887"/>
              <a:ext cx="6266180" cy="4340225"/>
            </a:xfrm>
            <a:custGeom>
              <a:avLst/>
              <a:gdLst/>
              <a:ahLst/>
              <a:cxnLst/>
              <a:rect l="l" t="t" r="r" b="b"/>
              <a:pathLst>
                <a:path w="6266180" h="4340225">
                  <a:moveTo>
                    <a:pt x="0" y="0"/>
                  </a:moveTo>
                  <a:lnTo>
                    <a:pt x="6265862" y="0"/>
                  </a:lnTo>
                  <a:lnTo>
                    <a:pt x="6265862" y="4340225"/>
                  </a:lnTo>
                  <a:lnTo>
                    <a:pt x="0" y="4340225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32437" y="1258887"/>
              <a:ext cx="6265862" cy="4340225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532437" y="1258887"/>
              <a:ext cx="6266180" cy="4340225"/>
            </a:xfrm>
            <a:custGeom>
              <a:avLst/>
              <a:gdLst/>
              <a:ahLst/>
              <a:cxnLst/>
              <a:rect l="l" t="t" r="r" b="b"/>
              <a:pathLst>
                <a:path w="6266180" h="4340225">
                  <a:moveTo>
                    <a:pt x="0" y="0"/>
                  </a:moveTo>
                  <a:lnTo>
                    <a:pt x="6265862" y="0"/>
                  </a:lnTo>
                  <a:lnTo>
                    <a:pt x="6265862" y="4340225"/>
                  </a:lnTo>
                  <a:lnTo>
                    <a:pt x="0" y="4340225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4762" y="1546225"/>
            <a:ext cx="12201525" cy="3767454"/>
            <a:chOff x="-4762" y="1546225"/>
            <a:chExt cx="12201525" cy="3767454"/>
          </a:xfrm>
        </p:grpSpPr>
        <p:sp>
          <p:nvSpPr>
            <p:cNvPr id="3" name="object 3"/>
            <p:cNvSpPr/>
            <p:nvPr/>
          </p:nvSpPr>
          <p:spPr>
            <a:xfrm>
              <a:off x="5311775" y="1550987"/>
              <a:ext cx="0" cy="3756025"/>
            </a:xfrm>
            <a:custGeom>
              <a:avLst/>
              <a:gdLst/>
              <a:ahLst/>
              <a:cxnLst/>
              <a:rect l="l" t="t" r="r" b="b"/>
              <a:pathLst>
                <a:path w="0" h="3756025">
                  <a:moveTo>
                    <a:pt x="0" y="0"/>
                  </a:moveTo>
                  <a:lnTo>
                    <a:pt x="0" y="3756025"/>
                  </a:lnTo>
                </a:path>
              </a:pathLst>
            </a:custGeom>
            <a:ln w="9524">
              <a:solidFill>
                <a:srgbClr val="16161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5308600"/>
              <a:ext cx="12192000" cy="0"/>
            </a:xfrm>
            <a:custGeom>
              <a:avLst/>
              <a:gdLst/>
              <a:ahLst/>
              <a:cxnLst/>
              <a:rect l="l" t="t" r="r" b="b"/>
              <a:pathLst>
                <a:path w="12192000" h="0">
                  <a:moveTo>
                    <a:pt x="0" y="0"/>
                  </a:moveTo>
                  <a:lnTo>
                    <a:pt x="12192000" y="0"/>
                  </a:lnTo>
                </a:path>
              </a:pathLst>
            </a:custGeom>
            <a:ln w="9524">
              <a:solidFill>
                <a:srgbClr val="16161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1550987"/>
              <a:ext cx="12192000" cy="0"/>
            </a:xfrm>
            <a:custGeom>
              <a:avLst/>
              <a:gdLst/>
              <a:ahLst/>
              <a:cxnLst/>
              <a:rect l="l" t="t" r="r" b="b"/>
              <a:pathLst>
                <a:path w="12192000" h="0">
                  <a:moveTo>
                    <a:pt x="0" y="0"/>
                  </a:moveTo>
                  <a:lnTo>
                    <a:pt x="12192000" y="0"/>
                  </a:lnTo>
                </a:path>
              </a:pathLst>
            </a:custGeom>
            <a:ln w="9524">
              <a:solidFill>
                <a:srgbClr val="16161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93700" y="2078037"/>
              <a:ext cx="4478655" cy="2691130"/>
            </a:xfrm>
            <a:custGeom>
              <a:avLst/>
              <a:gdLst/>
              <a:ahLst/>
              <a:cxnLst/>
              <a:rect l="l" t="t" r="r" b="b"/>
              <a:pathLst>
                <a:path w="4478655" h="2691129">
                  <a:moveTo>
                    <a:pt x="4478337" y="0"/>
                  </a:moveTo>
                  <a:lnTo>
                    <a:pt x="0" y="0"/>
                  </a:lnTo>
                  <a:lnTo>
                    <a:pt x="0" y="2690812"/>
                  </a:lnTo>
                  <a:lnTo>
                    <a:pt x="4478337" y="2690812"/>
                  </a:lnTo>
                  <a:lnTo>
                    <a:pt x="4478337" y="0"/>
                  </a:lnTo>
                  <a:close/>
                </a:path>
              </a:pathLst>
            </a:custGeom>
            <a:solidFill>
              <a:srgbClr val="E9B5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393700" y="2078037"/>
              <a:ext cx="4478655" cy="2691130"/>
            </a:xfrm>
            <a:custGeom>
              <a:avLst/>
              <a:gdLst/>
              <a:ahLst/>
              <a:cxnLst/>
              <a:rect l="l" t="t" r="r" b="b"/>
              <a:pathLst>
                <a:path w="4478655" h="2691129">
                  <a:moveTo>
                    <a:pt x="0" y="0"/>
                  </a:moveTo>
                  <a:lnTo>
                    <a:pt x="4478337" y="0"/>
                  </a:lnTo>
                  <a:lnTo>
                    <a:pt x="4478337" y="2690812"/>
                  </a:lnTo>
                  <a:lnTo>
                    <a:pt x="0" y="269081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472440" y="1656892"/>
            <a:ext cx="4265295" cy="32143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6730"/>
              </a:lnSpc>
              <a:spcBef>
                <a:spcPts val="100"/>
              </a:spcBef>
            </a:pPr>
            <a:r>
              <a:rPr dirty="0" sz="6600" spc="-590">
                <a:solidFill>
                  <a:srgbClr val="161616"/>
                </a:solidFill>
                <a:latin typeface="Nirmala UI"/>
                <a:cs typeface="Nirmala UI"/>
              </a:rPr>
              <a:t>কুিলরবরনময়</a:t>
            </a:r>
            <a:r>
              <a:rPr dirty="0" sz="6600" spc="-590">
                <a:solidFill>
                  <a:srgbClr val="161616"/>
                </a:solidFill>
                <a:latin typeface="Impact"/>
                <a:cs typeface="Impact"/>
              </a:rPr>
              <a:t>,</a:t>
            </a:r>
            <a:endParaRPr sz="6600">
              <a:latin typeface="Impact"/>
              <a:cs typeface="Impact"/>
            </a:endParaRPr>
          </a:p>
          <a:p>
            <a:pPr marL="12700">
              <a:lnSpc>
                <a:spcPts val="5820"/>
              </a:lnSpc>
            </a:pPr>
            <a:r>
              <a:rPr dirty="0" sz="6600" spc="-919">
                <a:solidFill>
                  <a:srgbClr val="161616"/>
                </a:solidFill>
                <a:latin typeface="Nirmala UI"/>
                <a:cs typeface="Nirmala UI"/>
              </a:rPr>
              <a:t>মেরণ</a:t>
            </a:r>
            <a:r>
              <a:rPr dirty="0" sz="6600" spc="-63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6600" spc="-1235">
                <a:solidFill>
                  <a:srgbClr val="161616"/>
                </a:solidFill>
                <a:latin typeface="Nirmala UI"/>
                <a:cs typeface="Nirmala UI"/>
              </a:rPr>
              <a:t>রবন্যাস</a:t>
            </a:r>
            <a:endParaRPr sz="6600">
              <a:latin typeface="Nirmala UI"/>
              <a:cs typeface="Nirmala UI"/>
            </a:endParaRPr>
          </a:p>
          <a:p>
            <a:pPr marL="12700" marR="1530985">
              <a:lnSpc>
                <a:spcPct val="70000"/>
              </a:lnSpc>
              <a:spcBef>
                <a:spcPts val="1465"/>
              </a:spcBef>
            </a:pPr>
            <a:r>
              <a:rPr dirty="0" sz="6600">
                <a:solidFill>
                  <a:srgbClr val="161616"/>
                </a:solidFill>
                <a:latin typeface="Nirmala UI"/>
                <a:cs typeface="Nirmala UI"/>
              </a:rPr>
              <a:t>ও</a:t>
            </a:r>
            <a:r>
              <a:rPr dirty="0" sz="6600" spc="-65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6600" spc="-720">
                <a:solidFill>
                  <a:srgbClr val="161616"/>
                </a:solidFill>
                <a:latin typeface="Nirmala UI"/>
                <a:cs typeface="Nirmala UI"/>
              </a:rPr>
              <a:t>বারড়ব </a:t>
            </a:r>
            <a:r>
              <a:rPr dirty="0" sz="6600" spc="-894">
                <a:solidFill>
                  <a:srgbClr val="161616"/>
                </a:solidFill>
                <a:latin typeface="Nirmala UI"/>
                <a:cs typeface="Nirmala UI"/>
              </a:rPr>
              <a:t>কাজ</a:t>
            </a:r>
            <a:endParaRPr sz="6600">
              <a:latin typeface="Nirmala UI"/>
              <a:cs typeface="Nirmala U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921375" y="1511300"/>
            <a:ext cx="5716905" cy="3161030"/>
            <a:chOff x="5921375" y="1511300"/>
            <a:chExt cx="5716905" cy="3161030"/>
          </a:xfrm>
        </p:grpSpPr>
        <p:sp>
          <p:nvSpPr>
            <p:cNvPr id="10" name="object 10"/>
            <p:cNvSpPr/>
            <p:nvPr/>
          </p:nvSpPr>
          <p:spPr>
            <a:xfrm>
              <a:off x="5949950" y="1539875"/>
              <a:ext cx="5659755" cy="3103880"/>
            </a:xfrm>
            <a:custGeom>
              <a:avLst/>
              <a:gdLst/>
              <a:ahLst/>
              <a:cxnLst/>
              <a:rect l="l" t="t" r="r" b="b"/>
              <a:pathLst>
                <a:path w="5659755" h="3103879">
                  <a:moveTo>
                    <a:pt x="0" y="0"/>
                  </a:moveTo>
                  <a:lnTo>
                    <a:pt x="5659437" y="0"/>
                  </a:lnTo>
                  <a:lnTo>
                    <a:pt x="5659437" y="3103562"/>
                  </a:lnTo>
                  <a:lnTo>
                    <a:pt x="0" y="310356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49950" y="1539875"/>
              <a:ext cx="5659437" cy="310356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949950" y="1539875"/>
              <a:ext cx="5659755" cy="3103880"/>
            </a:xfrm>
            <a:custGeom>
              <a:avLst/>
              <a:gdLst/>
              <a:ahLst/>
              <a:cxnLst/>
              <a:rect l="l" t="t" r="r" b="b"/>
              <a:pathLst>
                <a:path w="5659755" h="3103879">
                  <a:moveTo>
                    <a:pt x="0" y="0"/>
                  </a:moveTo>
                  <a:lnTo>
                    <a:pt x="5659437" y="0"/>
                  </a:lnTo>
                  <a:lnTo>
                    <a:pt x="5659437" y="3103562"/>
                  </a:lnTo>
                  <a:lnTo>
                    <a:pt x="0" y="310356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06039" y="327026"/>
            <a:ext cx="4439920" cy="1123315"/>
            <a:chOff x="3006039" y="327026"/>
            <a:chExt cx="4439920" cy="1123315"/>
          </a:xfrm>
        </p:grpSpPr>
        <p:sp>
          <p:nvSpPr>
            <p:cNvPr id="3" name="object 3"/>
            <p:cNvSpPr/>
            <p:nvPr/>
          </p:nvSpPr>
          <p:spPr>
            <a:xfrm>
              <a:off x="3044139" y="365126"/>
              <a:ext cx="4363720" cy="1047115"/>
            </a:xfrm>
            <a:custGeom>
              <a:avLst/>
              <a:gdLst/>
              <a:ahLst/>
              <a:cxnLst/>
              <a:rect l="l" t="t" r="r" b="b"/>
              <a:pathLst>
                <a:path w="4363720" h="1047115">
                  <a:moveTo>
                    <a:pt x="4363656" y="0"/>
                  </a:moveTo>
                  <a:lnTo>
                    <a:pt x="0" y="0"/>
                  </a:lnTo>
                  <a:lnTo>
                    <a:pt x="0" y="1046988"/>
                  </a:lnTo>
                  <a:lnTo>
                    <a:pt x="4363656" y="1046988"/>
                  </a:lnTo>
                  <a:lnTo>
                    <a:pt x="4363656" y="0"/>
                  </a:lnTo>
                  <a:close/>
                </a:path>
              </a:pathLst>
            </a:custGeom>
            <a:solidFill>
              <a:srgbClr val="82AE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3044139" y="365126"/>
              <a:ext cx="4363720" cy="1047115"/>
            </a:xfrm>
            <a:custGeom>
              <a:avLst/>
              <a:gdLst/>
              <a:ahLst/>
              <a:cxnLst/>
              <a:rect l="l" t="t" r="r" b="b"/>
              <a:pathLst>
                <a:path w="4363720" h="1047115">
                  <a:moveTo>
                    <a:pt x="0" y="0"/>
                  </a:moveTo>
                  <a:lnTo>
                    <a:pt x="4363656" y="0"/>
                  </a:lnTo>
                  <a:lnTo>
                    <a:pt x="4363656" y="1046988"/>
                  </a:lnTo>
                  <a:lnTo>
                    <a:pt x="0" y="1046988"/>
                  </a:lnTo>
                  <a:lnTo>
                    <a:pt x="0" y="0"/>
                  </a:lnTo>
                  <a:close/>
                </a:path>
              </a:pathLst>
            </a:custGeom>
            <a:ln w="76199">
              <a:solidFill>
                <a:srgbClr val="D2CAB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6466" rIns="0" bIns="0" rtlCol="0" vert="horz">
            <a:spAutoFit/>
          </a:bodyPr>
          <a:lstStyle/>
          <a:p>
            <a:pPr marL="2867025">
              <a:lnSpc>
                <a:spcPct val="100000"/>
              </a:lnSpc>
              <a:spcBef>
                <a:spcPts val="100"/>
              </a:spcBef>
            </a:pPr>
            <a:r>
              <a:rPr dirty="0" sz="6600" spc="-615">
                <a:solidFill>
                  <a:srgbClr val="161616"/>
                </a:solidFill>
              </a:rPr>
              <a:t>পাঠ</a:t>
            </a:r>
            <a:r>
              <a:rPr dirty="0" sz="6600" spc="-640">
                <a:solidFill>
                  <a:srgbClr val="161616"/>
                </a:solidFill>
              </a:rPr>
              <a:t> </a:t>
            </a:r>
            <a:r>
              <a:rPr dirty="0" sz="6600" spc="-635">
                <a:solidFill>
                  <a:srgbClr val="161616"/>
                </a:solidFill>
              </a:rPr>
              <a:t>পরিরিরত</a:t>
            </a:r>
            <a:endParaRPr sz="6600"/>
          </a:p>
        </p:txBody>
      </p:sp>
      <p:grpSp>
        <p:nvGrpSpPr>
          <p:cNvPr id="6" name="object 6"/>
          <p:cNvGrpSpPr/>
          <p:nvPr/>
        </p:nvGrpSpPr>
        <p:grpSpPr>
          <a:xfrm>
            <a:off x="828675" y="2027732"/>
            <a:ext cx="10534650" cy="4244340"/>
            <a:chOff x="828675" y="2027732"/>
            <a:chExt cx="10534650" cy="4244340"/>
          </a:xfrm>
        </p:grpSpPr>
        <p:sp>
          <p:nvSpPr>
            <p:cNvPr id="7" name="object 7"/>
            <p:cNvSpPr/>
            <p:nvPr/>
          </p:nvSpPr>
          <p:spPr>
            <a:xfrm>
              <a:off x="838199" y="6085789"/>
              <a:ext cx="10515600" cy="176530"/>
            </a:xfrm>
            <a:custGeom>
              <a:avLst/>
              <a:gdLst/>
              <a:ahLst/>
              <a:cxnLst/>
              <a:rect l="l" t="t" r="r" b="b"/>
              <a:pathLst>
                <a:path w="10515600" h="176529">
                  <a:moveTo>
                    <a:pt x="10515600" y="0"/>
                  </a:moveTo>
                  <a:lnTo>
                    <a:pt x="0" y="0"/>
                  </a:lnTo>
                  <a:lnTo>
                    <a:pt x="0" y="176402"/>
                  </a:lnTo>
                  <a:lnTo>
                    <a:pt x="10515600" y="176402"/>
                  </a:lnTo>
                  <a:lnTo>
                    <a:pt x="10515600" y="0"/>
                  </a:lnTo>
                  <a:close/>
                </a:path>
              </a:pathLst>
            </a:custGeom>
            <a:solidFill>
              <a:srgbClr val="FFFFFF">
                <a:alpha val="89802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838199" y="6085789"/>
              <a:ext cx="10515600" cy="176530"/>
            </a:xfrm>
            <a:custGeom>
              <a:avLst/>
              <a:gdLst/>
              <a:ahLst/>
              <a:cxnLst/>
              <a:rect l="l" t="t" r="r" b="b"/>
              <a:pathLst>
                <a:path w="10515600" h="176529">
                  <a:moveTo>
                    <a:pt x="0" y="0"/>
                  </a:moveTo>
                  <a:lnTo>
                    <a:pt x="10515600" y="0"/>
                  </a:lnTo>
                  <a:lnTo>
                    <a:pt x="10515600" y="176402"/>
                  </a:lnTo>
                  <a:lnTo>
                    <a:pt x="0" y="176402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C7350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363471" y="2056307"/>
              <a:ext cx="9295765" cy="4133215"/>
            </a:xfrm>
            <a:custGeom>
              <a:avLst/>
              <a:gdLst/>
              <a:ahLst/>
              <a:cxnLst/>
              <a:rect l="l" t="t" r="r" b="b"/>
              <a:pathLst>
                <a:path w="9295765" h="4133215">
                  <a:moveTo>
                    <a:pt x="8606523" y="0"/>
                  </a:moveTo>
                  <a:lnTo>
                    <a:pt x="688813" y="0"/>
                  </a:lnTo>
                  <a:lnTo>
                    <a:pt x="641945" y="1601"/>
                  </a:lnTo>
                  <a:lnTo>
                    <a:pt x="595881" y="6336"/>
                  </a:lnTo>
                  <a:lnTo>
                    <a:pt x="550725" y="14099"/>
                  </a:lnTo>
                  <a:lnTo>
                    <a:pt x="506584" y="24782"/>
                  </a:lnTo>
                  <a:lnTo>
                    <a:pt x="463565" y="38281"/>
                  </a:lnTo>
                  <a:lnTo>
                    <a:pt x="421771" y="54489"/>
                  </a:lnTo>
                  <a:lnTo>
                    <a:pt x="381311" y="73301"/>
                  </a:lnTo>
                  <a:lnTo>
                    <a:pt x="342289" y="94610"/>
                  </a:lnTo>
                  <a:lnTo>
                    <a:pt x="304811" y="118311"/>
                  </a:lnTo>
                  <a:lnTo>
                    <a:pt x="268984" y="144298"/>
                  </a:lnTo>
                  <a:lnTo>
                    <a:pt x="234913" y="172465"/>
                  </a:lnTo>
                  <a:lnTo>
                    <a:pt x="202704" y="202706"/>
                  </a:lnTo>
                  <a:lnTo>
                    <a:pt x="172464" y="234915"/>
                  </a:lnTo>
                  <a:lnTo>
                    <a:pt x="144297" y="268985"/>
                  </a:lnTo>
                  <a:lnTo>
                    <a:pt x="118310" y="304813"/>
                  </a:lnTo>
                  <a:lnTo>
                    <a:pt x="94609" y="342290"/>
                  </a:lnTo>
                  <a:lnTo>
                    <a:pt x="73300" y="381312"/>
                  </a:lnTo>
                  <a:lnTo>
                    <a:pt x="54488" y="421772"/>
                  </a:lnTo>
                  <a:lnTo>
                    <a:pt x="38280" y="463565"/>
                  </a:lnTo>
                  <a:lnTo>
                    <a:pt x="24782" y="506584"/>
                  </a:lnTo>
                  <a:lnTo>
                    <a:pt x="14098" y="550724"/>
                  </a:lnTo>
                  <a:lnTo>
                    <a:pt x="6336" y="595879"/>
                  </a:lnTo>
                  <a:lnTo>
                    <a:pt x="1601" y="641943"/>
                  </a:lnTo>
                  <a:lnTo>
                    <a:pt x="0" y="688809"/>
                  </a:lnTo>
                  <a:lnTo>
                    <a:pt x="0" y="3443986"/>
                  </a:lnTo>
                  <a:lnTo>
                    <a:pt x="1601" y="3490854"/>
                  </a:lnTo>
                  <a:lnTo>
                    <a:pt x="6336" y="3536919"/>
                  </a:lnTo>
                  <a:lnTo>
                    <a:pt x="14098" y="3582074"/>
                  </a:lnTo>
                  <a:lnTo>
                    <a:pt x="24782" y="3626215"/>
                  </a:lnTo>
                  <a:lnTo>
                    <a:pt x="38280" y="3669235"/>
                  </a:lnTo>
                  <a:lnTo>
                    <a:pt x="54488" y="3711028"/>
                  </a:lnTo>
                  <a:lnTo>
                    <a:pt x="73300" y="3751489"/>
                  </a:lnTo>
                  <a:lnTo>
                    <a:pt x="94609" y="3790511"/>
                  </a:lnTo>
                  <a:lnTo>
                    <a:pt x="118310" y="3827988"/>
                  </a:lnTo>
                  <a:lnTo>
                    <a:pt x="144297" y="3863815"/>
                  </a:lnTo>
                  <a:lnTo>
                    <a:pt x="172464" y="3897885"/>
                  </a:lnTo>
                  <a:lnTo>
                    <a:pt x="202704" y="3930094"/>
                  </a:lnTo>
                  <a:lnTo>
                    <a:pt x="234913" y="3960334"/>
                  </a:lnTo>
                  <a:lnTo>
                    <a:pt x="268984" y="3988500"/>
                  </a:lnTo>
                  <a:lnTo>
                    <a:pt x="304811" y="4014487"/>
                  </a:lnTo>
                  <a:lnTo>
                    <a:pt x="342289" y="4038187"/>
                  </a:lnTo>
                  <a:lnTo>
                    <a:pt x="381311" y="4059496"/>
                  </a:lnTo>
                  <a:lnTo>
                    <a:pt x="421771" y="4078308"/>
                  </a:lnTo>
                  <a:lnTo>
                    <a:pt x="463565" y="4094515"/>
                  </a:lnTo>
                  <a:lnTo>
                    <a:pt x="506584" y="4108014"/>
                  </a:lnTo>
                  <a:lnTo>
                    <a:pt x="550725" y="4118697"/>
                  </a:lnTo>
                  <a:lnTo>
                    <a:pt x="595881" y="4126459"/>
                  </a:lnTo>
                  <a:lnTo>
                    <a:pt x="641945" y="4131194"/>
                  </a:lnTo>
                  <a:lnTo>
                    <a:pt x="688813" y="4132795"/>
                  </a:lnTo>
                  <a:lnTo>
                    <a:pt x="8606523" y="4132795"/>
                  </a:lnTo>
                  <a:lnTo>
                    <a:pt x="8653391" y="4131194"/>
                  </a:lnTo>
                  <a:lnTo>
                    <a:pt x="8699456" y="4126459"/>
                  </a:lnTo>
                  <a:lnTo>
                    <a:pt x="8744612" y="4118697"/>
                  </a:lnTo>
                  <a:lnTo>
                    <a:pt x="8788753" y="4108014"/>
                  </a:lnTo>
                  <a:lnTo>
                    <a:pt x="8831773" y="4094515"/>
                  </a:lnTo>
                  <a:lnTo>
                    <a:pt x="8873566" y="4078308"/>
                  </a:lnTo>
                  <a:lnTo>
                    <a:pt x="8914026" y="4059496"/>
                  </a:lnTo>
                  <a:lnTo>
                    <a:pt x="8953048" y="4038187"/>
                  </a:lnTo>
                  <a:lnTo>
                    <a:pt x="8990525" y="4014487"/>
                  </a:lnTo>
                  <a:lnTo>
                    <a:pt x="9026352" y="3988500"/>
                  </a:lnTo>
                  <a:lnTo>
                    <a:pt x="9060423" y="3960334"/>
                  </a:lnTo>
                  <a:lnTo>
                    <a:pt x="9092631" y="3930094"/>
                  </a:lnTo>
                  <a:lnTo>
                    <a:pt x="9122871" y="3897885"/>
                  </a:lnTo>
                  <a:lnTo>
                    <a:pt x="9151038" y="3863815"/>
                  </a:lnTo>
                  <a:lnTo>
                    <a:pt x="9177024" y="3827988"/>
                  </a:lnTo>
                  <a:lnTo>
                    <a:pt x="9200725" y="3790511"/>
                  </a:lnTo>
                  <a:lnTo>
                    <a:pt x="9222034" y="3751489"/>
                  </a:lnTo>
                  <a:lnTo>
                    <a:pt x="9240845" y="3711028"/>
                  </a:lnTo>
                  <a:lnTo>
                    <a:pt x="9257053" y="3669235"/>
                  </a:lnTo>
                  <a:lnTo>
                    <a:pt x="9270551" y="3626215"/>
                  </a:lnTo>
                  <a:lnTo>
                    <a:pt x="9281234" y="3582074"/>
                  </a:lnTo>
                  <a:lnTo>
                    <a:pt x="9288996" y="3536919"/>
                  </a:lnTo>
                  <a:lnTo>
                    <a:pt x="9293731" y="3490854"/>
                  </a:lnTo>
                  <a:lnTo>
                    <a:pt x="9295333" y="3443986"/>
                  </a:lnTo>
                  <a:lnTo>
                    <a:pt x="9295333" y="688809"/>
                  </a:lnTo>
                  <a:lnTo>
                    <a:pt x="9293731" y="641943"/>
                  </a:lnTo>
                  <a:lnTo>
                    <a:pt x="9288996" y="595879"/>
                  </a:lnTo>
                  <a:lnTo>
                    <a:pt x="9281234" y="550724"/>
                  </a:lnTo>
                  <a:lnTo>
                    <a:pt x="9270551" y="506584"/>
                  </a:lnTo>
                  <a:lnTo>
                    <a:pt x="9257053" y="463565"/>
                  </a:lnTo>
                  <a:lnTo>
                    <a:pt x="9240845" y="421772"/>
                  </a:lnTo>
                  <a:lnTo>
                    <a:pt x="9222034" y="381312"/>
                  </a:lnTo>
                  <a:lnTo>
                    <a:pt x="9200725" y="342290"/>
                  </a:lnTo>
                  <a:lnTo>
                    <a:pt x="9177024" y="304813"/>
                  </a:lnTo>
                  <a:lnTo>
                    <a:pt x="9151038" y="268985"/>
                  </a:lnTo>
                  <a:lnTo>
                    <a:pt x="9122871" y="234915"/>
                  </a:lnTo>
                  <a:lnTo>
                    <a:pt x="9092631" y="202706"/>
                  </a:lnTo>
                  <a:lnTo>
                    <a:pt x="9060423" y="172465"/>
                  </a:lnTo>
                  <a:lnTo>
                    <a:pt x="9026352" y="144298"/>
                  </a:lnTo>
                  <a:lnTo>
                    <a:pt x="8990525" y="118311"/>
                  </a:lnTo>
                  <a:lnTo>
                    <a:pt x="8953048" y="94610"/>
                  </a:lnTo>
                  <a:lnTo>
                    <a:pt x="8914026" y="73301"/>
                  </a:lnTo>
                  <a:lnTo>
                    <a:pt x="8873566" y="54489"/>
                  </a:lnTo>
                  <a:lnTo>
                    <a:pt x="8831773" y="38281"/>
                  </a:lnTo>
                  <a:lnTo>
                    <a:pt x="8788753" y="24782"/>
                  </a:lnTo>
                  <a:lnTo>
                    <a:pt x="8744612" y="14099"/>
                  </a:lnTo>
                  <a:lnTo>
                    <a:pt x="8699456" y="6336"/>
                  </a:lnTo>
                  <a:lnTo>
                    <a:pt x="8653391" y="1601"/>
                  </a:lnTo>
                  <a:lnTo>
                    <a:pt x="8606523" y="0"/>
                  </a:lnTo>
                  <a:close/>
                </a:path>
              </a:pathLst>
            </a:custGeom>
            <a:solidFill>
              <a:srgbClr val="82AE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363471" y="2056307"/>
              <a:ext cx="9295765" cy="4133215"/>
            </a:xfrm>
            <a:custGeom>
              <a:avLst/>
              <a:gdLst/>
              <a:ahLst/>
              <a:cxnLst/>
              <a:rect l="l" t="t" r="r" b="b"/>
              <a:pathLst>
                <a:path w="9295765" h="4133215">
                  <a:moveTo>
                    <a:pt x="0" y="688809"/>
                  </a:moveTo>
                  <a:lnTo>
                    <a:pt x="1601" y="641943"/>
                  </a:lnTo>
                  <a:lnTo>
                    <a:pt x="6336" y="595879"/>
                  </a:lnTo>
                  <a:lnTo>
                    <a:pt x="14098" y="550724"/>
                  </a:lnTo>
                  <a:lnTo>
                    <a:pt x="24782" y="506584"/>
                  </a:lnTo>
                  <a:lnTo>
                    <a:pt x="38280" y="463565"/>
                  </a:lnTo>
                  <a:lnTo>
                    <a:pt x="54488" y="421772"/>
                  </a:lnTo>
                  <a:lnTo>
                    <a:pt x="73300" y="381312"/>
                  </a:lnTo>
                  <a:lnTo>
                    <a:pt x="94609" y="342290"/>
                  </a:lnTo>
                  <a:lnTo>
                    <a:pt x="118310" y="304813"/>
                  </a:lnTo>
                  <a:lnTo>
                    <a:pt x="144297" y="268985"/>
                  </a:lnTo>
                  <a:lnTo>
                    <a:pt x="172464" y="234915"/>
                  </a:lnTo>
                  <a:lnTo>
                    <a:pt x="202704" y="202706"/>
                  </a:lnTo>
                  <a:lnTo>
                    <a:pt x="234913" y="172465"/>
                  </a:lnTo>
                  <a:lnTo>
                    <a:pt x="268984" y="144298"/>
                  </a:lnTo>
                  <a:lnTo>
                    <a:pt x="304811" y="118311"/>
                  </a:lnTo>
                  <a:lnTo>
                    <a:pt x="342289" y="94610"/>
                  </a:lnTo>
                  <a:lnTo>
                    <a:pt x="381311" y="73301"/>
                  </a:lnTo>
                  <a:lnTo>
                    <a:pt x="421771" y="54489"/>
                  </a:lnTo>
                  <a:lnTo>
                    <a:pt x="463565" y="38281"/>
                  </a:lnTo>
                  <a:lnTo>
                    <a:pt x="506584" y="24782"/>
                  </a:lnTo>
                  <a:lnTo>
                    <a:pt x="550725" y="14099"/>
                  </a:lnTo>
                  <a:lnTo>
                    <a:pt x="595881" y="6336"/>
                  </a:lnTo>
                  <a:lnTo>
                    <a:pt x="641945" y="1601"/>
                  </a:lnTo>
                  <a:lnTo>
                    <a:pt x="688813" y="0"/>
                  </a:lnTo>
                  <a:lnTo>
                    <a:pt x="8606523" y="0"/>
                  </a:lnTo>
                  <a:lnTo>
                    <a:pt x="8653391" y="1601"/>
                  </a:lnTo>
                  <a:lnTo>
                    <a:pt x="8699456" y="6336"/>
                  </a:lnTo>
                  <a:lnTo>
                    <a:pt x="8744612" y="14099"/>
                  </a:lnTo>
                  <a:lnTo>
                    <a:pt x="8788753" y="24782"/>
                  </a:lnTo>
                  <a:lnTo>
                    <a:pt x="8831773" y="38281"/>
                  </a:lnTo>
                  <a:lnTo>
                    <a:pt x="8873566" y="54489"/>
                  </a:lnTo>
                  <a:lnTo>
                    <a:pt x="8914026" y="73301"/>
                  </a:lnTo>
                  <a:lnTo>
                    <a:pt x="8953048" y="94610"/>
                  </a:lnTo>
                  <a:lnTo>
                    <a:pt x="8990525" y="118311"/>
                  </a:lnTo>
                  <a:lnTo>
                    <a:pt x="9026352" y="144298"/>
                  </a:lnTo>
                  <a:lnTo>
                    <a:pt x="9060423" y="172465"/>
                  </a:lnTo>
                  <a:lnTo>
                    <a:pt x="9092631" y="202706"/>
                  </a:lnTo>
                  <a:lnTo>
                    <a:pt x="9122871" y="234915"/>
                  </a:lnTo>
                  <a:lnTo>
                    <a:pt x="9151038" y="268985"/>
                  </a:lnTo>
                  <a:lnTo>
                    <a:pt x="9177024" y="304813"/>
                  </a:lnTo>
                  <a:lnTo>
                    <a:pt x="9200725" y="342290"/>
                  </a:lnTo>
                  <a:lnTo>
                    <a:pt x="9222034" y="381312"/>
                  </a:lnTo>
                  <a:lnTo>
                    <a:pt x="9240845" y="421772"/>
                  </a:lnTo>
                  <a:lnTo>
                    <a:pt x="9257053" y="463565"/>
                  </a:lnTo>
                  <a:lnTo>
                    <a:pt x="9270551" y="506584"/>
                  </a:lnTo>
                  <a:lnTo>
                    <a:pt x="9281234" y="550724"/>
                  </a:lnTo>
                  <a:lnTo>
                    <a:pt x="9288996" y="595879"/>
                  </a:lnTo>
                  <a:lnTo>
                    <a:pt x="9293731" y="641943"/>
                  </a:lnTo>
                  <a:lnTo>
                    <a:pt x="9295333" y="688809"/>
                  </a:lnTo>
                  <a:lnTo>
                    <a:pt x="9295333" y="3443986"/>
                  </a:lnTo>
                  <a:lnTo>
                    <a:pt x="9293731" y="3490854"/>
                  </a:lnTo>
                  <a:lnTo>
                    <a:pt x="9288996" y="3536919"/>
                  </a:lnTo>
                  <a:lnTo>
                    <a:pt x="9281234" y="3582074"/>
                  </a:lnTo>
                  <a:lnTo>
                    <a:pt x="9270551" y="3626215"/>
                  </a:lnTo>
                  <a:lnTo>
                    <a:pt x="9257053" y="3669235"/>
                  </a:lnTo>
                  <a:lnTo>
                    <a:pt x="9240845" y="3711028"/>
                  </a:lnTo>
                  <a:lnTo>
                    <a:pt x="9222034" y="3751489"/>
                  </a:lnTo>
                  <a:lnTo>
                    <a:pt x="9200725" y="3790511"/>
                  </a:lnTo>
                  <a:lnTo>
                    <a:pt x="9177024" y="3827988"/>
                  </a:lnTo>
                  <a:lnTo>
                    <a:pt x="9151038" y="3863815"/>
                  </a:lnTo>
                  <a:lnTo>
                    <a:pt x="9122871" y="3897885"/>
                  </a:lnTo>
                  <a:lnTo>
                    <a:pt x="9092631" y="3930094"/>
                  </a:lnTo>
                  <a:lnTo>
                    <a:pt x="9060423" y="3960334"/>
                  </a:lnTo>
                  <a:lnTo>
                    <a:pt x="9026352" y="3988500"/>
                  </a:lnTo>
                  <a:lnTo>
                    <a:pt x="8990525" y="4014487"/>
                  </a:lnTo>
                  <a:lnTo>
                    <a:pt x="8953048" y="4038187"/>
                  </a:lnTo>
                  <a:lnTo>
                    <a:pt x="8914026" y="4059496"/>
                  </a:lnTo>
                  <a:lnTo>
                    <a:pt x="8873566" y="4078308"/>
                  </a:lnTo>
                  <a:lnTo>
                    <a:pt x="8831773" y="4094515"/>
                  </a:lnTo>
                  <a:lnTo>
                    <a:pt x="8788753" y="4108014"/>
                  </a:lnTo>
                  <a:lnTo>
                    <a:pt x="8744612" y="4118697"/>
                  </a:lnTo>
                  <a:lnTo>
                    <a:pt x="8699456" y="4126459"/>
                  </a:lnTo>
                  <a:lnTo>
                    <a:pt x="8653391" y="4131194"/>
                  </a:lnTo>
                  <a:lnTo>
                    <a:pt x="8606523" y="4132795"/>
                  </a:lnTo>
                  <a:lnTo>
                    <a:pt x="688813" y="4132795"/>
                  </a:lnTo>
                  <a:lnTo>
                    <a:pt x="641945" y="4131194"/>
                  </a:lnTo>
                  <a:lnTo>
                    <a:pt x="595881" y="4126459"/>
                  </a:lnTo>
                  <a:lnTo>
                    <a:pt x="550725" y="4118697"/>
                  </a:lnTo>
                  <a:lnTo>
                    <a:pt x="506584" y="4108014"/>
                  </a:lnTo>
                  <a:lnTo>
                    <a:pt x="463565" y="4094515"/>
                  </a:lnTo>
                  <a:lnTo>
                    <a:pt x="421771" y="4078308"/>
                  </a:lnTo>
                  <a:lnTo>
                    <a:pt x="381311" y="4059496"/>
                  </a:lnTo>
                  <a:lnTo>
                    <a:pt x="342289" y="4038187"/>
                  </a:lnTo>
                  <a:lnTo>
                    <a:pt x="304811" y="4014487"/>
                  </a:lnTo>
                  <a:lnTo>
                    <a:pt x="268984" y="3988500"/>
                  </a:lnTo>
                  <a:lnTo>
                    <a:pt x="234913" y="3960334"/>
                  </a:lnTo>
                  <a:lnTo>
                    <a:pt x="202704" y="3930094"/>
                  </a:lnTo>
                  <a:lnTo>
                    <a:pt x="172464" y="3897885"/>
                  </a:lnTo>
                  <a:lnTo>
                    <a:pt x="144297" y="3863815"/>
                  </a:lnTo>
                  <a:lnTo>
                    <a:pt x="118310" y="3827988"/>
                  </a:lnTo>
                  <a:lnTo>
                    <a:pt x="94609" y="3790511"/>
                  </a:lnTo>
                  <a:lnTo>
                    <a:pt x="73300" y="3751489"/>
                  </a:lnTo>
                  <a:lnTo>
                    <a:pt x="54488" y="3711028"/>
                  </a:lnTo>
                  <a:lnTo>
                    <a:pt x="38280" y="3669235"/>
                  </a:lnTo>
                  <a:lnTo>
                    <a:pt x="24782" y="3626215"/>
                  </a:lnTo>
                  <a:lnTo>
                    <a:pt x="14098" y="3582074"/>
                  </a:lnTo>
                  <a:lnTo>
                    <a:pt x="6336" y="3536919"/>
                  </a:lnTo>
                  <a:lnTo>
                    <a:pt x="1601" y="3490854"/>
                  </a:lnTo>
                  <a:lnTo>
                    <a:pt x="0" y="3443986"/>
                  </a:lnTo>
                  <a:lnTo>
                    <a:pt x="0" y="688809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1830720" y="2850984"/>
            <a:ext cx="7973695" cy="2473960"/>
          </a:xfrm>
          <a:prstGeom prst="rect">
            <a:avLst/>
          </a:prstGeom>
        </p:spPr>
        <p:txBody>
          <a:bodyPr wrap="square" lIns="0" tIns="34925" rIns="0" bIns="0" rtlCol="0" vert="horz">
            <a:spAutoFit/>
          </a:bodyPr>
          <a:lstStyle/>
          <a:p>
            <a:pPr marL="12700" marR="5080">
              <a:lnSpc>
                <a:spcPct val="94700"/>
              </a:lnSpc>
              <a:spcBef>
                <a:spcPts val="275"/>
              </a:spcBef>
            </a:pPr>
            <a:r>
              <a:rPr dirty="0" sz="2800" spc="-520">
                <a:solidFill>
                  <a:srgbClr val="FF0000"/>
                </a:solidFill>
                <a:latin typeface="Nirmala UI"/>
                <a:cs typeface="Nirmala UI"/>
              </a:rPr>
              <a:t>আইরসরট</a:t>
            </a:r>
            <a:r>
              <a:rPr dirty="0" sz="2800" spc="1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(ICT)</a:t>
            </a:r>
            <a:r>
              <a:rPr dirty="0" sz="2800" spc="-17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380">
                <a:solidFill>
                  <a:srgbClr val="FF0000"/>
                </a:solidFill>
                <a:latin typeface="Nirmala UI"/>
                <a:cs typeface="Nirmala UI"/>
              </a:rPr>
              <a:t>হমলা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dirty="0" sz="2800" spc="-6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and</a:t>
            </a:r>
            <a:r>
              <a:rPr dirty="0" sz="2800" spc="-6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Arial"/>
                <a:cs typeface="Arial"/>
              </a:rPr>
              <a:t>Communication 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Technology</a:t>
            </a:r>
            <a:r>
              <a:rPr dirty="0" sz="2800" spc="-6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>
                <a:solidFill>
                  <a:srgbClr val="FF0000"/>
                </a:solidFill>
                <a:latin typeface="Nirmala UI"/>
                <a:cs typeface="Nirmala UI"/>
              </a:rPr>
              <a:t>বা </a:t>
            </a:r>
            <a:r>
              <a:rPr dirty="0" sz="2800" spc="-390">
                <a:solidFill>
                  <a:srgbClr val="FF0000"/>
                </a:solidFill>
                <a:latin typeface="Nirmala UI"/>
                <a:cs typeface="Nirmala UI"/>
              </a:rPr>
              <a:t>তথ্য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>
                <a:solidFill>
                  <a:srgbClr val="FF0000"/>
                </a:solidFill>
                <a:latin typeface="Nirmala UI"/>
                <a:cs typeface="Nirmala UI"/>
              </a:rPr>
              <a:t>ও</a:t>
            </a:r>
            <a:r>
              <a:rPr dirty="0" sz="2800" spc="-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775">
                <a:solidFill>
                  <a:srgbClr val="FF0000"/>
                </a:solidFill>
                <a:latin typeface="Nirmala UI"/>
                <a:cs typeface="Nirmala UI"/>
              </a:rPr>
              <a:t>মোাগামোাগ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555">
                <a:solidFill>
                  <a:srgbClr val="FF0000"/>
                </a:solidFill>
                <a:latin typeface="Nirmala UI"/>
                <a:cs typeface="Nirmala UI"/>
              </a:rPr>
              <a:t>প্রোুরি</a:t>
            </a:r>
            <a:r>
              <a:rPr dirty="0" sz="2800" spc="-555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dirty="0" sz="2800" spc="965">
                <a:solidFill>
                  <a:srgbClr val="FF0000"/>
                </a:solidFill>
                <a:latin typeface="Nirmala UI"/>
                <a:cs typeface="Nirmala UI"/>
              </a:rPr>
              <a:t>ি</a:t>
            </a:r>
            <a:r>
              <a:rPr dirty="0" sz="280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780">
                <a:solidFill>
                  <a:srgbClr val="FF0000"/>
                </a:solidFill>
                <a:latin typeface="Nirmala UI"/>
                <a:cs typeface="Nirmala UI"/>
              </a:rPr>
              <a:t>সংরক্ষপ্ত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120">
                <a:solidFill>
                  <a:srgbClr val="FF0000"/>
                </a:solidFill>
                <a:latin typeface="Nirmala UI"/>
                <a:cs typeface="Nirmala UI"/>
              </a:rPr>
              <a:t>রূপ। </a:t>
            </a:r>
            <a:r>
              <a:rPr dirty="0" sz="2800" spc="-415">
                <a:solidFill>
                  <a:srgbClr val="FF0000"/>
                </a:solidFill>
                <a:latin typeface="Nirmala UI"/>
                <a:cs typeface="Nirmala UI"/>
              </a:rPr>
              <a:t>সহজ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75">
                <a:solidFill>
                  <a:srgbClr val="FF0000"/>
                </a:solidFill>
                <a:latin typeface="Nirmala UI"/>
                <a:cs typeface="Nirmala UI"/>
              </a:rPr>
              <a:t>ভাষায়</a:t>
            </a:r>
            <a:r>
              <a:rPr dirty="0" sz="2800" spc="-75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390">
                <a:solidFill>
                  <a:srgbClr val="FF0000"/>
                </a:solidFill>
                <a:latin typeface="Nirmala UI"/>
                <a:cs typeface="Nirmala UI"/>
              </a:rPr>
              <a:t>তথ্য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440">
                <a:solidFill>
                  <a:srgbClr val="FF0000"/>
                </a:solidFill>
                <a:latin typeface="Nirmala UI"/>
                <a:cs typeface="Nirmala UI"/>
              </a:rPr>
              <a:t>সংগ্রহ</a:t>
            </a:r>
            <a:r>
              <a:rPr dirty="0" sz="2800" spc="-44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800" spc="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4">
                <a:solidFill>
                  <a:srgbClr val="FF0000"/>
                </a:solidFill>
                <a:latin typeface="Nirmala UI"/>
                <a:cs typeface="Nirmala UI"/>
              </a:rPr>
              <a:t>সংিক্ষণ</a:t>
            </a:r>
            <a:r>
              <a:rPr dirty="0" sz="2800" spc="-204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65">
                <a:solidFill>
                  <a:srgbClr val="FF0000"/>
                </a:solidFill>
                <a:latin typeface="Nirmala UI"/>
                <a:cs typeface="Nirmala UI"/>
              </a:rPr>
              <a:t>প্ররিয়াকিণ</a:t>
            </a:r>
            <a:r>
              <a:rPr dirty="0" sz="2800" spc="-165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80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315">
                <a:solidFill>
                  <a:srgbClr val="FF0000"/>
                </a:solidFill>
                <a:latin typeface="Nirmala UI"/>
                <a:cs typeface="Nirmala UI"/>
              </a:rPr>
              <a:t>রবমেষণ </a:t>
            </a:r>
            <a:r>
              <a:rPr dirty="0" sz="2800">
                <a:solidFill>
                  <a:srgbClr val="FF0000"/>
                </a:solidFill>
                <a:latin typeface="Nirmala UI"/>
                <a:cs typeface="Nirmala UI"/>
              </a:rPr>
              <a:t>এবং</a:t>
            </a:r>
            <a:r>
              <a:rPr dirty="0" sz="2800" spc="1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430">
                <a:solidFill>
                  <a:srgbClr val="FF0000"/>
                </a:solidFill>
                <a:latin typeface="Nirmala UI"/>
                <a:cs typeface="Nirmala UI"/>
              </a:rPr>
              <a:t>এক</a:t>
            </a:r>
            <a:r>
              <a:rPr dirty="0" sz="2800" spc="2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260">
                <a:solidFill>
                  <a:srgbClr val="FF0000"/>
                </a:solidFill>
                <a:latin typeface="Nirmala UI"/>
                <a:cs typeface="Nirmala UI"/>
              </a:rPr>
              <a:t>জায়গা</a:t>
            </a:r>
            <a:r>
              <a:rPr dirty="0" sz="2800" spc="2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710">
                <a:solidFill>
                  <a:srgbClr val="FF0000"/>
                </a:solidFill>
                <a:latin typeface="Nirmala UI"/>
                <a:cs typeface="Nirmala UI"/>
              </a:rPr>
              <a:t>মথ্মক</a:t>
            </a:r>
            <a:r>
              <a:rPr dirty="0" sz="2800" spc="2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685">
                <a:solidFill>
                  <a:srgbClr val="FF0000"/>
                </a:solidFill>
                <a:latin typeface="Nirmala UI"/>
                <a:cs typeface="Nirmala UI"/>
              </a:rPr>
              <a:t>অন্য</a:t>
            </a:r>
            <a:r>
              <a:rPr dirty="0" sz="2800" spc="2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250">
                <a:solidFill>
                  <a:srgbClr val="FF0000"/>
                </a:solidFill>
                <a:latin typeface="Nirmala UI"/>
                <a:cs typeface="Nirmala UI"/>
              </a:rPr>
              <a:t>জায়গায়</a:t>
            </a:r>
            <a:r>
              <a:rPr dirty="0" sz="2800" spc="2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565">
                <a:solidFill>
                  <a:srgbClr val="FF0000"/>
                </a:solidFill>
                <a:latin typeface="Nirmala UI"/>
                <a:cs typeface="Nirmala UI"/>
              </a:rPr>
              <a:t>দ্রুত</a:t>
            </a:r>
            <a:r>
              <a:rPr dirty="0" sz="2800" spc="2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220">
                <a:solidFill>
                  <a:srgbClr val="FF0000"/>
                </a:solidFill>
                <a:latin typeface="Nirmala UI"/>
                <a:cs typeface="Nirmala UI"/>
              </a:rPr>
              <a:t>আদান</a:t>
            </a:r>
            <a:r>
              <a:rPr dirty="0" sz="2800" spc="-220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dirty="0" sz="2800" spc="-570">
                <a:solidFill>
                  <a:srgbClr val="FF0000"/>
                </a:solidFill>
                <a:latin typeface="Nirmala UI"/>
                <a:cs typeface="Nirmala UI"/>
              </a:rPr>
              <a:t>প্রদান</a:t>
            </a:r>
            <a:r>
              <a:rPr dirty="0" sz="2800" spc="1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Nirmala UI"/>
                <a:cs typeface="Nirmala UI"/>
              </a:rPr>
              <a:t>বা </a:t>
            </a:r>
            <a:r>
              <a:rPr dirty="0" sz="2800" spc="-620">
                <a:solidFill>
                  <a:srgbClr val="FF0000"/>
                </a:solidFill>
                <a:latin typeface="Nirmala UI"/>
                <a:cs typeface="Nirmala UI"/>
              </a:rPr>
              <a:t>মোাগামোামগি</a:t>
            </a:r>
            <a:r>
              <a:rPr dirty="0" sz="2800" spc="3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715">
                <a:solidFill>
                  <a:srgbClr val="FF0000"/>
                </a:solidFill>
                <a:latin typeface="Nirmala UI"/>
                <a:cs typeface="Nirmala UI"/>
              </a:rPr>
              <a:t>জন্য</a:t>
            </a:r>
            <a:r>
              <a:rPr dirty="0" sz="2800" spc="3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165">
                <a:solidFill>
                  <a:srgbClr val="FF0000"/>
                </a:solidFill>
                <a:latin typeface="Nirmala UI"/>
                <a:cs typeface="Nirmala UI"/>
              </a:rPr>
              <a:t>করিউটাি</a:t>
            </a:r>
            <a:r>
              <a:rPr dirty="0" sz="2800" spc="165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800" spc="2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45">
                <a:solidFill>
                  <a:srgbClr val="FF0000"/>
                </a:solidFill>
                <a:latin typeface="Nirmala UI"/>
                <a:cs typeface="Nirmala UI"/>
              </a:rPr>
              <a:t>ইন্টািমনট</a:t>
            </a:r>
            <a:r>
              <a:rPr dirty="0" sz="2800" spc="3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>
                <a:solidFill>
                  <a:srgbClr val="FF0000"/>
                </a:solidFill>
                <a:latin typeface="Nirmala UI"/>
                <a:cs typeface="Nirmala UI"/>
              </a:rPr>
              <a:t>ও</a:t>
            </a:r>
            <a:r>
              <a:rPr dirty="0" sz="2800" spc="3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705">
                <a:solidFill>
                  <a:srgbClr val="FF0000"/>
                </a:solidFill>
                <a:latin typeface="Nirmala UI"/>
                <a:cs typeface="Nirmala UI"/>
              </a:rPr>
              <a:t>মটরলমোাগামোাগ</a:t>
            </a:r>
            <a:r>
              <a:rPr dirty="0" sz="2800" spc="-254">
                <a:solidFill>
                  <a:srgbClr val="FF0000"/>
                </a:solidFill>
                <a:latin typeface="Nirmala UI"/>
                <a:cs typeface="Nirmala UI"/>
              </a:rPr>
              <a:t> বযবস্থাি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225">
                <a:solidFill>
                  <a:srgbClr val="FF0000"/>
                </a:solidFill>
                <a:latin typeface="Nirmala UI"/>
                <a:cs typeface="Nirmala UI"/>
              </a:rPr>
              <a:t>সরিরলত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405">
                <a:solidFill>
                  <a:srgbClr val="FF0000"/>
                </a:solidFill>
                <a:latin typeface="Nirmala UI"/>
                <a:cs typeface="Nirmala UI"/>
              </a:rPr>
              <a:t>রূপমক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520">
                <a:solidFill>
                  <a:srgbClr val="FF0000"/>
                </a:solidFill>
                <a:latin typeface="Nirmala UI"/>
                <a:cs typeface="Nirmala UI"/>
              </a:rPr>
              <a:t>আইরসরট</a:t>
            </a:r>
            <a:r>
              <a:rPr dirty="0" sz="2800" spc="10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45">
                <a:solidFill>
                  <a:srgbClr val="FF0000"/>
                </a:solidFill>
                <a:latin typeface="Nirmala UI"/>
                <a:cs typeface="Nirmala UI"/>
              </a:rPr>
              <a:t>বলা</a:t>
            </a:r>
            <a:r>
              <a:rPr dirty="0" sz="2800" spc="-65">
                <a:solidFill>
                  <a:srgbClr val="FF0000"/>
                </a:solidFill>
                <a:latin typeface="Nirmala UI"/>
                <a:cs typeface="Nirmala UI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Nirmala UI"/>
                <a:cs typeface="Nirmala UI"/>
              </a:rPr>
              <a:t>হয়</a:t>
            </a:r>
            <a:endParaRPr sz="28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071268"/>
            <a:ext cx="12188825" cy="0"/>
          </a:xfrm>
          <a:custGeom>
            <a:avLst/>
            <a:gdLst/>
            <a:ahLst/>
            <a:cxnLst/>
            <a:rect l="l" t="t" r="r" b="b"/>
            <a:pathLst>
              <a:path w="12188825" h="0">
                <a:moveTo>
                  <a:pt x="0" y="0"/>
                </a:moveTo>
                <a:lnTo>
                  <a:pt x="12188825" y="0"/>
                </a:lnTo>
              </a:path>
            </a:pathLst>
          </a:custGeom>
          <a:ln w="4762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20040" y="5223548"/>
            <a:ext cx="11430000" cy="914400"/>
          </a:xfrm>
          <a:custGeom>
            <a:avLst/>
            <a:gdLst/>
            <a:ahLst/>
            <a:cxnLst/>
            <a:rect l="l" t="t" r="r" b="b"/>
            <a:pathLst>
              <a:path w="11430000" h="914400">
                <a:moveTo>
                  <a:pt x="0" y="0"/>
                </a:moveTo>
                <a:lnTo>
                  <a:pt x="11430000" y="0"/>
                </a:lnTo>
                <a:lnTo>
                  <a:pt x="11430000" y="914400"/>
                </a:lnTo>
                <a:lnTo>
                  <a:pt x="0" y="914400"/>
                </a:lnTo>
                <a:lnTo>
                  <a:pt x="0" y="0"/>
                </a:lnTo>
                <a:close/>
              </a:path>
            </a:pathLst>
          </a:custGeom>
          <a:ln w="12699">
            <a:solidFill>
              <a:srgbClr val="92D05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619539" y="5051196"/>
            <a:ext cx="10830560" cy="695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>
                <a:solidFill>
                  <a:srgbClr val="161616"/>
                </a:solidFill>
                <a:latin typeface="Impact"/>
                <a:cs typeface="Impact"/>
              </a:rPr>
              <a:t>INFORMATION</a:t>
            </a:r>
            <a:r>
              <a:rPr dirty="0" sz="4400" spc="-95">
                <a:solidFill>
                  <a:srgbClr val="161616"/>
                </a:solidFill>
                <a:latin typeface="Impact"/>
                <a:cs typeface="Impact"/>
              </a:rPr>
              <a:t> </a:t>
            </a:r>
            <a:r>
              <a:rPr dirty="0" sz="4400">
                <a:solidFill>
                  <a:srgbClr val="161616"/>
                </a:solidFill>
                <a:latin typeface="Impact"/>
                <a:cs typeface="Impact"/>
              </a:rPr>
              <a:t>AND</a:t>
            </a:r>
            <a:r>
              <a:rPr dirty="0" sz="4400" spc="-95">
                <a:solidFill>
                  <a:srgbClr val="161616"/>
                </a:solidFill>
                <a:latin typeface="Impact"/>
                <a:cs typeface="Impact"/>
              </a:rPr>
              <a:t> </a:t>
            </a:r>
            <a:r>
              <a:rPr dirty="0" sz="4400">
                <a:solidFill>
                  <a:srgbClr val="161616"/>
                </a:solidFill>
                <a:latin typeface="Impact"/>
                <a:cs typeface="Impact"/>
              </a:rPr>
              <a:t>COMMUNICATION</a:t>
            </a:r>
            <a:r>
              <a:rPr dirty="0" sz="4400" spc="-90">
                <a:solidFill>
                  <a:srgbClr val="161616"/>
                </a:solidFill>
                <a:latin typeface="Impact"/>
                <a:cs typeface="Impact"/>
              </a:rPr>
              <a:t> </a:t>
            </a:r>
            <a:r>
              <a:rPr dirty="0" sz="4400" spc="-10">
                <a:solidFill>
                  <a:srgbClr val="161616"/>
                </a:solidFill>
                <a:latin typeface="Impact"/>
                <a:cs typeface="Impact"/>
              </a:rPr>
              <a:t>TECHNOLOGY</a:t>
            </a:r>
            <a:endParaRPr sz="4400">
              <a:latin typeface="Impact"/>
              <a:cs typeface="Impac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0"/>
            <a:ext cx="12192000" cy="5069205"/>
            <a:chOff x="0" y="0"/>
            <a:chExt cx="12192000" cy="5069205"/>
          </a:xfrm>
        </p:grpSpPr>
        <p:sp>
          <p:nvSpPr>
            <p:cNvPr id="6" name="object 6"/>
            <p:cNvSpPr/>
            <p:nvPr/>
          </p:nvSpPr>
          <p:spPr>
            <a:xfrm>
              <a:off x="0" y="0"/>
              <a:ext cx="12192000" cy="5069205"/>
            </a:xfrm>
            <a:custGeom>
              <a:avLst/>
              <a:gdLst/>
              <a:ahLst/>
              <a:cxnLst/>
              <a:rect l="l" t="t" r="r" b="b"/>
              <a:pathLst>
                <a:path w="12192000" h="5069205">
                  <a:moveTo>
                    <a:pt x="12192000" y="0"/>
                  </a:moveTo>
                  <a:lnTo>
                    <a:pt x="0" y="0"/>
                  </a:lnTo>
                  <a:lnTo>
                    <a:pt x="0" y="5068887"/>
                  </a:lnTo>
                  <a:lnTo>
                    <a:pt x="12192000" y="506888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3587" y="80962"/>
              <a:ext cx="10845800" cy="498792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28675" y="346075"/>
            <a:ext cx="10544175" cy="1363980"/>
            <a:chOff x="828675" y="346075"/>
            <a:chExt cx="10544175" cy="1363980"/>
          </a:xfrm>
        </p:grpSpPr>
        <p:sp>
          <p:nvSpPr>
            <p:cNvPr id="3" name="object 3"/>
            <p:cNvSpPr/>
            <p:nvPr/>
          </p:nvSpPr>
          <p:spPr>
            <a:xfrm>
              <a:off x="838200" y="365125"/>
              <a:ext cx="662940" cy="1325880"/>
            </a:xfrm>
            <a:custGeom>
              <a:avLst/>
              <a:gdLst/>
              <a:ahLst/>
              <a:cxnLst/>
              <a:rect l="l" t="t" r="r" b="b"/>
              <a:pathLst>
                <a:path w="662940" h="1325880">
                  <a:moveTo>
                    <a:pt x="662781" y="0"/>
                  </a:moveTo>
                  <a:lnTo>
                    <a:pt x="615740" y="1677"/>
                  </a:lnTo>
                  <a:lnTo>
                    <a:pt x="569546" y="6632"/>
                  </a:lnTo>
                  <a:lnTo>
                    <a:pt x="524314" y="14749"/>
                  </a:lnTo>
                  <a:lnTo>
                    <a:pt x="480160" y="25912"/>
                  </a:lnTo>
                  <a:lnTo>
                    <a:pt x="437199" y="40005"/>
                  </a:lnTo>
                  <a:lnTo>
                    <a:pt x="395548" y="56913"/>
                  </a:lnTo>
                  <a:lnTo>
                    <a:pt x="355321" y="76519"/>
                  </a:lnTo>
                  <a:lnTo>
                    <a:pt x="316636" y="98709"/>
                  </a:lnTo>
                  <a:lnTo>
                    <a:pt x="279607" y="123366"/>
                  </a:lnTo>
                  <a:lnTo>
                    <a:pt x="244351" y="150374"/>
                  </a:lnTo>
                  <a:lnTo>
                    <a:pt x="210983" y="179617"/>
                  </a:lnTo>
                  <a:lnTo>
                    <a:pt x="179619" y="210981"/>
                  </a:lnTo>
                  <a:lnTo>
                    <a:pt x="150375" y="244348"/>
                  </a:lnTo>
                  <a:lnTo>
                    <a:pt x="123367" y="279604"/>
                  </a:lnTo>
                  <a:lnTo>
                    <a:pt x="98710" y="316632"/>
                  </a:lnTo>
                  <a:lnTo>
                    <a:pt x="76520" y="355317"/>
                  </a:lnTo>
                  <a:lnTo>
                    <a:pt x="56914" y="395543"/>
                  </a:lnTo>
                  <a:lnTo>
                    <a:pt x="40006" y="437194"/>
                  </a:lnTo>
                  <a:lnTo>
                    <a:pt x="25912" y="480155"/>
                  </a:lnTo>
                  <a:lnTo>
                    <a:pt x="14749" y="524309"/>
                  </a:lnTo>
                  <a:lnTo>
                    <a:pt x="6632" y="569541"/>
                  </a:lnTo>
                  <a:lnTo>
                    <a:pt x="1677" y="615734"/>
                  </a:lnTo>
                  <a:lnTo>
                    <a:pt x="0" y="662774"/>
                  </a:lnTo>
                  <a:lnTo>
                    <a:pt x="1677" y="709816"/>
                  </a:lnTo>
                  <a:lnTo>
                    <a:pt x="6632" y="756011"/>
                  </a:lnTo>
                  <a:lnTo>
                    <a:pt x="14749" y="801244"/>
                  </a:lnTo>
                  <a:lnTo>
                    <a:pt x="25912" y="845400"/>
                  </a:lnTo>
                  <a:lnTo>
                    <a:pt x="40006" y="888361"/>
                  </a:lnTo>
                  <a:lnTo>
                    <a:pt x="56914" y="930013"/>
                  </a:lnTo>
                  <a:lnTo>
                    <a:pt x="76520" y="970240"/>
                  </a:lnTo>
                  <a:lnTo>
                    <a:pt x="98710" y="1008926"/>
                  </a:lnTo>
                  <a:lnTo>
                    <a:pt x="123367" y="1045954"/>
                  </a:lnTo>
                  <a:lnTo>
                    <a:pt x="150375" y="1081211"/>
                  </a:lnTo>
                  <a:lnTo>
                    <a:pt x="179619" y="1114579"/>
                  </a:lnTo>
                  <a:lnTo>
                    <a:pt x="210983" y="1145943"/>
                  </a:lnTo>
                  <a:lnTo>
                    <a:pt x="244351" y="1175187"/>
                  </a:lnTo>
                  <a:lnTo>
                    <a:pt x="279607" y="1202195"/>
                  </a:lnTo>
                  <a:lnTo>
                    <a:pt x="316636" y="1226852"/>
                  </a:lnTo>
                  <a:lnTo>
                    <a:pt x="355321" y="1249042"/>
                  </a:lnTo>
                  <a:lnTo>
                    <a:pt x="395548" y="1268648"/>
                  </a:lnTo>
                  <a:lnTo>
                    <a:pt x="437199" y="1285556"/>
                  </a:lnTo>
                  <a:lnTo>
                    <a:pt x="480160" y="1299650"/>
                  </a:lnTo>
                  <a:lnTo>
                    <a:pt x="524314" y="1310813"/>
                  </a:lnTo>
                  <a:lnTo>
                    <a:pt x="569546" y="1318930"/>
                  </a:lnTo>
                  <a:lnTo>
                    <a:pt x="615740" y="1323885"/>
                  </a:lnTo>
                  <a:lnTo>
                    <a:pt x="662781" y="1325562"/>
                  </a:lnTo>
                  <a:lnTo>
                    <a:pt x="662781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838200" y="365125"/>
              <a:ext cx="662940" cy="1325880"/>
            </a:xfrm>
            <a:custGeom>
              <a:avLst/>
              <a:gdLst/>
              <a:ahLst/>
              <a:cxnLst/>
              <a:rect l="l" t="t" r="r" b="b"/>
              <a:pathLst>
                <a:path w="662940" h="1325880">
                  <a:moveTo>
                    <a:pt x="662781" y="1325562"/>
                  </a:moveTo>
                  <a:lnTo>
                    <a:pt x="615740" y="1323885"/>
                  </a:lnTo>
                  <a:lnTo>
                    <a:pt x="569546" y="1318930"/>
                  </a:lnTo>
                  <a:lnTo>
                    <a:pt x="524314" y="1310813"/>
                  </a:lnTo>
                  <a:lnTo>
                    <a:pt x="480160" y="1299650"/>
                  </a:lnTo>
                  <a:lnTo>
                    <a:pt x="437199" y="1285556"/>
                  </a:lnTo>
                  <a:lnTo>
                    <a:pt x="395548" y="1268648"/>
                  </a:lnTo>
                  <a:lnTo>
                    <a:pt x="355321" y="1249042"/>
                  </a:lnTo>
                  <a:lnTo>
                    <a:pt x="316636" y="1226852"/>
                  </a:lnTo>
                  <a:lnTo>
                    <a:pt x="279607" y="1202195"/>
                  </a:lnTo>
                  <a:lnTo>
                    <a:pt x="244351" y="1175187"/>
                  </a:lnTo>
                  <a:lnTo>
                    <a:pt x="210983" y="1145943"/>
                  </a:lnTo>
                  <a:lnTo>
                    <a:pt x="179619" y="1114579"/>
                  </a:lnTo>
                  <a:lnTo>
                    <a:pt x="150375" y="1081211"/>
                  </a:lnTo>
                  <a:lnTo>
                    <a:pt x="123367" y="1045954"/>
                  </a:lnTo>
                  <a:lnTo>
                    <a:pt x="98710" y="1008926"/>
                  </a:lnTo>
                  <a:lnTo>
                    <a:pt x="76520" y="970240"/>
                  </a:lnTo>
                  <a:lnTo>
                    <a:pt x="56914" y="930013"/>
                  </a:lnTo>
                  <a:lnTo>
                    <a:pt x="40006" y="888361"/>
                  </a:lnTo>
                  <a:lnTo>
                    <a:pt x="25912" y="845400"/>
                  </a:lnTo>
                  <a:lnTo>
                    <a:pt x="14749" y="801244"/>
                  </a:lnTo>
                  <a:lnTo>
                    <a:pt x="6632" y="756011"/>
                  </a:lnTo>
                  <a:lnTo>
                    <a:pt x="1677" y="709816"/>
                  </a:lnTo>
                  <a:lnTo>
                    <a:pt x="0" y="662774"/>
                  </a:lnTo>
                  <a:lnTo>
                    <a:pt x="1677" y="615734"/>
                  </a:lnTo>
                  <a:lnTo>
                    <a:pt x="6632" y="569541"/>
                  </a:lnTo>
                  <a:lnTo>
                    <a:pt x="14749" y="524309"/>
                  </a:lnTo>
                  <a:lnTo>
                    <a:pt x="25912" y="480155"/>
                  </a:lnTo>
                  <a:lnTo>
                    <a:pt x="40006" y="437194"/>
                  </a:lnTo>
                  <a:lnTo>
                    <a:pt x="56914" y="395543"/>
                  </a:lnTo>
                  <a:lnTo>
                    <a:pt x="76520" y="355317"/>
                  </a:lnTo>
                  <a:lnTo>
                    <a:pt x="98710" y="316632"/>
                  </a:lnTo>
                  <a:lnTo>
                    <a:pt x="123367" y="279604"/>
                  </a:lnTo>
                  <a:lnTo>
                    <a:pt x="150375" y="244348"/>
                  </a:lnTo>
                  <a:lnTo>
                    <a:pt x="179619" y="210981"/>
                  </a:lnTo>
                  <a:lnTo>
                    <a:pt x="210983" y="179617"/>
                  </a:lnTo>
                  <a:lnTo>
                    <a:pt x="244351" y="150374"/>
                  </a:lnTo>
                  <a:lnTo>
                    <a:pt x="279607" y="123366"/>
                  </a:lnTo>
                  <a:lnTo>
                    <a:pt x="316636" y="98709"/>
                  </a:lnTo>
                  <a:lnTo>
                    <a:pt x="355321" y="76519"/>
                  </a:lnTo>
                  <a:lnTo>
                    <a:pt x="395548" y="56913"/>
                  </a:lnTo>
                  <a:lnTo>
                    <a:pt x="437199" y="40005"/>
                  </a:lnTo>
                  <a:lnTo>
                    <a:pt x="480160" y="25912"/>
                  </a:lnTo>
                  <a:lnTo>
                    <a:pt x="524314" y="14749"/>
                  </a:lnTo>
                  <a:lnTo>
                    <a:pt x="569546" y="6632"/>
                  </a:lnTo>
                  <a:lnTo>
                    <a:pt x="615740" y="1677"/>
                  </a:lnTo>
                  <a:lnTo>
                    <a:pt x="662781" y="0"/>
                  </a:lnTo>
                  <a:lnTo>
                    <a:pt x="662781" y="662774"/>
                  </a:lnTo>
                  <a:lnTo>
                    <a:pt x="662781" y="132556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500974" y="365125"/>
              <a:ext cx="9853295" cy="1325880"/>
            </a:xfrm>
            <a:custGeom>
              <a:avLst/>
              <a:gdLst/>
              <a:ahLst/>
              <a:cxnLst/>
              <a:rect l="l" t="t" r="r" b="b"/>
              <a:pathLst>
                <a:path w="9853295" h="1325880">
                  <a:moveTo>
                    <a:pt x="9852812" y="0"/>
                  </a:moveTo>
                  <a:lnTo>
                    <a:pt x="0" y="0"/>
                  </a:lnTo>
                  <a:lnTo>
                    <a:pt x="0" y="1325562"/>
                  </a:lnTo>
                  <a:lnTo>
                    <a:pt x="9852812" y="1325562"/>
                  </a:lnTo>
                  <a:lnTo>
                    <a:pt x="9852812" y="0"/>
                  </a:lnTo>
                  <a:close/>
                </a:path>
              </a:pathLst>
            </a:custGeom>
            <a:solidFill>
              <a:srgbClr val="FFFFFF">
                <a:alpha val="89802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500974" y="365125"/>
              <a:ext cx="9853295" cy="1325880"/>
            </a:xfrm>
            <a:custGeom>
              <a:avLst/>
              <a:gdLst/>
              <a:ahLst/>
              <a:cxnLst/>
              <a:rect l="l" t="t" r="r" b="b"/>
              <a:pathLst>
                <a:path w="9853295" h="1325880">
                  <a:moveTo>
                    <a:pt x="0" y="0"/>
                  </a:moveTo>
                  <a:lnTo>
                    <a:pt x="9852812" y="0"/>
                  </a:lnTo>
                  <a:lnTo>
                    <a:pt x="9852812" y="1325562"/>
                  </a:lnTo>
                  <a:lnTo>
                    <a:pt x="0" y="1325562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27788" rIns="0" bIns="0" rtlCol="0" vert="horz">
            <a:spAutoFit/>
          </a:bodyPr>
          <a:lstStyle/>
          <a:p>
            <a:pPr marL="1435735">
              <a:lnSpc>
                <a:spcPct val="100000"/>
              </a:lnSpc>
              <a:spcBef>
                <a:spcPts val="100"/>
              </a:spcBef>
            </a:pPr>
            <a:r>
              <a:rPr dirty="0" sz="4400" spc="-825">
                <a:solidFill>
                  <a:srgbClr val="6F2F9F"/>
                </a:solidFill>
              </a:rPr>
              <a:t>আইরসরট</a:t>
            </a:r>
            <a:r>
              <a:rPr dirty="0" sz="4400" spc="20">
                <a:solidFill>
                  <a:srgbClr val="6F2F9F"/>
                </a:solidFill>
              </a:rPr>
              <a:t> </a:t>
            </a:r>
            <a:r>
              <a:rPr dirty="0" sz="4400" b="1">
                <a:solidFill>
                  <a:srgbClr val="6F2F9F"/>
                </a:solidFill>
                <a:latin typeface="Arial"/>
                <a:cs typeface="Arial"/>
              </a:rPr>
              <a:t>(ICT)</a:t>
            </a:r>
            <a:r>
              <a:rPr dirty="0" sz="4400" spc="-15" b="1">
                <a:solidFill>
                  <a:srgbClr val="6F2F9F"/>
                </a:solidFill>
                <a:latin typeface="Arial"/>
                <a:cs typeface="Arial"/>
              </a:rPr>
              <a:t>  </a:t>
            </a:r>
            <a:r>
              <a:rPr dirty="0" sz="4400">
                <a:solidFill>
                  <a:srgbClr val="6F2F9F"/>
                </a:solidFill>
              </a:rPr>
              <a:t>বা</a:t>
            </a:r>
            <a:r>
              <a:rPr dirty="0" sz="4400" spc="15">
                <a:solidFill>
                  <a:srgbClr val="6F2F9F"/>
                </a:solidFill>
              </a:rPr>
              <a:t> </a:t>
            </a:r>
            <a:r>
              <a:rPr dirty="0" sz="4400" spc="-615">
                <a:solidFill>
                  <a:srgbClr val="6F2F9F"/>
                </a:solidFill>
              </a:rPr>
              <a:t>তথ্য</a:t>
            </a:r>
            <a:r>
              <a:rPr dirty="0" sz="4400" spc="15">
                <a:solidFill>
                  <a:srgbClr val="6F2F9F"/>
                </a:solidFill>
              </a:rPr>
              <a:t> </a:t>
            </a:r>
            <a:r>
              <a:rPr dirty="0" sz="4400">
                <a:solidFill>
                  <a:srgbClr val="6F2F9F"/>
                </a:solidFill>
              </a:rPr>
              <a:t>ও</a:t>
            </a:r>
            <a:r>
              <a:rPr dirty="0" sz="4400" spc="5">
                <a:solidFill>
                  <a:srgbClr val="6F2F9F"/>
                </a:solidFill>
              </a:rPr>
              <a:t> </a:t>
            </a:r>
            <a:r>
              <a:rPr dirty="0" sz="4400" spc="-1210">
                <a:solidFill>
                  <a:srgbClr val="6F2F9F"/>
                </a:solidFill>
              </a:rPr>
              <a:t>মোাগামোাগ</a:t>
            </a:r>
            <a:r>
              <a:rPr dirty="0" sz="4400" spc="15">
                <a:solidFill>
                  <a:srgbClr val="6F2F9F"/>
                </a:solidFill>
              </a:rPr>
              <a:t> </a:t>
            </a:r>
            <a:r>
              <a:rPr dirty="0" sz="4400" spc="-1050">
                <a:solidFill>
                  <a:srgbClr val="6F2F9F"/>
                </a:solidFill>
              </a:rPr>
              <a:t>প্রোুরি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14978" y="1671637"/>
            <a:ext cx="10553700" cy="4389755"/>
            <a:chOff x="714978" y="1671637"/>
            <a:chExt cx="10553700" cy="4389755"/>
          </a:xfrm>
        </p:grpSpPr>
        <p:sp>
          <p:nvSpPr>
            <p:cNvPr id="9" name="object 9"/>
            <p:cNvSpPr/>
            <p:nvPr/>
          </p:nvSpPr>
          <p:spPr>
            <a:xfrm>
              <a:off x="734028" y="1690687"/>
              <a:ext cx="10515600" cy="4351655"/>
            </a:xfrm>
            <a:custGeom>
              <a:avLst/>
              <a:gdLst/>
              <a:ahLst/>
              <a:cxnLst/>
              <a:rect l="l" t="t" r="r" b="b"/>
              <a:pathLst>
                <a:path w="10515600" h="4351655">
                  <a:moveTo>
                    <a:pt x="0" y="0"/>
                  </a:moveTo>
                  <a:lnTo>
                    <a:pt x="10515600" y="0"/>
                  </a:lnTo>
                  <a:lnTo>
                    <a:pt x="10515600" y="4351337"/>
                  </a:lnTo>
                  <a:lnTo>
                    <a:pt x="0" y="4351337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808850" y="1690687"/>
              <a:ext cx="10366375" cy="1893570"/>
            </a:xfrm>
            <a:custGeom>
              <a:avLst/>
              <a:gdLst/>
              <a:ahLst/>
              <a:cxnLst/>
              <a:rect l="l" t="t" r="r" b="b"/>
              <a:pathLst>
                <a:path w="10366375" h="1893570">
                  <a:moveTo>
                    <a:pt x="946556" y="1893112"/>
                  </a:moveTo>
                  <a:lnTo>
                    <a:pt x="10365955" y="1893112"/>
                  </a:lnTo>
                  <a:lnTo>
                    <a:pt x="10365955" y="0"/>
                  </a:lnTo>
                  <a:lnTo>
                    <a:pt x="946556" y="0"/>
                  </a:lnTo>
                  <a:lnTo>
                    <a:pt x="0" y="946556"/>
                  </a:lnTo>
                  <a:lnTo>
                    <a:pt x="946556" y="1893112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808850" y="1690687"/>
              <a:ext cx="10366375" cy="1893570"/>
            </a:xfrm>
            <a:custGeom>
              <a:avLst/>
              <a:gdLst/>
              <a:ahLst/>
              <a:cxnLst/>
              <a:rect l="l" t="t" r="r" b="b"/>
              <a:pathLst>
                <a:path w="10366375" h="1893570">
                  <a:moveTo>
                    <a:pt x="10365955" y="1893112"/>
                  </a:moveTo>
                  <a:lnTo>
                    <a:pt x="946556" y="1893112"/>
                  </a:lnTo>
                  <a:lnTo>
                    <a:pt x="0" y="946556"/>
                  </a:lnTo>
                  <a:lnTo>
                    <a:pt x="946556" y="0"/>
                  </a:lnTo>
                  <a:lnTo>
                    <a:pt x="10365955" y="0"/>
                  </a:lnTo>
                  <a:lnTo>
                    <a:pt x="10365955" y="189311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734028" y="2112518"/>
              <a:ext cx="795020" cy="1085850"/>
            </a:xfrm>
            <a:custGeom>
              <a:avLst/>
              <a:gdLst/>
              <a:ahLst/>
              <a:cxnLst/>
              <a:rect l="l" t="t" r="r" b="b"/>
              <a:pathLst>
                <a:path w="795019" h="1085850">
                  <a:moveTo>
                    <a:pt x="397383" y="0"/>
                  </a:moveTo>
                  <a:lnTo>
                    <a:pt x="356995" y="2824"/>
                  </a:lnTo>
                  <a:lnTo>
                    <a:pt x="317718" y="11110"/>
                  </a:lnTo>
                  <a:lnTo>
                    <a:pt x="279759" y="24577"/>
                  </a:lnTo>
                  <a:lnTo>
                    <a:pt x="243323" y="42941"/>
                  </a:lnTo>
                  <a:lnTo>
                    <a:pt x="208618" y="65922"/>
                  </a:lnTo>
                  <a:lnTo>
                    <a:pt x="175848" y="93238"/>
                  </a:lnTo>
                  <a:lnTo>
                    <a:pt x="145221" y="124607"/>
                  </a:lnTo>
                  <a:lnTo>
                    <a:pt x="116942" y="159748"/>
                  </a:lnTo>
                  <a:lnTo>
                    <a:pt x="91217" y="198379"/>
                  </a:lnTo>
                  <a:lnTo>
                    <a:pt x="68254" y="240217"/>
                  </a:lnTo>
                  <a:lnTo>
                    <a:pt x="48258" y="284983"/>
                  </a:lnTo>
                  <a:lnTo>
                    <a:pt x="31435" y="332393"/>
                  </a:lnTo>
                  <a:lnTo>
                    <a:pt x="17991" y="382166"/>
                  </a:lnTo>
                  <a:lnTo>
                    <a:pt x="8133" y="434021"/>
                  </a:lnTo>
                  <a:lnTo>
                    <a:pt x="2067" y="487676"/>
                  </a:lnTo>
                  <a:lnTo>
                    <a:pt x="0" y="542848"/>
                  </a:lnTo>
                  <a:lnTo>
                    <a:pt x="2067" y="598021"/>
                  </a:lnTo>
                  <a:lnTo>
                    <a:pt x="8133" y="651676"/>
                  </a:lnTo>
                  <a:lnTo>
                    <a:pt x="17991" y="703530"/>
                  </a:lnTo>
                  <a:lnTo>
                    <a:pt x="31435" y="753304"/>
                  </a:lnTo>
                  <a:lnTo>
                    <a:pt x="48258" y="800714"/>
                  </a:lnTo>
                  <a:lnTo>
                    <a:pt x="68254" y="845479"/>
                  </a:lnTo>
                  <a:lnTo>
                    <a:pt x="91217" y="887318"/>
                  </a:lnTo>
                  <a:lnTo>
                    <a:pt x="116942" y="925949"/>
                  </a:lnTo>
                  <a:lnTo>
                    <a:pt x="145221" y="961089"/>
                  </a:lnTo>
                  <a:lnTo>
                    <a:pt x="175848" y="992458"/>
                  </a:lnTo>
                  <a:lnTo>
                    <a:pt x="208618" y="1019774"/>
                  </a:lnTo>
                  <a:lnTo>
                    <a:pt x="243323" y="1042755"/>
                  </a:lnTo>
                  <a:lnTo>
                    <a:pt x="279759" y="1061120"/>
                  </a:lnTo>
                  <a:lnTo>
                    <a:pt x="317718" y="1074586"/>
                  </a:lnTo>
                  <a:lnTo>
                    <a:pt x="356995" y="1082872"/>
                  </a:lnTo>
                  <a:lnTo>
                    <a:pt x="397383" y="1085697"/>
                  </a:lnTo>
                  <a:lnTo>
                    <a:pt x="437770" y="1082872"/>
                  </a:lnTo>
                  <a:lnTo>
                    <a:pt x="477047" y="1074586"/>
                  </a:lnTo>
                  <a:lnTo>
                    <a:pt x="515007" y="1061120"/>
                  </a:lnTo>
                  <a:lnTo>
                    <a:pt x="551442" y="1042755"/>
                  </a:lnTo>
                  <a:lnTo>
                    <a:pt x="586148" y="1019774"/>
                  </a:lnTo>
                  <a:lnTo>
                    <a:pt x="618918" y="992458"/>
                  </a:lnTo>
                  <a:lnTo>
                    <a:pt x="649545" y="961089"/>
                  </a:lnTo>
                  <a:lnTo>
                    <a:pt x="677824" y="925949"/>
                  </a:lnTo>
                  <a:lnTo>
                    <a:pt x="703549" y="887318"/>
                  </a:lnTo>
                  <a:lnTo>
                    <a:pt x="726512" y="845479"/>
                  </a:lnTo>
                  <a:lnTo>
                    <a:pt x="746509" y="800714"/>
                  </a:lnTo>
                  <a:lnTo>
                    <a:pt x="763332" y="753304"/>
                  </a:lnTo>
                  <a:lnTo>
                    <a:pt x="776775" y="703530"/>
                  </a:lnTo>
                  <a:lnTo>
                    <a:pt x="786633" y="651676"/>
                  </a:lnTo>
                  <a:lnTo>
                    <a:pt x="792699" y="598021"/>
                  </a:lnTo>
                  <a:lnTo>
                    <a:pt x="794767" y="542848"/>
                  </a:lnTo>
                  <a:lnTo>
                    <a:pt x="792699" y="487676"/>
                  </a:lnTo>
                  <a:lnTo>
                    <a:pt x="786633" y="434021"/>
                  </a:lnTo>
                  <a:lnTo>
                    <a:pt x="776775" y="382166"/>
                  </a:lnTo>
                  <a:lnTo>
                    <a:pt x="763332" y="332393"/>
                  </a:lnTo>
                  <a:lnTo>
                    <a:pt x="746509" y="284983"/>
                  </a:lnTo>
                  <a:lnTo>
                    <a:pt x="726512" y="240217"/>
                  </a:lnTo>
                  <a:lnTo>
                    <a:pt x="703549" y="198379"/>
                  </a:lnTo>
                  <a:lnTo>
                    <a:pt x="677824" y="159748"/>
                  </a:lnTo>
                  <a:lnTo>
                    <a:pt x="649545" y="124607"/>
                  </a:lnTo>
                  <a:lnTo>
                    <a:pt x="618918" y="93238"/>
                  </a:lnTo>
                  <a:lnTo>
                    <a:pt x="586148" y="65922"/>
                  </a:lnTo>
                  <a:lnTo>
                    <a:pt x="551442" y="42941"/>
                  </a:lnTo>
                  <a:lnTo>
                    <a:pt x="515007" y="24577"/>
                  </a:lnTo>
                  <a:lnTo>
                    <a:pt x="477047" y="11110"/>
                  </a:lnTo>
                  <a:lnTo>
                    <a:pt x="437770" y="2824"/>
                  </a:lnTo>
                  <a:lnTo>
                    <a:pt x="397383" y="0"/>
                  </a:lnTo>
                  <a:close/>
                </a:path>
              </a:pathLst>
            </a:custGeom>
            <a:solidFill>
              <a:srgbClr val="E6BD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734028" y="2112518"/>
              <a:ext cx="795020" cy="1085850"/>
            </a:xfrm>
            <a:custGeom>
              <a:avLst/>
              <a:gdLst/>
              <a:ahLst/>
              <a:cxnLst/>
              <a:rect l="l" t="t" r="r" b="b"/>
              <a:pathLst>
                <a:path w="795019" h="1085850">
                  <a:moveTo>
                    <a:pt x="0" y="542848"/>
                  </a:moveTo>
                  <a:lnTo>
                    <a:pt x="2067" y="487676"/>
                  </a:lnTo>
                  <a:lnTo>
                    <a:pt x="8133" y="434021"/>
                  </a:lnTo>
                  <a:lnTo>
                    <a:pt x="17991" y="382166"/>
                  </a:lnTo>
                  <a:lnTo>
                    <a:pt x="31435" y="332393"/>
                  </a:lnTo>
                  <a:lnTo>
                    <a:pt x="48258" y="284983"/>
                  </a:lnTo>
                  <a:lnTo>
                    <a:pt x="68254" y="240217"/>
                  </a:lnTo>
                  <a:lnTo>
                    <a:pt x="91217" y="198379"/>
                  </a:lnTo>
                  <a:lnTo>
                    <a:pt x="116942" y="159748"/>
                  </a:lnTo>
                  <a:lnTo>
                    <a:pt x="145221" y="124607"/>
                  </a:lnTo>
                  <a:lnTo>
                    <a:pt x="175848" y="93238"/>
                  </a:lnTo>
                  <a:lnTo>
                    <a:pt x="208618" y="65922"/>
                  </a:lnTo>
                  <a:lnTo>
                    <a:pt x="243323" y="42941"/>
                  </a:lnTo>
                  <a:lnTo>
                    <a:pt x="279759" y="24577"/>
                  </a:lnTo>
                  <a:lnTo>
                    <a:pt x="317718" y="11110"/>
                  </a:lnTo>
                  <a:lnTo>
                    <a:pt x="356995" y="2824"/>
                  </a:lnTo>
                  <a:lnTo>
                    <a:pt x="397383" y="0"/>
                  </a:lnTo>
                  <a:lnTo>
                    <a:pt x="437770" y="2824"/>
                  </a:lnTo>
                  <a:lnTo>
                    <a:pt x="477047" y="11110"/>
                  </a:lnTo>
                  <a:lnTo>
                    <a:pt x="515007" y="24577"/>
                  </a:lnTo>
                  <a:lnTo>
                    <a:pt x="551442" y="42941"/>
                  </a:lnTo>
                  <a:lnTo>
                    <a:pt x="586148" y="65922"/>
                  </a:lnTo>
                  <a:lnTo>
                    <a:pt x="618918" y="93238"/>
                  </a:lnTo>
                  <a:lnTo>
                    <a:pt x="649545" y="124607"/>
                  </a:lnTo>
                  <a:lnTo>
                    <a:pt x="677824" y="159748"/>
                  </a:lnTo>
                  <a:lnTo>
                    <a:pt x="703549" y="198379"/>
                  </a:lnTo>
                  <a:lnTo>
                    <a:pt x="726512" y="240217"/>
                  </a:lnTo>
                  <a:lnTo>
                    <a:pt x="746509" y="284983"/>
                  </a:lnTo>
                  <a:lnTo>
                    <a:pt x="763332" y="332393"/>
                  </a:lnTo>
                  <a:lnTo>
                    <a:pt x="776775" y="382166"/>
                  </a:lnTo>
                  <a:lnTo>
                    <a:pt x="786633" y="434021"/>
                  </a:lnTo>
                  <a:lnTo>
                    <a:pt x="792699" y="487676"/>
                  </a:lnTo>
                  <a:lnTo>
                    <a:pt x="794767" y="542848"/>
                  </a:lnTo>
                  <a:lnTo>
                    <a:pt x="792699" y="598021"/>
                  </a:lnTo>
                  <a:lnTo>
                    <a:pt x="786633" y="651676"/>
                  </a:lnTo>
                  <a:lnTo>
                    <a:pt x="776775" y="703530"/>
                  </a:lnTo>
                  <a:lnTo>
                    <a:pt x="763332" y="753304"/>
                  </a:lnTo>
                  <a:lnTo>
                    <a:pt x="746509" y="800714"/>
                  </a:lnTo>
                  <a:lnTo>
                    <a:pt x="726512" y="845479"/>
                  </a:lnTo>
                  <a:lnTo>
                    <a:pt x="703549" y="887318"/>
                  </a:lnTo>
                  <a:lnTo>
                    <a:pt x="677824" y="925949"/>
                  </a:lnTo>
                  <a:lnTo>
                    <a:pt x="649545" y="961089"/>
                  </a:lnTo>
                  <a:lnTo>
                    <a:pt x="618918" y="992458"/>
                  </a:lnTo>
                  <a:lnTo>
                    <a:pt x="586148" y="1019774"/>
                  </a:lnTo>
                  <a:lnTo>
                    <a:pt x="551442" y="1042755"/>
                  </a:lnTo>
                  <a:lnTo>
                    <a:pt x="515007" y="1061120"/>
                  </a:lnTo>
                  <a:lnTo>
                    <a:pt x="477047" y="1074586"/>
                  </a:lnTo>
                  <a:lnTo>
                    <a:pt x="437770" y="1082872"/>
                  </a:lnTo>
                  <a:lnTo>
                    <a:pt x="397383" y="1085697"/>
                  </a:lnTo>
                  <a:lnTo>
                    <a:pt x="356995" y="1082872"/>
                  </a:lnTo>
                  <a:lnTo>
                    <a:pt x="317718" y="1074586"/>
                  </a:lnTo>
                  <a:lnTo>
                    <a:pt x="279759" y="1061120"/>
                  </a:lnTo>
                  <a:lnTo>
                    <a:pt x="243323" y="1042755"/>
                  </a:lnTo>
                  <a:lnTo>
                    <a:pt x="208618" y="1019774"/>
                  </a:lnTo>
                  <a:lnTo>
                    <a:pt x="175848" y="992458"/>
                  </a:lnTo>
                  <a:lnTo>
                    <a:pt x="145221" y="961089"/>
                  </a:lnTo>
                  <a:lnTo>
                    <a:pt x="116942" y="925949"/>
                  </a:lnTo>
                  <a:lnTo>
                    <a:pt x="91217" y="887318"/>
                  </a:lnTo>
                  <a:lnTo>
                    <a:pt x="68254" y="845479"/>
                  </a:lnTo>
                  <a:lnTo>
                    <a:pt x="48258" y="800714"/>
                  </a:lnTo>
                  <a:lnTo>
                    <a:pt x="31435" y="753304"/>
                  </a:lnTo>
                  <a:lnTo>
                    <a:pt x="17991" y="703530"/>
                  </a:lnTo>
                  <a:lnTo>
                    <a:pt x="8133" y="651676"/>
                  </a:lnTo>
                  <a:lnTo>
                    <a:pt x="2067" y="598021"/>
                  </a:lnTo>
                  <a:lnTo>
                    <a:pt x="0" y="542848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838212" y="4114177"/>
              <a:ext cx="10146665" cy="1893570"/>
            </a:xfrm>
            <a:custGeom>
              <a:avLst/>
              <a:gdLst/>
              <a:ahLst/>
              <a:cxnLst/>
              <a:rect l="l" t="t" r="r" b="b"/>
              <a:pathLst>
                <a:path w="10146665" h="1893570">
                  <a:moveTo>
                    <a:pt x="946556" y="1893112"/>
                  </a:moveTo>
                  <a:lnTo>
                    <a:pt x="10146525" y="1893112"/>
                  </a:lnTo>
                  <a:lnTo>
                    <a:pt x="10146525" y="0"/>
                  </a:lnTo>
                  <a:lnTo>
                    <a:pt x="946556" y="0"/>
                  </a:lnTo>
                  <a:lnTo>
                    <a:pt x="0" y="946556"/>
                  </a:lnTo>
                  <a:lnTo>
                    <a:pt x="946556" y="1893112"/>
                  </a:lnTo>
                  <a:close/>
                </a:path>
              </a:pathLst>
            </a:custGeom>
            <a:solidFill>
              <a:srgbClr val="B6A99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838212" y="4114177"/>
              <a:ext cx="10146665" cy="1893570"/>
            </a:xfrm>
            <a:custGeom>
              <a:avLst/>
              <a:gdLst/>
              <a:ahLst/>
              <a:cxnLst/>
              <a:rect l="l" t="t" r="r" b="b"/>
              <a:pathLst>
                <a:path w="10146665" h="1893570">
                  <a:moveTo>
                    <a:pt x="10146525" y="1893112"/>
                  </a:moveTo>
                  <a:lnTo>
                    <a:pt x="946556" y="1893112"/>
                  </a:lnTo>
                  <a:lnTo>
                    <a:pt x="0" y="946556"/>
                  </a:lnTo>
                  <a:lnTo>
                    <a:pt x="946556" y="0"/>
                  </a:lnTo>
                  <a:lnTo>
                    <a:pt x="10146525" y="0"/>
                  </a:lnTo>
                  <a:lnTo>
                    <a:pt x="10146525" y="189311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7" name="object 17"/>
          <p:cNvGrpSpPr/>
          <p:nvPr/>
        </p:nvGrpSpPr>
        <p:grpSpPr>
          <a:xfrm>
            <a:off x="1472375" y="4778826"/>
            <a:ext cx="609600" cy="633730"/>
            <a:chOff x="1472375" y="4778826"/>
            <a:chExt cx="609600" cy="633730"/>
          </a:xfrm>
        </p:grpSpPr>
        <p:sp>
          <p:nvSpPr>
            <p:cNvPr id="18" name="object 18"/>
            <p:cNvSpPr/>
            <p:nvPr/>
          </p:nvSpPr>
          <p:spPr>
            <a:xfrm>
              <a:off x="1481900" y="4788351"/>
              <a:ext cx="590550" cy="614680"/>
            </a:xfrm>
            <a:custGeom>
              <a:avLst/>
              <a:gdLst/>
              <a:ahLst/>
              <a:cxnLst/>
              <a:rect l="l" t="t" r="r" b="b"/>
              <a:pathLst>
                <a:path w="590550" h="614679">
                  <a:moveTo>
                    <a:pt x="71933" y="138057"/>
                  </a:moveTo>
                  <a:lnTo>
                    <a:pt x="43420" y="181823"/>
                  </a:lnTo>
                  <a:lnTo>
                    <a:pt x="22030" y="227760"/>
                  </a:lnTo>
                  <a:lnTo>
                    <a:pt x="7703" y="274961"/>
                  </a:lnTo>
                  <a:lnTo>
                    <a:pt x="380" y="322520"/>
                  </a:lnTo>
                  <a:lnTo>
                    <a:pt x="0" y="369530"/>
                  </a:lnTo>
                  <a:lnTo>
                    <a:pt x="6502" y="415084"/>
                  </a:lnTo>
                  <a:lnTo>
                    <a:pt x="19829" y="458276"/>
                  </a:lnTo>
                  <a:lnTo>
                    <a:pt x="39918" y="498200"/>
                  </a:lnTo>
                  <a:lnTo>
                    <a:pt x="66712" y="533948"/>
                  </a:lnTo>
                  <a:lnTo>
                    <a:pt x="100149" y="564615"/>
                  </a:lnTo>
                  <a:lnTo>
                    <a:pt x="138727" y="588488"/>
                  </a:lnTo>
                  <a:lnTo>
                    <a:pt x="180397" y="604589"/>
                  </a:lnTo>
                  <a:lnTo>
                    <a:pt x="224270" y="613107"/>
                  </a:lnTo>
                  <a:lnTo>
                    <a:pt x="269458" y="614229"/>
                  </a:lnTo>
                  <a:lnTo>
                    <a:pt x="315070" y="608143"/>
                  </a:lnTo>
                  <a:lnTo>
                    <a:pt x="360219" y="595038"/>
                  </a:lnTo>
                  <a:lnTo>
                    <a:pt x="404014" y="575100"/>
                  </a:lnTo>
                  <a:lnTo>
                    <a:pt x="445567" y="548518"/>
                  </a:lnTo>
                  <a:lnTo>
                    <a:pt x="483988" y="515480"/>
                  </a:lnTo>
                  <a:lnTo>
                    <a:pt x="518389" y="476173"/>
                  </a:lnTo>
                  <a:lnTo>
                    <a:pt x="546902" y="432407"/>
                  </a:lnTo>
                  <a:lnTo>
                    <a:pt x="568291" y="386470"/>
                  </a:lnTo>
                  <a:lnTo>
                    <a:pt x="582617" y="339269"/>
                  </a:lnTo>
                  <a:lnTo>
                    <a:pt x="589939" y="291709"/>
                  </a:lnTo>
                  <a:lnTo>
                    <a:pt x="590318" y="244699"/>
                  </a:lnTo>
                  <a:lnTo>
                    <a:pt x="583815" y="199144"/>
                  </a:lnTo>
                  <a:lnTo>
                    <a:pt x="570489" y="155952"/>
                  </a:lnTo>
                  <a:lnTo>
                    <a:pt x="550399" y="116029"/>
                  </a:lnTo>
                  <a:lnTo>
                    <a:pt x="523608" y="80281"/>
                  </a:lnTo>
                  <a:lnTo>
                    <a:pt x="490173" y="49617"/>
                  </a:lnTo>
                  <a:lnTo>
                    <a:pt x="451593" y="25742"/>
                  </a:lnTo>
                  <a:lnTo>
                    <a:pt x="409921" y="9640"/>
                  </a:lnTo>
                  <a:lnTo>
                    <a:pt x="366047" y="1122"/>
                  </a:lnTo>
                  <a:lnTo>
                    <a:pt x="320859" y="0"/>
                  </a:lnTo>
                  <a:lnTo>
                    <a:pt x="275247" y="6086"/>
                  </a:lnTo>
                  <a:lnTo>
                    <a:pt x="230100" y="19192"/>
                  </a:lnTo>
                  <a:lnTo>
                    <a:pt x="186306" y="39130"/>
                  </a:lnTo>
                  <a:lnTo>
                    <a:pt x="144754" y="65712"/>
                  </a:lnTo>
                  <a:lnTo>
                    <a:pt x="106334" y="98751"/>
                  </a:lnTo>
                  <a:lnTo>
                    <a:pt x="71933" y="138057"/>
                  </a:lnTo>
                  <a:close/>
                </a:path>
              </a:pathLst>
            </a:custGeom>
            <a:solidFill>
              <a:srgbClr val="E6BD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1481900" y="4788351"/>
              <a:ext cx="590550" cy="614680"/>
            </a:xfrm>
            <a:custGeom>
              <a:avLst/>
              <a:gdLst/>
              <a:ahLst/>
              <a:cxnLst/>
              <a:rect l="l" t="t" r="r" b="b"/>
              <a:pathLst>
                <a:path w="590550" h="614679">
                  <a:moveTo>
                    <a:pt x="100149" y="564615"/>
                  </a:moveTo>
                  <a:lnTo>
                    <a:pt x="66712" y="533948"/>
                  </a:lnTo>
                  <a:lnTo>
                    <a:pt x="39918" y="498200"/>
                  </a:lnTo>
                  <a:lnTo>
                    <a:pt x="19829" y="458276"/>
                  </a:lnTo>
                  <a:lnTo>
                    <a:pt x="6502" y="415084"/>
                  </a:lnTo>
                  <a:lnTo>
                    <a:pt x="0" y="369530"/>
                  </a:lnTo>
                  <a:lnTo>
                    <a:pt x="380" y="322520"/>
                  </a:lnTo>
                  <a:lnTo>
                    <a:pt x="7703" y="274961"/>
                  </a:lnTo>
                  <a:lnTo>
                    <a:pt x="22030" y="227760"/>
                  </a:lnTo>
                  <a:lnTo>
                    <a:pt x="43420" y="181823"/>
                  </a:lnTo>
                  <a:lnTo>
                    <a:pt x="71933" y="138057"/>
                  </a:lnTo>
                  <a:lnTo>
                    <a:pt x="106334" y="98751"/>
                  </a:lnTo>
                  <a:lnTo>
                    <a:pt x="144754" y="65712"/>
                  </a:lnTo>
                  <a:lnTo>
                    <a:pt x="186306" y="39130"/>
                  </a:lnTo>
                  <a:lnTo>
                    <a:pt x="230100" y="19192"/>
                  </a:lnTo>
                  <a:lnTo>
                    <a:pt x="275247" y="6086"/>
                  </a:lnTo>
                  <a:lnTo>
                    <a:pt x="320859" y="0"/>
                  </a:lnTo>
                  <a:lnTo>
                    <a:pt x="366047" y="1122"/>
                  </a:lnTo>
                  <a:lnTo>
                    <a:pt x="409921" y="9640"/>
                  </a:lnTo>
                  <a:lnTo>
                    <a:pt x="451593" y="25742"/>
                  </a:lnTo>
                  <a:lnTo>
                    <a:pt x="490173" y="49617"/>
                  </a:lnTo>
                  <a:lnTo>
                    <a:pt x="523608" y="80281"/>
                  </a:lnTo>
                  <a:lnTo>
                    <a:pt x="550399" y="116029"/>
                  </a:lnTo>
                  <a:lnTo>
                    <a:pt x="570489" y="155952"/>
                  </a:lnTo>
                  <a:lnTo>
                    <a:pt x="583815" y="199144"/>
                  </a:lnTo>
                  <a:lnTo>
                    <a:pt x="590318" y="244699"/>
                  </a:lnTo>
                  <a:lnTo>
                    <a:pt x="589939" y="291709"/>
                  </a:lnTo>
                  <a:lnTo>
                    <a:pt x="582617" y="339269"/>
                  </a:lnTo>
                  <a:lnTo>
                    <a:pt x="568291" y="386470"/>
                  </a:lnTo>
                  <a:lnTo>
                    <a:pt x="546902" y="432407"/>
                  </a:lnTo>
                  <a:lnTo>
                    <a:pt x="518389" y="476173"/>
                  </a:lnTo>
                  <a:lnTo>
                    <a:pt x="483988" y="515480"/>
                  </a:lnTo>
                  <a:lnTo>
                    <a:pt x="445567" y="548518"/>
                  </a:lnTo>
                  <a:lnTo>
                    <a:pt x="404014" y="575100"/>
                  </a:lnTo>
                  <a:lnTo>
                    <a:pt x="360219" y="595038"/>
                  </a:lnTo>
                  <a:lnTo>
                    <a:pt x="315070" y="608143"/>
                  </a:lnTo>
                  <a:lnTo>
                    <a:pt x="269458" y="614229"/>
                  </a:lnTo>
                  <a:lnTo>
                    <a:pt x="224270" y="613107"/>
                  </a:lnTo>
                  <a:lnTo>
                    <a:pt x="180397" y="604589"/>
                  </a:lnTo>
                  <a:lnTo>
                    <a:pt x="138727" y="588488"/>
                  </a:lnTo>
                  <a:lnTo>
                    <a:pt x="100149" y="564615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2161681" y="1746173"/>
            <a:ext cx="8776970" cy="413131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86385" marR="5080" indent="120014">
              <a:lnSpc>
                <a:spcPts val="3320"/>
              </a:lnSpc>
              <a:spcBef>
                <a:spcPts val="340"/>
              </a:spcBef>
            </a:pPr>
            <a:r>
              <a:rPr dirty="0" sz="2900" spc="-409">
                <a:solidFill>
                  <a:srgbClr val="FFFFFF"/>
                </a:solidFill>
                <a:latin typeface="Nirmala UI"/>
                <a:cs typeface="Nirmala UI"/>
              </a:rPr>
              <a:t>তথ্য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65">
                <a:solidFill>
                  <a:srgbClr val="FFFFFF"/>
                </a:solidFill>
                <a:latin typeface="Nirmala UI"/>
                <a:cs typeface="Nirmala UI"/>
              </a:rPr>
              <a:t>সংগ্রহ</a:t>
            </a:r>
            <a:r>
              <a:rPr dirty="0" sz="2900" spc="-46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215">
                <a:solidFill>
                  <a:srgbClr val="FFFFFF"/>
                </a:solidFill>
                <a:latin typeface="Nirmala UI"/>
                <a:cs typeface="Nirmala UI"/>
              </a:rPr>
              <a:t>সংিক্ষণ</a:t>
            </a:r>
            <a:r>
              <a:rPr dirty="0" sz="2900" spc="-21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170">
                <a:solidFill>
                  <a:srgbClr val="FFFFFF"/>
                </a:solidFill>
                <a:latin typeface="Nirmala UI"/>
                <a:cs typeface="Nirmala UI"/>
              </a:rPr>
              <a:t>প্ররিয়াকিণ</a:t>
            </a:r>
            <a:r>
              <a:rPr dirty="0" sz="2900" spc="-17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315">
                <a:solidFill>
                  <a:srgbClr val="FFFFFF"/>
                </a:solidFill>
                <a:latin typeface="Nirmala UI"/>
                <a:cs typeface="Nirmala UI"/>
              </a:rPr>
              <a:t>রবমেষণ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45">
                <a:solidFill>
                  <a:srgbClr val="FFFFFF"/>
                </a:solidFill>
                <a:latin typeface="Nirmala UI"/>
                <a:cs typeface="Nirmala UI"/>
              </a:rPr>
              <a:t>এক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85">
                <a:solidFill>
                  <a:srgbClr val="FFFFFF"/>
                </a:solidFill>
                <a:latin typeface="Nirmala UI"/>
                <a:cs typeface="Nirmala UI"/>
              </a:rPr>
              <a:t>জায়গা </a:t>
            </a:r>
            <a:r>
              <a:rPr dirty="0" sz="2900" spc="-740">
                <a:solidFill>
                  <a:srgbClr val="FFFFFF"/>
                </a:solidFill>
                <a:latin typeface="Nirmala UI"/>
                <a:cs typeface="Nirmala UI"/>
              </a:rPr>
              <a:t>মথ্মক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10">
                <a:solidFill>
                  <a:srgbClr val="FFFFFF"/>
                </a:solidFill>
                <a:latin typeface="Nirmala UI"/>
                <a:cs typeface="Nirmala UI"/>
              </a:rPr>
              <a:t>অন্য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60">
                <a:solidFill>
                  <a:srgbClr val="FFFFFF"/>
                </a:solidFill>
                <a:latin typeface="Nirmala UI"/>
                <a:cs typeface="Nirmala UI"/>
              </a:rPr>
              <a:t>জায়গায়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585">
                <a:solidFill>
                  <a:srgbClr val="FFFFFF"/>
                </a:solidFill>
                <a:latin typeface="Nirmala UI"/>
                <a:cs typeface="Nirmala UI"/>
              </a:rPr>
              <a:t>দ্রুত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25">
                <a:solidFill>
                  <a:srgbClr val="FFFFFF"/>
                </a:solidFill>
                <a:latin typeface="Nirmala UI"/>
                <a:cs typeface="Nirmala UI"/>
              </a:rPr>
              <a:t>আদান</a:t>
            </a:r>
            <a:r>
              <a:rPr dirty="0" sz="2900" spc="-22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2900" spc="-590">
                <a:solidFill>
                  <a:srgbClr val="FFFFFF"/>
                </a:solidFill>
                <a:latin typeface="Nirmala UI"/>
                <a:cs typeface="Nirmala UI"/>
              </a:rPr>
              <a:t>প্রদান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বা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640">
                <a:solidFill>
                  <a:srgbClr val="FFFFFF"/>
                </a:solidFill>
                <a:latin typeface="Nirmala UI"/>
                <a:cs typeface="Nirmala UI"/>
              </a:rPr>
              <a:t>মোাগামোামগি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75">
                <a:solidFill>
                  <a:srgbClr val="FFFFFF"/>
                </a:solidFill>
                <a:latin typeface="Nirmala UI"/>
                <a:cs typeface="Nirmala UI"/>
              </a:rPr>
              <a:t>জন্য</a:t>
            </a:r>
            <a:r>
              <a:rPr dirty="0" sz="2900" spc="170">
                <a:solidFill>
                  <a:srgbClr val="FFFFFF"/>
                </a:solidFill>
                <a:latin typeface="Nirmala UI"/>
                <a:cs typeface="Nirmala UI"/>
              </a:rPr>
              <a:t> করিউটাি</a:t>
            </a:r>
            <a:r>
              <a:rPr dirty="0" sz="2900" spc="17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254">
                <a:solidFill>
                  <a:srgbClr val="FFFFFF"/>
                </a:solidFill>
                <a:latin typeface="Nirmala UI"/>
                <a:cs typeface="Nirmala UI"/>
              </a:rPr>
              <a:t>ইন্টািমনট</a:t>
            </a:r>
            <a:r>
              <a:rPr dirty="0" sz="29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29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20">
                <a:solidFill>
                  <a:srgbClr val="FFFFFF"/>
                </a:solidFill>
                <a:latin typeface="Nirmala UI"/>
                <a:cs typeface="Nirmala UI"/>
              </a:rPr>
              <a:t>মটরলমোাগামোাগ</a:t>
            </a:r>
            <a:r>
              <a:rPr dirty="0" sz="29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65">
                <a:solidFill>
                  <a:srgbClr val="FFFFFF"/>
                </a:solidFill>
                <a:latin typeface="Nirmala UI"/>
                <a:cs typeface="Nirmala UI"/>
              </a:rPr>
              <a:t>বযবস্থাি</a:t>
            </a:r>
            <a:r>
              <a:rPr dirty="0" sz="29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0">
                <a:solidFill>
                  <a:srgbClr val="FFFFFF"/>
                </a:solidFill>
                <a:latin typeface="Nirmala UI"/>
                <a:cs typeface="Nirmala UI"/>
              </a:rPr>
              <a:t>সরিরলত</a:t>
            </a:r>
            <a:endParaRPr sz="2900">
              <a:latin typeface="Nirmala UI"/>
              <a:cs typeface="Nirmala UI"/>
            </a:endParaRPr>
          </a:p>
          <a:p>
            <a:pPr marL="2687955">
              <a:lnSpc>
                <a:spcPts val="3060"/>
              </a:lnSpc>
              <a:spcBef>
                <a:spcPts val="5"/>
              </a:spcBef>
            </a:pPr>
            <a:r>
              <a:rPr dirty="0" sz="2900" spc="-420">
                <a:solidFill>
                  <a:srgbClr val="FFFFFF"/>
                </a:solidFill>
                <a:latin typeface="Nirmala UI"/>
                <a:cs typeface="Nirmala UI"/>
              </a:rPr>
              <a:t>রূপমক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540">
                <a:solidFill>
                  <a:srgbClr val="FFFFFF"/>
                </a:solidFill>
                <a:latin typeface="Nirmala UI"/>
                <a:cs typeface="Nirmala UI"/>
              </a:rPr>
              <a:t>আইরসরট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0">
                <a:solidFill>
                  <a:srgbClr val="FFFFFF"/>
                </a:solidFill>
                <a:latin typeface="Nirmala UI"/>
                <a:cs typeface="Nirmala UI"/>
              </a:rPr>
              <a:t>বলা</a:t>
            </a:r>
            <a:r>
              <a:rPr dirty="0" sz="2900" spc="-1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5">
                <a:solidFill>
                  <a:srgbClr val="FFFFFF"/>
                </a:solidFill>
                <a:latin typeface="Nirmala UI"/>
                <a:cs typeface="Nirmala UI"/>
              </a:rPr>
              <a:t>হয়।</a:t>
            </a:r>
            <a:endParaRPr sz="2900">
              <a:latin typeface="Nirmala UI"/>
              <a:cs typeface="Nirmala UI"/>
            </a:endParaRPr>
          </a:p>
          <a:p>
            <a:pPr>
              <a:lnSpc>
                <a:spcPct val="100000"/>
              </a:lnSpc>
              <a:spcBef>
                <a:spcPts val="2205"/>
              </a:spcBef>
            </a:pPr>
            <a:endParaRPr sz="2900">
              <a:latin typeface="Nirmala UI"/>
              <a:cs typeface="Nirmala UI"/>
            </a:endParaRPr>
          </a:p>
          <a:p>
            <a:pPr algn="ctr" marL="12700" marR="180975">
              <a:lnSpc>
                <a:spcPct val="93400"/>
              </a:lnSpc>
              <a:spcBef>
                <a:spcPts val="5"/>
              </a:spcBef>
            </a:pPr>
            <a:r>
              <a:rPr dirty="0" sz="2900" spc="170">
                <a:solidFill>
                  <a:srgbClr val="FFFFFF"/>
                </a:solidFill>
                <a:latin typeface="Nirmala UI"/>
                <a:cs typeface="Nirmala UI"/>
              </a:rPr>
              <a:t>করিউটাি</a:t>
            </a:r>
            <a:r>
              <a:rPr dirty="0" sz="2900" spc="17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105">
                <a:solidFill>
                  <a:srgbClr val="FFFFFF"/>
                </a:solidFill>
                <a:latin typeface="Nirmala UI"/>
                <a:cs typeface="Nirmala UI"/>
              </a:rPr>
              <a:t>সফটওয়যাি</a:t>
            </a:r>
            <a:r>
              <a:rPr dirty="0" sz="2900" spc="-10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550">
                <a:solidFill>
                  <a:srgbClr val="FFFFFF"/>
                </a:solidFill>
                <a:latin typeface="Nirmala UI"/>
                <a:cs typeface="Nirmala UI"/>
              </a:rPr>
              <a:t>মনটওয়াক</a:t>
            </a:r>
            <a:r>
              <a:rPr dirty="0" sz="2900" spc="-550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sz="2900" spc="16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30">
                <a:solidFill>
                  <a:srgbClr val="FFFFFF"/>
                </a:solidFill>
                <a:latin typeface="Nirmala UI"/>
                <a:cs typeface="Nirmala UI"/>
              </a:rPr>
              <a:t>মটরলমোাগামোাগ</a:t>
            </a:r>
            <a:r>
              <a:rPr dirty="0" sz="2900" spc="-475">
                <a:solidFill>
                  <a:srgbClr val="FFFFFF"/>
                </a:solidFill>
                <a:latin typeface="Nirmala UI"/>
                <a:cs typeface="Nirmala UI"/>
              </a:rPr>
              <a:t> বযবস্থা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10">
                <a:solidFill>
                  <a:srgbClr val="FFFFFF"/>
                </a:solidFill>
                <a:latin typeface="Nirmala UI"/>
                <a:cs typeface="Nirmala UI"/>
              </a:rPr>
              <a:t>বযবহাি</a:t>
            </a:r>
            <a:r>
              <a:rPr dirty="0" sz="2900" spc="-8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10">
                <a:solidFill>
                  <a:srgbClr val="FFFFFF"/>
                </a:solidFill>
                <a:latin typeface="Nirmala UI"/>
                <a:cs typeface="Nirmala UI"/>
              </a:rPr>
              <a:t>কমি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65">
                <a:solidFill>
                  <a:srgbClr val="FFFFFF"/>
                </a:solidFill>
                <a:latin typeface="Nirmala UI"/>
                <a:cs typeface="Nirmala UI"/>
              </a:rPr>
              <a:t>মোমকামনা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09">
                <a:solidFill>
                  <a:srgbClr val="FFFFFF"/>
                </a:solidFill>
                <a:latin typeface="Nirmala UI"/>
                <a:cs typeface="Nirmala UI"/>
              </a:rPr>
              <a:t>তথ্য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75">
                <a:solidFill>
                  <a:srgbClr val="FFFFFF"/>
                </a:solidFill>
                <a:latin typeface="Nirmala UI"/>
                <a:cs typeface="Nirmala UI"/>
              </a:rPr>
              <a:t>ততরি</a:t>
            </a:r>
            <a:r>
              <a:rPr dirty="0" sz="2900" spc="-27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30">
                <a:solidFill>
                  <a:srgbClr val="FFFFFF"/>
                </a:solidFill>
                <a:latin typeface="Nirmala UI"/>
                <a:cs typeface="Nirmala UI"/>
              </a:rPr>
              <a:t>সংিক্ষণ</a:t>
            </a:r>
            <a:r>
              <a:rPr dirty="0" sz="2900" spc="-3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dirty="0" sz="2900" spc="-170">
                <a:solidFill>
                  <a:srgbClr val="FFFFFF"/>
                </a:solidFill>
                <a:latin typeface="Nirmala UI"/>
                <a:cs typeface="Nirmala UI"/>
              </a:rPr>
              <a:t>প্ররিয়াকিণ</a:t>
            </a:r>
            <a:r>
              <a:rPr dirty="0" sz="2900" spc="-17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29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00" spc="-240">
                <a:solidFill>
                  <a:srgbClr val="FFFFFF"/>
                </a:solidFill>
                <a:latin typeface="Nirmala UI"/>
                <a:cs typeface="Nirmala UI"/>
              </a:rPr>
              <a:t>সুিক্ষা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45">
                <a:solidFill>
                  <a:srgbClr val="FFFFFF"/>
                </a:solidFill>
                <a:latin typeface="Nirmala UI"/>
                <a:cs typeface="Nirmala UI"/>
              </a:rPr>
              <a:t>এক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75">
                <a:solidFill>
                  <a:srgbClr val="FFFFFF"/>
                </a:solidFill>
                <a:latin typeface="Nirmala UI"/>
                <a:cs typeface="Nirmala UI"/>
              </a:rPr>
              <a:t>জায়গা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40">
                <a:solidFill>
                  <a:srgbClr val="FFFFFF"/>
                </a:solidFill>
                <a:latin typeface="Nirmala UI"/>
                <a:cs typeface="Nirmala UI"/>
              </a:rPr>
              <a:t>মথ্মক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710">
                <a:solidFill>
                  <a:srgbClr val="FFFFFF"/>
                </a:solidFill>
                <a:latin typeface="Nirmala UI"/>
                <a:cs typeface="Nirmala UI"/>
              </a:rPr>
              <a:t>অন্য</a:t>
            </a:r>
            <a:r>
              <a:rPr dirty="0" sz="29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70">
                <a:solidFill>
                  <a:srgbClr val="FFFFFF"/>
                </a:solidFill>
                <a:latin typeface="Nirmala UI"/>
                <a:cs typeface="Nirmala UI"/>
              </a:rPr>
              <a:t>জায়গায় </a:t>
            </a:r>
            <a:r>
              <a:rPr dirty="0" sz="2900" spc="-330">
                <a:solidFill>
                  <a:srgbClr val="FFFFFF"/>
                </a:solidFill>
                <a:latin typeface="Nirmala UI"/>
                <a:cs typeface="Nirmala UI"/>
              </a:rPr>
              <a:t>পাঠামনা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>
                <a:solidFill>
                  <a:srgbClr val="FFFFFF"/>
                </a:solidFill>
                <a:latin typeface="Nirmala UI"/>
                <a:cs typeface="Nirmala UI"/>
              </a:rPr>
              <a:t>বা</a:t>
            </a:r>
            <a:r>
              <a:rPr dirty="0" sz="2900" spc="-1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25">
                <a:solidFill>
                  <a:srgbClr val="FFFFFF"/>
                </a:solidFill>
                <a:latin typeface="Nirmala UI"/>
                <a:cs typeface="Nirmala UI"/>
              </a:rPr>
              <a:t>আদান</a:t>
            </a:r>
            <a:r>
              <a:rPr dirty="0" sz="2900" spc="-22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2900" spc="-590">
                <a:solidFill>
                  <a:srgbClr val="FFFFFF"/>
                </a:solidFill>
                <a:latin typeface="Nirmala UI"/>
                <a:cs typeface="Nirmala UI"/>
              </a:rPr>
              <a:t>প্রদান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360">
                <a:solidFill>
                  <a:srgbClr val="FFFFFF"/>
                </a:solidFill>
                <a:latin typeface="Nirmala UI"/>
                <a:cs typeface="Nirmala UI"/>
              </a:rPr>
              <a:t>কিাি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135">
                <a:solidFill>
                  <a:srgbClr val="FFFFFF"/>
                </a:solidFill>
                <a:latin typeface="Nirmala UI"/>
                <a:cs typeface="Nirmala UI"/>
              </a:rPr>
              <a:t>পুমিা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40">
                <a:solidFill>
                  <a:srgbClr val="FFFFFF"/>
                </a:solidFill>
                <a:latin typeface="Nirmala UI"/>
                <a:cs typeface="Nirmala UI"/>
              </a:rPr>
              <a:t>প্ররিয়ামক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430">
                <a:solidFill>
                  <a:srgbClr val="FFFFFF"/>
                </a:solidFill>
                <a:latin typeface="Nirmala UI"/>
                <a:cs typeface="Nirmala UI"/>
              </a:rPr>
              <a:t>আইরট</a:t>
            </a:r>
            <a:r>
              <a:rPr dirty="0" sz="29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20">
                <a:solidFill>
                  <a:srgbClr val="FFFFFF"/>
                </a:solidFill>
                <a:latin typeface="Nirmala UI"/>
                <a:cs typeface="Nirmala UI"/>
              </a:rPr>
              <a:t>বলা</a:t>
            </a:r>
            <a:r>
              <a:rPr dirty="0" sz="29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2900" spc="-114">
                <a:solidFill>
                  <a:srgbClr val="FFFFFF"/>
                </a:solidFill>
                <a:latin typeface="Nirmala UI"/>
                <a:cs typeface="Nirmala UI"/>
              </a:rPr>
              <a:t>হয়</a:t>
            </a:r>
            <a:endParaRPr sz="29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511704" y="612648"/>
            <a:ext cx="7732395" cy="1106805"/>
          </a:xfrm>
          <a:prstGeom prst="rect">
            <a:avLst/>
          </a:prstGeom>
          <a:ln w="57150">
            <a:solidFill>
              <a:srgbClr val="FFFF00"/>
            </a:solidFill>
          </a:ln>
        </p:spPr>
        <p:txBody>
          <a:bodyPr wrap="square" lIns="0" tIns="4826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80"/>
              </a:spcBef>
            </a:pPr>
            <a:r>
              <a:rPr dirty="0" sz="6600" spc="-25">
                <a:solidFill>
                  <a:srgbClr val="161616"/>
                </a:solidFill>
                <a:latin typeface="Impact"/>
                <a:cs typeface="Impact"/>
              </a:rPr>
              <a:t>ICT</a:t>
            </a:r>
            <a:endParaRPr sz="6600">
              <a:latin typeface="Impact"/>
              <a:cs typeface="Impact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0" y="1804987"/>
            <a:ext cx="12192000" cy="0"/>
          </a:xfrm>
          <a:custGeom>
            <a:avLst/>
            <a:gdLst/>
            <a:ahLst/>
            <a:cxnLst/>
            <a:rect l="l" t="t" r="r" b="b"/>
            <a:pathLst>
              <a:path w="12192000" h="0">
                <a:moveTo>
                  <a:pt x="0" y="0"/>
                </a:moveTo>
                <a:lnTo>
                  <a:pt x="1219200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8512" y="2139950"/>
            <a:ext cx="10452100" cy="4718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82151" y="612648"/>
            <a:ext cx="7484109" cy="1106805"/>
          </a:xfrm>
          <a:custGeom>
            <a:avLst/>
            <a:gdLst/>
            <a:ahLst/>
            <a:cxnLst/>
            <a:rect l="l" t="t" r="r" b="b"/>
            <a:pathLst>
              <a:path w="7484109" h="1106805">
                <a:moveTo>
                  <a:pt x="553212" y="1106424"/>
                </a:moveTo>
                <a:lnTo>
                  <a:pt x="7483690" y="1106424"/>
                </a:lnTo>
                <a:lnTo>
                  <a:pt x="7483690" y="0"/>
                </a:lnTo>
                <a:lnTo>
                  <a:pt x="553212" y="0"/>
                </a:lnTo>
                <a:lnTo>
                  <a:pt x="0" y="553212"/>
                </a:lnTo>
                <a:lnTo>
                  <a:pt x="553212" y="1106424"/>
                </a:lnTo>
                <a:close/>
              </a:path>
            </a:pathLst>
          </a:custGeom>
          <a:solidFill>
            <a:srgbClr val="C7350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57113" rIns="0" bIns="0" rtlCol="0" vert="horz">
            <a:spAutoFit/>
          </a:bodyPr>
          <a:lstStyle/>
          <a:p>
            <a:pPr marL="2961640">
              <a:lnSpc>
                <a:spcPct val="100000"/>
              </a:lnSpc>
              <a:spcBef>
                <a:spcPts val="100"/>
              </a:spcBef>
            </a:pPr>
            <a:r>
              <a:rPr dirty="0" sz="4500" spc="-505"/>
              <a:t>আইরসরটি</a:t>
            </a:r>
            <a:r>
              <a:rPr dirty="0" sz="4500" spc="30"/>
              <a:t> </a:t>
            </a:r>
            <a:r>
              <a:rPr dirty="0" sz="4500" spc="-855"/>
              <a:t>প্রধ্ান</a:t>
            </a:r>
            <a:r>
              <a:rPr dirty="0" sz="4500" spc="35"/>
              <a:t> </a:t>
            </a:r>
            <a:r>
              <a:rPr dirty="0" sz="4500" spc="-455"/>
              <a:t>উপাদানসমূহ</a:t>
            </a:r>
            <a:endParaRPr sz="4500"/>
          </a:p>
        </p:txBody>
      </p:sp>
      <p:sp>
        <p:nvSpPr>
          <p:cNvPr id="4" name="object 4"/>
          <p:cNvSpPr/>
          <p:nvPr/>
        </p:nvSpPr>
        <p:spPr>
          <a:xfrm>
            <a:off x="1928939" y="612648"/>
            <a:ext cx="1106805" cy="1106805"/>
          </a:xfrm>
          <a:custGeom>
            <a:avLst/>
            <a:gdLst/>
            <a:ahLst/>
            <a:cxnLst/>
            <a:rect l="l" t="t" r="r" b="b"/>
            <a:pathLst>
              <a:path w="1106805" h="1106805">
                <a:moveTo>
                  <a:pt x="553212" y="0"/>
                </a:moveTo>
                <a:lnTo>
                  <a:pt x="505768" y="2046"/>
                </a:lnTo>
                <a:lnTo>
                  <a:pt x="459390" y="8072"/>
                </a:lnTo>
                <a:lnTo>
                  <a:pt x="414248" y="17906"/>
                </a:lnTo>
                <a:lnTo>
                  <a:pt x="370514" y="31376"/>
                </a:lnTo>
                <a:lnTo>
                  <a:pt x="328359" y="48311"/>
                </a:lnTo>
                <a:lnTo>
                  <a:pt x="287954" y="68540"/>
                </a:lnTo>
                <a:lnTo>
                  <a:pt x="249472" y="91891"/>
                </a:lnTo>
                <a:lnTo>
                  <a:pt x="213083" y="118192"/>
                </a:lnTo>
                <a:lnTo>
                  <a:pt x="178959" y="147272"/>
                </a:lnTo>
                <a:lnTo>
                  <a:pt x="147271" y="178960"/>
                </a:lnTo>
                <a:lnTo>
                  <a:pt x="118191" y="213084"/>
                </a:lnTo>
                <a:lnTo>
                  <a:pt x="91890" y="249474"/>
                </a:lnTo>
                <a:lnTo>
                  <a:pt x="68539" y="287956"/>
                </a:lnTo>
                <a:lnTo>
                  <a:pt x="48311" y="328361"/>
                </a:lnTo>
                <a:lnTo>
                  <a:pt x="31376" y="370515"/>
                </a:lnTo>
                <a:lnTo>
                  <a:pt x="17906" y="414249"/>
                </a:lnTo>
                <a:lnTo>
                  <a:pt x="8072" y="459391"/>
                </a:lnTo>
                <a:lnTo>
                  <a:pt x="2046" y="505769"/>
                </a:lnTo>
                <a:lnTo>
                  <a:pt x="0" y="553212"/>
                </a:lnTo>
                <a:lnTo>
                  <a:pt x="2046" y="600654"/>
                </a:lnTo>
                <a:lnTo>
                  <a:pt x="8072" y="647032"/>
                </a:lnTo>
                <a:lnTo>
                  <a:pt x="17906" y="692174"/>
                </a:lnTo>
                <a:lnTo>
                  <a:pt x="31376" y="735908"/>
                </a:lnTo>
                <a:lnTo>
                  <a:pt x="48311" y="778062"/>
                </a:lnTo>
                <a:lnTo>
                  <a:pt x="68539" y="818467"/>
                </a:lnTo>
                <a:lnTo>
                  <a:pt x="91890" y="856949"/>
                </a:lnTo>
                <a:lnTo>
                  <a:pt x="118191" y="893339"/>
                </a:lnTo>
                <a:lnTo>
                  <a:pt x="147271" y="927463"/>
                </a:lnTo>
                <a:lnTo>
                  <a:pt x="178959" y="959151"/>
                </a:lnTo>
                <a:lnTo>
                  <a:pt x="213083" y="988231"/>
                </a:lnTo>
                <a:lnTo>
                  <a:pt x="249472" y="1014532"/>
                </a:lnTo>
                <a:lnTo>
                  <a:pt x="287954" y="1037883"/>
                </a:lnTo>
                <a:lnTo>
                  <a:pt x="328359" y="1058112"/>
                </a:lnTo>
                <a:lnTo>
                  <a:pt x="370514" y="1075047"/>
                </a:lnTo>
                <a:lnTo>
                  <a:pt x="414248" y="1088517"/>
                </a:lnTo>
                <a:lnTo>
                  <a:pt x="459390" y="1098351"/>
                </a:lnTo>
                <a:lnTo>
                  <a:pt x="505768" y="1104377"/>
                </a:lnTo>
                <a:lnTo>
                  <a:pt x="553212" y="1106424"/>
                </a:lnTo>
                <a:lnTo>
                  <a:pt x="600655" y="1104377"/>
                </a:lnTo>
                <a:lnTo>
                  <a:pt x="647033" y="1098351"/>
                </a:lnTo>
                <a:lnTo>
                  <a:pt x="692175" y="1088517"/>
                </a:lnTo>
                <a:lnTo>
                  <a:pt x="735909" y="1075047"/>
                </a:lnTo>
                <a:lnTo>
                  <a:pt x="778064" y="1058112"/>
                </a:lnTo>
                <a:lnTo>
                  <a:pt x="818469" y="1037883"/>
                </a:lnTo>
                <a:lnTo>
                  <a:pt x="856951" y="1014532"/>
                </a:lnTo>
                <a:lnTo>
                  <a:pt x="893340" y="988231"/>
                </a:lnTo>
                <a:lnTo>
                  <a:pt x="927464" y="959151"/>
                </a:lnTo>
                <a:lnTo>
                  <a:pt x="959152" y="927463"/>
                </a:lnTo>
                <a:lnTo>
                  <a:pt x="988232" y="893339"/>
                </a:lnTo>
                <a:lnTo>
                  <a:pt x="1014533" y="856949"/>
                </a:lnTo>
                <a:lnTo>
                  <a:pt x="1037884" y="818467"/>
                </a:lnTo>
                <a:lnTo>
                  <a:pt x="1058112" y="778062"/>
                </a:lnTo>
                <a:lnTo>
                  <a:pt x="1075047" y="735908"/>
                </a:lnTo>
                <a:lnTo>
                  <a:pt x="1088517" y="692174"/>
                </a:lnTo>
                <a:lnTo>
                  <a:pt x="1098351" y="647032"/>
                </a:lnTo>
                <a:lnTo>
                  <a:pt x="1104377" y="600654"/>
                </a:lnTo>
                <a:lnTo>
                  <a:pt x="1106424" y="553212"/>
                </a:lnTo>
                <a:lnTo>
                  <a:pt x="1104377" y="505769"/>
                </a:lnTo>
                <a:lnTo>
                  <a:pt x="1098351" y="459391"/>
                </a:lnTo>
                <a:lnTo>
                  <a:pt x="1088517" y="414249"/>
                </a:lnTo>
                <a:lnTo>
                  <a:pt x="1075047" y="370515"/>
                </a:lnTo>
                <a:lnTo>
                  <a:pt x="1058112" y="328361"/>
                </a:lnTo>
                <a:lnTo>
                  <a:pt x="1037884" y="287956"/>
                </a:lnTo>
                <a:lnTo>
                  <a:pt x="1014533" y="249474"/>
                </a:lnTo>
                <a:lnTo>
                  <a:pt x="988232" y="213084"/>
                </a:lnTo>
                <a:lnTo>
                  <a:pt x="959152" y="178960"/>
                </a:lnTo>
                <a:lnTo>
                  <a:pt x="927464" y="147272"/>
                </a:lnTo>
                <a:lnTo>
                  <a:pt x="893340" y="118192"/>
                </a:lnTo>
                <a:lnTo>
                  <a:pt x="856951" y="91891"/>
                </a:lnTo>
                <a:lnTo>
                  <a:pt x="818469" y="68540"/>
                </a:lnTo>
                <a:lnTo>
                  <a:pt x="778064" y="48311"/>
                </a:lnTo>
                <a:lnTo>
                  <a:pt x="735909" y="31376"/>
                </a:lnTo>
                <a:lnTo>
                  <a:pt x="692175" y="17906"/>
                </a:lnTo>
                <a:lnTo>
                  <a:pt x="647033" y="8072"/>
                </a:lnTo>
                <a:lnTo>
                  <a:pt x="600655" y="2046"/>
                </a:lnTo>
                <a:lnTo>
                  <a:pt x="553212" y="0"/>
                </a:lnTo>
                <a:close/>
              </a:path>
            </a:pathLst>
          </a:custGeom>
          <a:solidFill>
            <a:srgbClr val="E6BDBB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5" name="object 5"/>
          <p:cNvGrpSpPr/>
          <p:nvPr/>
        </p:nvGrpSpPr>
        <p:grpSpPr>
          <a:xfrm>
            <a:off x="316665" y="2139695"/>
            <a:ext cx="10414000" cy="4288790"/>
            <a:chOff x="316665" y="2139695"/>
            <a:chExt cx="10414000" cy="4288790"/>
          </a:xfrm>
        </p:grpSpPr>
        <p:sp>
          <p:nvSpPr>
            <p:cNvPr id="6" name="object 6"/>
            <p:cNvSpPr/>
            <p:nvPr/>
          </p:nvSpPr>
          <p:spPr>
            <a:xfrm>
              <a:off x="1164583" y="2139695"/>
              <a:ext cx="9565640" cy="4288790"/>
            </a:xfrm>
            <a:custGeom>
              <a:avLst/>
              <a:gdLst/>
              <a:ahLst/>
              <a:cxnLst/>
              <a:rect l="l" t="t" r="r" b="b"/>
              <a:pathLst>
                <a:path w="9565640" h="4288790">
                  <a:moveTo>
                    <a:pt x="7421346" y="0"/>
                  </a:moveTo>
                  <a:lnTo>
                    <a:pt x="7421346" y="1072134"/>
                  </a:lnTo>
                  <a:lnTo>
                    <a:pt x="0" y="1072134"/>
                  </a:lnTo>
                  <a:lnTo>
                    <a:pt x="0" y="3216402"/>
                  </a:lnTo>
                  <a:lnTo>
                    <a:pt x="7421346" y="3216402"/>
                  </a:lnTo>
                  <a:lnTo>
                    <a:pt x="7421346" y="4288536"/>
                  </a:lnTo>
                  <a:lnTo>
                    <a:pt x="9565614" y="2144267"/>
                  </a:lnTo>
                  <a:lnTo>
                    <a:pt x="7421346" y="0"/>
                  </a:lnTo>
                  <a:close/>
                </a:path>
              </a:pathLst>
            </a:custGeom>
            <a:solidFill>
              <a:srgbClr val="EBCE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326190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2423109" y="0"/>
                  </a:moveTo>
                  <a:lnTo>
                    <a:pt x="285907" y="0"/>
                  </a:lnTo>
                  <a:lnTo>
                    <a:pt x="239789" y="3770"/>
                  </a:lnTo>
                  <a:lnTo>
                    <a:pt x="195945" y="14676"/>
                  </a:lnTo>
                  <a:lnTo>
                    <a:pt x="154983" y="32111"/>
                  </a:lnTo>
                  <a:lnTo>
                    <a:pt x="117511" y="55466"/>
                  </a:lnTo>
                  <a:lnTo>
                    <a:pt x="84137" y="84134"/>
                  </a:lnTo>
                  <a:lnTo>
                    <a:pt x="55468" y="117507"/>
                  </a:lnTo>
                  <a:lnTo>
                    <a:pt x="32112" y="154978"/>
                  </a:lnTo>
                  <a:lnTo>
                    <a:pt x="14677" y="195940"/>
                  </a:lnTo>
                  <a:lnTo>
                    <a:pt x="3770" y="239783"/>
                  </a:lnTo>
                  <a:lnTo>
                    <a:pt x="0" y="285902"/>
                  </a:lnTo>
                  <a:lnTo>
                    <a:pt x="0" y="1429499"/>
                  </a:lnTo>
                  <a:lnTo>
                    <a:pt x="3770" y="1475618"/>
                  </a:lnTo>
                  <a:lnTo>
                    <a:pt x="14677" y="1519462"/>
                  </a:lnTo>
                  <a:lnTo>
                    <a:pt x="32112" y="1560425"/>
                  </a:lnTo>
                  <a:lnTo>
                    <a:pt x="55468" y="1597898"/>
                  </a:lnTo>
                  <a:lnTo>
                    <a:pt x="84137" y="1631273"/>
                  </a:lnTo>
                  <a:lnTo>
                    <a:pt x="117511" y="1659943"/>
                  </a:lnTo>
                  <a:lnTo>
                    <a:pt x="154983" y="1683300"/>
                  </a:lnTo>
                  <a:lnTo>
                    <a:pt x="195945" y="1700736"/>
                  </a:lnTo>
                  <a:lnTo>
                    <a:pt x="239789" y="1711643"/>
                  </a:lnTo>
                  <a:lnTo>
                    <a:pt x="285907" y="1715414"/>
                  </a:lnTo>
                  <a:lnTo>
                    <a:pt x="2423109" y="1715414"/>
                  </a:lnTo>
                  <a:lnTo>
                    <a:pt x="2469227" y="1711643"/>
                  </a:lnTo>
                  <a:lnTo>
                    <a:pt x="2513071" y="1700736"/>
                  </a:lnTo>
                  <a:lnTo>
                    <a:pt x="2554032" y="1683300"/>
                  </a:lnTo>
                  <a:lnTo>
                    <a:pt x="2591503" y="1659943"/>
                  </a:lnTo>
                  <a:lnTo>
                    <a:pt x="2624877" y="1631273"/>
                  </a:lnTo>
                  <a:lnTo>
                    <a:pt x="2653545" y="1597898"/>
                  </a:lnTo>
                  <a:lnTo>
                    <a:pt x="2676900" y="1560425"/>
                  </a:lnTo>
                  <a:lnTo>
                    <a:pt x="2694334" y="1519462"/>
                  </a:lnTo>
                  <a:lnTo>
                    <a:pt x="2705241" y="1475618"/>
                  </a:lnTo>
                  <a:lnTo>
                    <a:pt x="2709011" y="1429499"/>
                  </a:lnTo>
                  <a:lnTo>
                    <a:pt x="2709011" y="285902"/>
                  </a:lnTo>
                  <a:lnTo>
                    <a:pt x="2705241" y="239783"/>
                  </a:lnTo>
                  <a:lnTo>
                    <a:pt x="2694334" y="195940"/>
                  </a:lnTo>
                  <a:lnTo>
                    <a:pt x="2676900" y="154978"/>
                  </a:lnTo>
                  <a:lnTo>
                    <a:pt x="2653545" y="117507"/>
                  </a:lnTo>
                  <a:lnTo>
                    <a:pt x="2624877" y="84134"/>
                  </a:lnTo>
                  <a:lnTo>
                    <a:pt x="2591503" y="55466"/>
                  </a:lnTo>
                  <a:lnTo>
                    <a:pt x="2554032" y="32111"/>
                  </a:lnTo>
                  <a:lnTo>
                    <a:pt x="2513071" y="14676"/>
                  </a:lnTo>
                  <a:lnTo>
                    <a:pt x="2469227" y="3770"/>
                  </a:lnTo>
                  <a:lnTo>
                    <a:pt x="2423109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26190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0" y="285902"/>
                  </a:moveTo>
                  <a:lnTo>
                    <a:pt x="3770" y="239783"/>
                  </a:lnTo>
                  <a:lnTo>
                    <a:pt x="14677" y="195940"/>
                  </a:lnTo>
                  <a:lnTo>
                    <a:pt x="32112" y="154978"/>
                  </a:lnTo>
                  <a:lnTo>
                    <a:pt x="55468" y="117507"/>
                  </a:lnTo>
                  <a:lnTo>
                    <a:pt x="84137" y="84134"/>
                  </a:lnTo>
                  <a:lnTo>
                    <a:pt x="117511" y="55466"/>
                  </a:lnTo>
                  <a:lnTo>
                    <a:pt x="154983" y="32111"/>
                  </a:lnTo>
                  <a:lnTo>
                    <a:pt x="195945" y="14676"/>
                  </a:lnTo>
                  <a:lnTo>
                    <a:pt x="239789" y="3770"/>
                  </a:lnTo>
                  <a:lnTo>
                    <a:pt x="285907" y="0"/>
                  </a:lnTo>
                  <a:lnTo>
                    <a:pt x="2423109" y="0"/>
                  </a:lnTo>
                  <a:lnTo>
                    <a:pt x="2469227" y="3770"/>
                  </a:lnTo>
                  <a:lnTo>
                    <a:pt x="2513071" y="14676"/>
                  </a:lnTo>
                  <a:lnTo>
                    <a:pt x="2554032" y="32111"/>
                  </a:lnTo>
                  <a:lnTo>
                    <a:pt x="2591503" y="55466"/>
                  </a:lnTo>
                  <a:lnTo>
                    <a:pt x="2624877" y="84134"/>
                  </a:lnTo>
                  <a:lnTo>
                    <a:pt x="2653545" y="117507"/>
                  </a:lnTo>
                  <a:lnTo>
                    <a:pt x="2676900" y="154978"/>
                  </a:lnTo>
                  <a:lnTo>
                    <a:pt x="2694334" y="195940"/>
                  </a:lnTo>
                  <a:lnTo>
                    <a:pt x="2705241" y="239783"/>
                  </a:lnTo>
                  <a:lnTo>
                    <a:pt x="2709011" y="285902"/>
                  </a:lnTo>
                  <a:lnTo>
                    <a:pt x="2709011" y="1429499"/>
                  </a:lnTo>
                  <a:lnTo>
                    <a:pt x="2705241" y="1475618"/>
                  </a:lnTo>
                  <a:lnTo>
                    <a:pt x="2694334" y="1519462"/>
                  </a:lnTo>
                  <a:lnTo>
                    <a:pt x="2676900" y="1560425"/>
                  </a:lnTo>
                  <a:lnTo>
                    <a:pt x="2653545" y="1597898"/>
                  </a:lnTo>
                  <a:lnTo>
                    <a:pt x="2624877" y="1631273"/>
                  </a:lnTo>
                  <a:lnTo>
                    <a:pt x="2591503" y="1659943"/>
                  </a:lnTo>
                  <a:lnTo>
                    <a:pt x="2554032" y="1683300"/>
                  </a:lnTo>
                  <a:lnTo>
                    <a:pt x="2513071" y="1700736"/>
                  </a:lnTo>
                  <a:lnTo>
                    <a:pt x="2469227" y="1711643"/>
                  </a:lnTo>
                  <a:lnTo>
                    <a:pt x="2423109" y="1715414"/>
                  </a:lnTo>
                  <a:lnTo>
                    <a:pt x="285907" y="1715414"/>
                  </a:lnTo>
                  <a:lnTo>
                    <a:pt x="239789" y="1711643"/>
                  </a:lnTo>
                  <a:lnTo>
                    <a:pt x="195945" y="1700736"/>
                  </a:lnTo>
                  <a:lnTo>
                    <a:pt x="154983" y="1683300"/>
                  </a:lnTo>
                  <a:lnTo>
                    <a:pt x="117511" y="1659943"/>
                  </a:lnTo>
                  <a:lnTo>
                    <a:pt x="84137" y="1631273"/>
                  </a:lnTo>
                  <a:lnTo>
                    <a:pt x="55468" y="1597898"/>
                  </a:lnTo>
                  <a:lnTo>
                    <a:pt x="32112" y="1560425"/>
                  </a:lnTo>
                  <a:lnTo>
                    <a:pt x="14677" y="1519462"/>
                  </a:lnTo>
                  <a:lnTo>
                    <a:pt x="3770" y="1475618"/>
                  </a:lnTo>
                  <a:lnTo>
                    <a:pt x="0" y="1429499"/>
                  </a:lnTo>
                  <a:lnTo>
                    <a:pt x="0" y="28590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588036" y="3668141"/>
            <a:ext cx="2184400" cy="1199515"/>
          </a:xfrm>
          <a:prstGeom prst="rect">
            <a:avLst/>
          </a:prstGeom>
        </p:spPr>
        <p:txBody>
          <a:bodyPr wrap="square" lIns="0" tIns="29845" rIns="0" bIns="0" rtlCol="0" vert="horz">
            <a:spAutoFit/>
          </a:bodyPr>
          <a:lstStyle/>
          <a:p>
            <a:pPr algn="ctr" marL="67310" marR="57785" indent="-1270">
              <a:lnSpc>
                <a:spcPts val="1830"/>
              </a:lnSpc>
              <a:spcBef>
                <a:spcPts val="235"/>
              </a:spcBef>
            </a:pPr>
            <a:r>
              <a:rPr dirty="0" sz="1600" spc="-175">
                <a:solidFill>
                  <a:srgbClr val="FFFFFF"/>
                </a:solidFill>
                <a:latin typeface="Nirmala UI"/>
                <a:cs typeface="Nirmala UI"/>
              </a:rPr>
              <a:t>হাডথওয়যাি</a:t>
            </a:r>
            <a:r>
              <a:rPr dirty="0" sz="1600" spc="7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Arial"/>
                <a:cs typeface="Arial"/>
              </a:rPr>
              <a:t>(Hardware): </a:t>
            </a:r>
            <a:r>
              <a:rPr dirty="0" sz="1600" spc="95">
                <a:solidFill>
                  <a:srgbClr val="FFFFFF"/>
                </a:solidFill>
                <a:latin typeface="Nirmala UI"/>
                <a:cs typeface="Nirmala UI"/>
              </a:rPr>
              <a:t>করিউটাি</a:t>
            </a:r>
            <a:r>
              <a:rPr dirty="0" sz="1600" spc="9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Nirmala UI"/>
                <a:cs typeface="Nirmala UI"/>
              </a:rPr>
              <a:t>লযাপটপ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455">
                <a:solidFill>
                  <a:srgbClr val="FFFFFF"/>
                </a:solidFill>
                <a:latin typeface="Nirmala UI"/>
                <a:cs typeface="Nirmala UI"/>
              </a:rPr>
              <a:t>স্মাট</a:t>
            </a:r>
            <a:r>
              <a:rPr dirty="0" baseline="1736" sz="2400" spc="-68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736" sz="2400" spc="-39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25">
                <a:solidFill>
                  <a:srgbClr val="FFFFFF"/>
                </a:solidFill>
                <a:latin typeface="Nirmala UI"/>
                <a:cs typeface="Nirmala UI"/>
              </a:rPr>
              <a:t>মফান</a:t>
            </a:r>
            <a:r>
              <a:rPr dirty="0" sz="1600" spc="-22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30">
                <a:solidFill>
                  <a:srgbClr val="FFFFFF"/>
                </a:solidFill>
                <a:latin typeface="Nirmala UI"/>
                <a:cs typeface="Nirmala UI"/>
              </a:rPr>
              <a:t>সাভথাি</a:t>
            </a:r>
            <a:r>
              <a:rPr dirty="0" sz="1600" spc="-13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240">
                <a:solidFill>
                  <a:srgbClr val="FFFFFF"/>
                </a:solidFill>
                <a:latin typeface="Nirmala UI"/>
                <a:cs typeface="Nirmala UI"/>
              </a:rPr>
              <a:t>রপ্রন্টাি</a:t>
            </a:r>
            <a:r>
              <a:rPr dirty="0" sz="1600" spc="-240">
                <a:solidFill>
                  <a:srgbClr val="FFFFFF"/>
                </a:solidFill>
                <a:latin typeface="Arial"/>
                <a:cs typeface="Arial"/>
              </a:rPr>
              <a:t>,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ts val="1745"/>
              </a:lnSpc>
            </a:pPr>
            <a:r>
              <a:rPr dirty="0" sz="1600" spc="135">
                <a:solidFill>
                  <a:srgbClr val="FFFFFF"/>
                </a:solidFill>
                <a:latin typeface="Nirmala UI"/>
                <a:cs typeface="Nirmala UI"/>
              </a:rPr>
              <a:t>িাউটাি</a:t>
            </a:r>
            <a:r>
              <a:rPr dirty="0" sz="16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6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434">
                <a:solidFill>
                  <a:srgbClr val="FFFFFF"/>
                </a:solidFill>
                <a:latin typeface="Nirmala UI"/>
                <a:cs typeface="Nirmala UI"/>
              </a:rPr>
              <a:t>রবরভন্ন</a:t>
            </a:r>
            <a:r>
              <a:rPr dirty="0" sz="16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10">
                <a:solidFill>
                  <a:srgbClr val="FFFFFF"/>
                </a:solidFill>
                <a:latin typeface="Nirmala UI"/>
                <a:cs typeface="Nirmala UI"/>
              </a:rPr>
              <a:t>মনটওয়াক</a:t>
            </a:r>
            <a:r>
              <a:rPr dirty="0" baseline="1736" sz="2400" spc="-465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endParaRPr baseline="1736" sz="2400">
              <a:latin typeface="Nirmala UI"/>
              <a:cs typeface="Nirmala UI"/>
            </a:endParaRPr>
          </a:p>
          <a:p>
            <a:pPr algn="ctr" marL="125730">
              <a:lnSpc>
                <a:spcPts val="1875"/>
              </a:lnSpc>
            </a:pPr>
            <a:r>
              <a:rPr dirty="0" sz="1600" spc="-300">
                <a:solidFill>
                  <a:srgbClr val="FFFFFF"/>
                </a:solidFill>
                <a:latin typeface="Nirmala UI"/>
                <a:cs typeface="Nirmala UI"/>
              </a:rPr>
              <a:t>োন্ত্রাংি।</a:t>
            </a:r>
            <a:endParaRPr sz="1600">
              <a:latin typeface="Nirmala UI"/>
              <a:cs typeface="Nirmala U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161131" y="3416731"/>
            <a:ext cx="2728595" cy="1734820"/>
            <a:chOff x="3161131" y="3416731"/>
            <a:chExt cx="2728595" cy="1734820"/>
          </a:xfrm>
        </p:grpSpPr>
        <p:sp>
          <p:nvSpPr>
            <p:cNvPr id="11" name="object 11"/>
            <p:cNvSpPr/>
            <p:nvPr/>
          </p:nvSpPr>
          <p:spPr>
            <a:xfrm>
              <a:off x="3170656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2423109" y="0"/>
                  </a:moveTo>
                  <a:lnTo>
                    <a:pt x="285907" y="0"/>
                  </a:lnTo>
                  <a:lnTo>
                    <a:pt x="239789" y="3770"/>
                  </a:lnTo>
                  <a:lnTo>
                    <a:pt x="195945" y="14676"/>
                  </a:lnTo>
                  <a:lnTo>
                    <a:pt x="154983" y="32111"/>
                  </a:lnTo>
                  <a:lnTo>
                    <a:pt x="117511" y="55466"/>
                  </a:lnTo>
                  <a:lnTo>
                    <a:pt x="84137" y="84134"/>
                  </a:lnTo>
                  <a:lnTo>
                    <a:pt x="55468" y="117507"/>
                  </a:lnTo>
                  <a:lnTo>
                    <a:pt x="32112" y="154978"/>
                  </a:lnTo>
                  <a:lnTo>
                    <a:pt x="14677" y="195940"/>
                  </a:lnTo>
                  <a:lnTo>
                    <a:pt x="3770" y="239783"/>
                  </a:lnTo>
                  <a:lnTo>
                    <a:pt x="0" y="285902"/>
                  </a:lnTo>
                  <a:lnTo>
                    <a:pt x="0" y="1429499"/>
                  </a:lnTo>
                  <a:lnTo>
                    <a:pt x="3770" y="1475618"/>
                  </a:lnTo>
                  <a:lnTo>
                    <a:pt x="14677" y="1519462"/>
                  </a:lnTo>
                  <a:lnTo>
                    <a:pt x="32112" y="1560425"/>
                  </a:lnTo>
                  <a:lnTo>
                    <a:pt x="55468" y="1597898"/>
                  </a:lnTo>
                  <a:lnTo>
                    <a:pt x="84137" y="1631273"/>
                  </a:lnTo>
                  <a:lnTo>
                    <a:pt x="117511" y="1659943"/>
                  </a:lnTo>
                  <a:lnTo>
                    <a:pt x="154983" y="1683300"/>
                  </a:lnTo>
                  <a:lnTo>
                    <a:pt x="195945" y="1700736"/>
                  </a:lnTo>
                  <a:lnTo>
                    <a:pt x="239789" y="1711643"/>
                  </a:lnTo>
                  <a:lnTo>
                    <a:pt x="285907" y="1715414"/>
                  </a:lnTo>
                  <a:lnTo>
                    <a:pt x="2423109" y="1715414"/>
                  </a:lnTo>
                  <a:lnTo>
                    <a:pt x="2469227" y="1711643"/>
                  </a:lnTo>
                  <a:lnTo>
                    <a:pt x="2513071" y="1700736"/>
                  </a:lnTo>
                  <a:lnTo>
                    <a:pt x="2554032" y="1683300"/>
                  </a:lnTo>
                  <a:lnTo>
                    <a:pt x="2591503" y="1659943"/>
                  </a:lnTo>
                  <a:lnTo>
                    <a:pt x="2624877" y="1631273"/>
                  </a:lnTo>
                  <a:lnTo>
                    <a:pt x="2653545" y="1597898"/>
                  </a:lnTo>
                  <a:lnTo>
                    <a:pt x="2676900" y="1560425"/>
                  </a:lnTo>
                  <a:lnTo>
                    <a:pt x="2694334" y="1519462"/>
                  </a:lnTo>
                  <a:lnTo>
                    <a:pt x="2705241" y="1475618"/>
                  </a:lnTo>
                  <a:lnTo>
                    <a:pt x="2709011" y="1429499"/>
                  </a:lnTo>
                  <a:lnTo>
                    <a:pt x="2709011" y="285902"/>
                  </a:lnTo>
                  <a:lnTo>
                    <a:pt x="2705241" y="239783"/>
                  </a:lnTo>
                  <a:lnTo>
                    <a:pt x="2694334" y="195940"/>
                  </a:lnTo>
                  <a:lnTo>
                    <a:pt x="2676900" y="154978"/>
                  </a:lnTo>
                  <a:lnTo>
                    <a:pt x="2653545" y="117507"/>
                  </a:lnTo>
                  <a:lnTo>
                    <a:pt x="2624877" y="84134"/>
                  </a:lnTo>
                  <a:lnTo>
                    <a:pt x="2591503" y="55466"/>
                  </a:lnTo>
                  <a:lnTo>
                    <a:pt x="2554032" y="32111"/>
                  </a:lnTo>
                  <a:lnTo>
                    <a:pt x="2513071" y="14676"/>
                  </a:lnTo>
                  <a:lnTo>
                    <a:pt x="2469227" y="3770"/>
                  </a:lnTo>
                  <a:lnTo>
                    <a:pt x="2423109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3170656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0" y="285902"/>
                  </a:moveTo>
                  <a:lnTo>
                    <a:pt x="3770" y="239783"/>
                  </a:lnTo>
                  <a:lnTo>
                    <a:pt x="14677" y="195940"/>
                  </a:lnTo>
                  <a:lnTo>
                    <a:pt x="32112" y="154978"/>
                  </a:lnTo>
                  <a:lnTo>
                    <a:pt x="55468" y="117507"/>
                  </a:lnTo>
                  <a:lnTo>
                    <a:pt x="84137" y="84134"/>
                  </a:lnTo>
                  <a:lnTo>
                    <a:pt x="117511" y="55466"/>
                  </a:lnTo>
                  <a:lnTo>
                    <a:pt x="154983" y="32111"/>
                  </a:lnTo>
                  <a:lnTo>
                    <a:pt x="195945" y="14676"/>
                  </a:lnTo>
                  <a:lnTo>
                    <a:pt x="239789" y="3770"/>
                  </a:lnTo>
                  <a:lnTo>
                    <a:pt x="285907" y="0"/>
                  </a:lnTo>
                  <a:lnTo>
                    <a:pt x="2423109" y="0"/>
                  </a:lnTo>
                  <a:lnTo>
                    <a:pt x="2469227" y="3770"/>
                  </a:lnTo>
                  <a:lnTo>
                    <a:pt x="2513071" y="14676"/>
                  </a:lnTo>
                  <a:lnTo>
                    <a:pt x="2554032" y="32111"/>
                  </a:lnTo>
                  <a:lnTo>
                    <a:pt x="2591503" y="55466"/>
                  </a:lnTo>
                  <a:lnTo>
                    <a:pt x="2624877" y="84134"/>
                  </a:lnTo>
                  <a:lnTo>
                    <a:pt x="2653545" y="117507"/>
                  </a:lnTo>
                  <a:lnTo>
                    <a:pt x="2676900" y="154978"/>
                  </a:lnTo>
                  <a:lnTo>
                    <a:pt x="2694334" y="195940"/>
                  </a:lnTo>
                  <a:lnTo>
                    <a:pt x="2705241" y="239783"/>
                  </a:lnTo>
                  <a:lnTo>
                    <a:pt x="2709011" y="285902"/>
                  </a:lnTo>
                  <a:lnTo>
                    <a:pt x="2709011" y="1429499"/>
                  </a:lnTo>
                  <a:lnTo>
                    <a:pt x="2705241" y="1475618"/>
                  </a:lnTo>
                  <a:lnTo>
                    <a:pt x="2694334" y="1519462"/>
                  </a:lnTo>
                  <a:lnTo>
                    <a:pt x="2676900" y="1560425"/>
                  </a:lnTo>
                  <a:lnTo>
                    <a:pt x="2653545" y="1597898"/>
                  </a:lnTo>
                  <a:lnTo>
                    <a:pt x="2624877" y="1631273"/>
                  </a:lnTo>
                  <a:lnTo>
                    <a:pt x="2591503" y="1659943"/>
                  </a:lnTo>
                  <a:lnTo>
                    <a:pt x="2554032" y="1683300"/>
                  </a:lnTo>
                  <a:lnTo>
                    <a:pt x="2513071" y="1700736"/>
                  </a:lnTo>
                  <a:lnTo>
                    <a:pt x="2469227" y="1711643"/>
                  </a:lnTo>
                  <a:lnTo>
                    <a:pt x="2423109" y="1715414"/>
                  </a:lnTo>
                  <a:lnTo>
                    <a:pt x="285907" y="1715414"/>
                  </a:lnTo>
                  <a:lnTo>
                    <a:pt x="239789" y="1711643"/>
                  </a:lnTo>
                  <a:lnTo>
                    <a:pt x="195945" y="1700736"/>
                  </a:lnTo>
                  <a:lnTo>
                    <a:pt x="154983" y="1683300"/>
                  </a:lnTo>
                  <a:lnTo>
                    <a:pt x="117511" y="1659943"/>
                  </a:lnTo>
                  <a:lnTo>
                    <a:pt x="84137" y="1631273"/>
                  </a:lnTo>
                  <a:lnTo>
                    <a:pt x="55468" y="1597898"/>
                  </a:lnTo>
                  <a:lnTo>
                    <a:pt x="32112" y="1560425"/>
                  </a:lnTo>
                  <a:lnTo>
                    <a:pt x="14677" y="1519462"/>
                  </a:lnTo>
                  <a:lnTo>
                    <a:pt x="3770" y="1475618"/>
                  </a:lnTo>
                  <a:lnTo>
                    <a:pt x="0" y="1429499"/>
                  </a:lnTo>
                  <a:lnTo>
                    <a:pt x="0" y="28590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3468318" y="3661549"/>
            <a:ext cx="2113280" cy="1212850"/>
          </a:xfrm>
          <a:prstGeom prst="rect">
            <a:avLst/>
          </a:prstGeom>
        </p:spPr>
        <p:txBody>
          <a:bodyPr wrap="square" lIns="0" tIns="29845" rIns="0" bIns="0" rtlCol="0" vert="horz">
            <a:spAutoFit/>
          </a:bodyPr>
          <a:lstStyle/>
          <a:p>
            <a:pPr algn="just" marL="12700" marR="5080" indent="37465">
              <a:lnSpc>
                <a:spcPts val="1830"/>
              </a:lnSpc>
              <a:spcBef>
                <a:spcPts val="235"/>
              </a:spcBef>
            </a:pPr>
            <a:r>
              <a:rPr dirty="0" sz="1600" spc="-85">
                <a:solidFill>
                  <a:srgbClr val="FFFFFF"/>
                </a:solidFill>
                <a:latin typeface="Nirmala UI"/>
                <a:cs typeface="Nirmala UI"/>
              </a:rPr>
              <a:t>সফটওয়যাি</a:t>
            </a:r>
            <a:r>
              <a:rPr dirty="0" sz="16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Arial"/>
                <a:cs typeface="Arial"/>
              </a:rPr>
              <a:t>(Software): </a:t>
            </a:r>
            <a:r>
              <a:rPr dirty="0" sz="1600" spc="-140">
                <a:solidFill>
                  <a:srgbClr val="FFFFFF"/>
                </a:solidFill>
                <a:latin typeface="Nirmala UI"/>
                <a:cs typeface="Nirmala UI"/>
              </a:rPr>
              <a:t>অপামিরটং</a:t>
            </a:r>
            <a:r>
              <a:rPr dirty="0" sz="1600" spc="5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40">
                <a:solidFill>
                  <a:srgbClr val="FFFFFF"/>
                </a:solidFill>
                <a:latin typeface="Nirmala UI"/>
                <a:cs typeface="Nirmala UI"/>
              </a:rPr>
              <a:t>রসমেম</a:t>
            </a:r>
            <a:r>
              <a:rPr dirty="0" sz="1600" spc="6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5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dirty="0" sz="1600" spc="-350">
                <a:solidFill>
                  <a:srgbClr val="FFFFFF"/>
                </a:solidFill>
                <a:latin typeface="Nirmala UI"/>
                <a:cs typeface="Nirmala UI"/>
              </a:rPr>
              <a:t>মোমন</a:t>
            </a:r>
            <a:r>
              <a:rPr dirty="0" sz="1600" spc="-350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600" spc="-2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200">
                <a:solidFill>
                  <a:srgbClr val="FFFFFF"/>
                </a:solidFill>
                <a:latin typeface="Nirmala UI"/>
                <a:cs typeface="Nirmala UI"/>
              </a:rPr>
              <a:t>উইমডাজ</a:t>
            </a:r>
            <a:r>
              <a:rPr dirty="0" sz="1600" spc="-20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8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14">
                <a:solidFill>
                  <a:srgbClr val="FFFFFF"/>
                </a:solidFill>
                <a:latin typeface="Nirmala UI"/>
                <a:cs typeface="Nirmala UI"/>
              </a:rPr>
              <a:t>রলনাN</a:t>
            </a:r>
            <a:r>
              <a:rPr dirty="0" sz="1600" spc="-114">
                <a:solidFill>
                  <a:srgbClr val="FFFFFF"/>
                </a:solidFill>
                <a:latin typeface="Arial"/>
                <a:cs typeface="Arial"/>
              </a:rPr>
              <a:t>),</a:t>
            </a:r>
            <a:r>
              <a:rPr dirty="0" sz="1600" spc="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445">
                <a:solidFill>
                  <a:srgbClr val="FFFFFF"/>
                </a:solidFill>
                <a:latin typeface="Nirmala UI"/>
                <a:cs typeface="Nirmala UI"/>
              </a:rPr>
              <a:t>রবরভন্ন</a:t>
            </a:r>
            <a:r>
              <a:rPr dirty="0" sz="1600" spc="-130">
                <a:solidFill>
                  <a:srgbClr val="FFFFFF"/>
                </a:solidFill>
                <a:latin typeface="Nirmala UI"/>
                <a:cs typeface="Nirmala UI"/>
              </a:rPr>
              <a:t> অযারিমকিন</a:t>
            </a:r>
            <a:r>
              <a:rPr dirty="0" sz="1600" spc="5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Nirmala UI"/>
                <a:cs typeface="Nirmala UI"/>
              </a:rPr>
              <a:t>সফটওয়যাি</a:t>
            </a:r>
            <a:r>
              <a:rPr dirty="0" sz="1600" spc="5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endParaRPr sz="1600">
              <a:latin typeface="Nirmala UI"/>
              <a:cs typeface="Nirmala UI"/>
            </a:endParaRPr>
          </a:p>
          <a:p>
            <a:pPr algn="just" marL="489584">
              <a:lnSpc>
                <a:spcPts val="1889"/>
              </a:lnSpc>
            </a:pPr>
            <a:r>
              <a:rPr dirty="0" sz="1600" spc="-375">
                <a:solidFill>
                  <a:srgbClr val="FFFFFF"/>
                </a:solidFill>
                <a:latin typeface="Nirmala UI"/>
                <a:cs typeface="Nirmala UI"/>
              </a:rPr>
              <a:t>মপ্রাগ্রারমং</a:t>
            </a:r>
            <a:r>
              <a:rPr dirty="0" sz="16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Nirmala UI"/>
                <a:cs typeface="Nirmala UI"/>
              </a:rPr>
              <a:t>ভাষা।</a:t>
            </a:r>
            <a:endParaRPr sz="1600">
              <a:latin typeface="Nirmala UI"/>
              <a:cs typeface="Nirmala U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005588" y="3416731"/>
            <a:ext cx="2728595" cy="1734820"/>
            <a:chOff x="6005588" y="3416731"/>
            <a:chExt cx="2728595" cy="1734820"/>
          </a:xfrm>
        </p:grpSpPr>
        <p:sp>
          <p:nvSpPr>
            <p:cNvPr id="15" name="object 15"/>
            <p:cNvSpPr/>
            <p:nvPr/>
          </p:nvSpPr>
          <p:spPr>
            <a:xfrm>
              <a:off x="6015113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2423109" y="0"/>
                  </a:moveTo>
                  <a:lnTo>
                    <a:pt x="285907" y="0"/>
                  </a:lnTo>
                  <a:lnTo>
                    <a:pt x="239789" y="3770"/>
                  </a:lnTo>
                  <a:lnTo>
                    <a:pt x="195945" y="14676"/>
                  </a:lnTo>
                  <a:lnTo>
                    <a:pt x="154983" y="32111"/>
                  </a:lnTo>
                  <a:lnTo>
                    <a:pt x="117511" y="55466"/>
                  </a:lnTo>
                  <a:lnTo>
                    <a:pt x="84137" y="84134"/>
                  </a:lnTo>
                  <a:lnTo>
                    <a:pt x="55468" y="117507"/>
                  </a:lnTo>
                  <a:lnTo>
                    <a:pt x="32112" y="154978"/>
                  </a:lnTo>
                  <a:lnTo>
                    <a:pt x="14677" y="195940"/>
                  </a:lnTo>
                  <a:lnTo>
                    <a:pt x="3770" y="239783"/>
                  </a:lnTo>
                  <a:lnTo>
                    <a:pt x="0" y="285902"/>
                  </a:lnTo>
                  <a:lnTo>
                    <a:pt x="0" y="1429499"/>
                  </a:lnTo>
                  <a:lnTo>
                    <a:pt x="3770" y="1475618"/>
                  </a:lnTo>
                  <a:lnTo>
                    <a:pt x="14677" y="1519462"/>
                  </a:lnTo>
                  <a:lnTo>
                    <a:pt x="32112" y="1560425"/>
                  </a:lnTo>
                  <a:lnTo>
                    <a:pt x="55468" y="1597898"/>
                  </a:lnTo>
                  <a:lnTo>
                    <a:pt x="84137" y="1631273"/>
                  </a:lnTo>
                  <a:lnTo>
                    <a:pt x="117511" y="1659943"/>
                  </a:lnTo>
                  <a:lnTo>
                    <a:pt x="154983" y="1683300"/>
                  </a:lnTo>
                  <a:lnTo>
                    <a:pt x="195945" y="1700736"/>
                  </a:lnTo>
                  <a:lnTo>
                    <a:pt x="239789" y="1711643"/>
                  </a:lnTo>
                  <a:lnTo>
                    <a:pt x="285907" y="1715414"/>
                  </a:lnTo>
                  <a:lnTo>
                    <a:pt x="2423109" y="1715414"/>
                  </a:lnTo>
                  <a:lnTo>
                    <a:pt x="2469227" y="1711643"/>
                  </a:lnTo>
                  <a:lnTo>
                    <a:pt x="2513071" y="1700736"/>
                  </a:lnTo>
                  <a:lnTo>
                    <a:pt x="2554032" y="1683300"/>
                  </a:lnTo>
                  <a:lnTo>
                    <a:pt x="2591503" y="1659943"/>
                  </a:lnTo>
                  <a:lnTo>
                    <a:pt x="2624877" y="1631273"/>
                  </a:lnTo>
                  <a:lnTo>
                    <a:pt x="2653545" y="1597898"/>
                  </a:lnTo>
                  <a:lnTo>
                    <a:pt x="2676900" y="1560425"/>
                  </a:lnTo>
                  <a:lnTo>
                    <a:pt x="2694334" y="1519462"/>
                  </a:lnTo>
                  <a:lnTo>
                    <a:pt x="2705241" y="1475618"/>
                  </a:lnTo>
                  <a:lnTo>
                    <a:pt x="2709011" y="1429499"/>
                  </a:lnTo>
                  <a:lnTo>
                    <a:pt x="2709011" y="285902"/>
                  </a:lnTo>
                  <a:lnTo>
                    <a:pt x="2705241" y="239783"/>
                  </a:lnTo>
                  <a:lnTo>
                    <a:pt x="2694334" y="195940"/>
                  </a:lnTo>
                  <a:lnTo>
                    <a:pt x="2676900" y="154978"/>
                  </a:lnTo>
                  <a:lnTo>
                    <a:pt x="2653545" y="117507"/>
                  </a:lnTo>
                  <a:lnTo>
                    <a:pt x="2624877" y="84134"/>
                  </a:lnTo>
                  <a:lnTo>
                    <a:pt x="2591503" y="55466"/>
                  </a:lnTo>
                  <a:lnTo>
                    <a:pt x="2554032" y="32111"/>
                  </a:lnTo>
                  <a:lnTo>
                    <a:pt x="2513071" y="14676"/>
                  </a:lnTo>
                  <a:lnTo>
                    <a:pt x="2469227" y="3770"/>
                  </a:lnTo>
                  <a:lnTo>
                    <a:pt x="2423109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015113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0" y="285902"/>
                  </a:moveTo>
                  <a:lnTo>
                    <a:pt x="3770" y="239783"/>
                  </a:lnTo>
                  <a:lnTo>
                    <a:pt x="14677" y="195940"/>
                  </a:lnTo>
                  <a:lnTo>
                    <a:pt x="32112" y="154978"/>
                  </a:lnTo>
                  <a:lnTo>
                    <a:pt x="55468" y="117507"/>
                  </a:lnTo>
                  <a:lnTo>
                    <a:pt x="84137" y="84134"/>
                  </a:lnTo>
                  <a:lnTo>
                    <a:pt x="117511" y="55466"/>
                  </a:lnTo>
                  <a:lnTo>
                    <a:pt x="154983" y="32111"/>
                  </a:lnTo>
                  <a:lnTo>
                    <a:pt x="195945" y="14676"/>
                  </a:lnTo>
                  <a:lnTo>
                    <a:pt x="239789" y="3770"/>
                  </a:lnTo>
                  <a:lnTo>
                    <a:pt x="285907" y="0"/>
                  </a:lnTo>
                  <a:lnTo>
                    <a:pt x="2423109" y="0"/>
                  </a:lnTo>
                  <a:lnTo>
                    <a:pt x="2469227" y="3770"/>
                  </a:lnTo>
                  <a:lnTo>
                    <a:pt x="2513071" y="14676"/>
                  </a:lnTo>
                  <a:lnTo>
                    <a:pt x="2554032" y="32111"/>
                  </a:lnTo>
                  <a:lnTo>
                    <a:pt x="2591503" y="55466"/>
                  </a:lnTo>
                  <a:lnTo>
                    <a:pt x="2624877" y="84134"/>
                  </a:lnTo>
                  <a:lnTo>
                    <a:pt x="2653545" y="117507"/>
                  </a:lnTo>
                  <a:lnTo>
                    <a:pt x="2676900" y="154978"/>
                  </a:lnTo>
                  <a:lnTo>
                    <a:pt x="2694334" y="195940"/>
                  </a:lnTo>
                  <a:lnTo>
                    <a:pt x="2705241" y="239783"/>
                  </a:lnTo>
                  <a:lnTo>
                    <a:pt x="2709011" y="285902"/>
                  </a:lnTo>
                  <a:lnTo>
                    <a:pt x="2709011" y="1429499"/>
                  </a:lnTo>
                  <a:lnTo>
                    <a:pt x="2705241" y="1475618"/>
                  </a:lnTo>
                  <a:lnTo>
                    <a:pt x="2694334" y="1519462"/>
                  </a:lnTo>
                  <a:lnTo>
                    <a:pt x="2676900" y="1560425"/>
                  </a:lnTo>
                  <a:lnTo>
                    <a:pt x="2653545" y="1597898"/>
                  </a:lnTo>
                  <a:lnTo>
                    <a:pt x="2624877" y="1631273"/>
                  </a:lnTo>
                  <a:lnTo>
                    <a:pt x="2591503" y="1659943"/>
                  </a:lnTo>
                  <a:lnTo>
                    <a:pt x="2554032" y="1683300"/>
                  </a:lnTo>
                  <a:lnTo>
                    <a:pt x="2513071" y="1700736"/>
                  </a:lnTo>
                  <a:lnTo>
                    <a:pt x="2469227" y="1711643"/>
                  </a:lnTo>
                  <a:lnTo>
                    <a:pt x="2423109" y="1715414"/>
                  </a:lnTo>
                  <a:lnTo>
                    <a:pt x="285907" y="1715414"/>
                  </a:lnTo>
                  <a:lnTo>
                    <a:pt x="239789" y="1711643"/>
                  </a:lnTo>
                  <a:lnTo>
                    <a:pt x="195945" y="1700736"/>
                  </a:lnTo>
                  <a:lnTo>
                    <a:pt x="154983" y="1683300"/>
                  </a:lnTo>
                  <a:lnTo>
                    <a:pt x="117511" y="1659943"/>
                  </a:lnTo>
                  <a:lnTo>
                    <a:pt x="84137" y="1631273"/>
                  </a:lnTo>
                  <a:lnTo>
                    <a:pt x="55468" y="1597898"/>
                  </a:lnTo>
                  <a:lnTo>
                    <a:pt x="32112" y="1560425"/>
                  </a:lnTo>
                  <a:lnTo>
                    <a:pt x="14677" y="1519462"/>
                  </a:lnTo>
                  <a:lnTo>
                    <a:pt x="3770" y="1475618"/>
                  </a:lnTo>
                  <a:lnTo>
                    <a:pt x="0" y="1429499"/>
                  </a:lnTo>
                  <a:lnTo>
                    <a:pt x="0" y="28590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02975" y="4800103"/>
              <a:ext cx="88900" cy="13335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6174280" y="3551821"/>
            <a:ext cx="2391410" cy="1431925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algn="ctr" marL="12065" marR="5080" indent="-1270">
              <a:lnSpc>
                <a:spcPct val="94100"/>
              </a:lnSpc>
              <a:spcBef>
                <a:spcPts val="210"/>
              </a:spcBef>
            </a:pPr>
            <a:r>
              <a:rPr dirty="0" sz="1600" spc="-430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16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10">
                <a:solidFill>
                  <a:srgbClr val="FFFFFF"/>
                </a:solidFill>
                <a:latin typeface="Nirmala UI"/>
                <a:cs typeface="Nirmala UI"/>
              </a:rPr>
              <a:t>মনটওয়াক</a:t>
            </a:r>
            <a:r>
              <a:rPr dirty="0" baseline="1736" sz="2400" spc="-465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736" sz="24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Arial"/>
                <a:cs typeface="Arial"/>
              </a:rPr>
              <a:t>(Communication </a:t>
            </a:r>
            <a:r>
              <a:rPr dirty="0" sz="1600" b="1">
                <a:solidFill>
                  <a:srgbClr val="FFFFFF"/>
                </a:solidFill>
                <a:latin typeface="Arial"/>
                <a:cs typeface="Arial"/>
              </a:rPr>
              <a:t>Network):</a:t>
            </a:r>
            <a:r>
              <a:rPr dirty="0" sz="1600" spc="-1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30">
                <a:solidFill>
                  <a:srgbClr val="FFFFFF"/>
                </a:solidFill>
                <a:latin typeface="Nirmala UI"/>
                <a:cs typeface="Nirmala UI"/>
              </a:rPr>
              <a:t>ইন্টািমনট</a:t>
            </a:r>
            <a:r>
              <a:rPr dirty="0" sz="1600" spc="-13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Nirmala UI"/>
                <a:cs typeface="Nirmala UI"/>
              </a:rPr>
              <a:t>ওয়াই</a:t>
            </a:r>
            <a:r>
              <a:rPr dirty="0" sz="1600" spc="-3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600" spc="-85">
                <a:solidFill>
                  <a:srgbClr val="FFFFFF"/>
                </a:solidFill>
                <a:latin typeface="Nirmala UI"/>
                <a:cs typeface="Nirmala UI"/>
              </a:rPr>
              <a:t>ফাই</a:t>
            </a:r>
            <a:r>
              <a:rPr dirty="0" sz="1600" spc="-8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ফাইবাি</a:t>
            </a:r>
            <a:r>
              <a:rPr dirty="0" sz="1600" spc="5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90">
                <a:solidFill>
                  <a:srgbClr val="FFFFFF"/>
                </a:solidFill>
                <a:latin typeface="Nirmala UI"/>
                <a:cs typeface="Nirmala UI"/>
              </a:rPr>
              <a:t>অপরটক</a:t>
            </a:r>
            <a:r>
              <a:rPr dirty="0" sz="1600" spc="6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Nirmala UI"/>
                <a:cs typeface="Nirmala UI"/>
              </a:rPr>
              <a:t>কযাবল 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600" spc="-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55">
                <a:solidFill>
                  <a:srgbClr val="FFFFFF"/>
                </a:solidFill>
                <a:latin typeface="Nirmala UI"/>
                <a:cs typeface="Nirmala UI"/>
              </a:rPr>
              <a:t>মমাবাইল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10">
                <a:solidFill>
                  <a:srgbClr val="FFFFFF"/>
                </a:solidFill>
                <a:latin typeface="Nirmala UI"/>
                <a:cs typeface="Nirmala UI"/>
              </a:rPr>
              <a:t>মনটওয়াক</a:t>
            </a:r>
            <a:r>
              <a:rPr dirty="0" baseline="1736" sz="2400" spc="-465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endParaRPr baseline="1736" sz="2400">
              <a:latin typeface="Nirmala UI"/>
              <a:cs typeface="Nirmala UI"/>
            </a:endParaRPr>
          </a:p>
          <a:p>
            <a:pPr algn="ctr" marL="124460">
              <a:lnSpc>
                <a:spcPct val="100000"/>
              </a:lnSpc>
              <a:spcBef>
                <a:spcPts val="10"/>
              </a:spcBef>
              <a:tabLst>
                <a:tab pos="1254125" algn="l"/>
              </a:tabLst>
            </a:pPr>
            <a:r>
              <a:rPr dirty="0" sz="1600" spc="-34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dirty="0" sz="1600" spc="-340">
                <a:solidFill>
                  <a:srgbClr val="FFFFFF"/>
                </a:solidFill>
                <a:latin typeface="Nirmala UI"/>
                <a:cs typeface="Nirmala UI"/>
              </a:rPr>
              <a:t>মোমন</a:t>
            </a:r>
            <a:r>
              <a:rPr dirty="0" sz="1600" spc="-340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6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305">
                <a:solidFill>
                  <a:srgbClr val="FFFFFF"/>
                </a:solidFill>
                <a:latin typeface="Nirmala UI"/>
                <a:cs typeface="Nirmala UI"/>
              </a:rPr>
              <a:t>৪রজ</a:t>
            </a:r>
            <a:r>
              <a:rPr dirty="0" sz="1600" spc="-30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dirty="0" sz="1600" spc="-20">
                <a:solidFill>
                  <a:srgbClr val="FFFFFF"/>
                </a:solidFill>
                <a:latin typeface="Nirmala UI"/>
                <a:cs typeface="Nirmala UI"/>
              </a:rPr>
              <a:t>রজ</a:t>
            </a:r>
            <a:r>
              <a:rPr dirty="0" sz="1600" spc="-2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dirty="0" sz="1600" spc="-20">
                <a:solidFill>
                  <a:srgbClr val="FFFFFF"/>
                </a:solidFill>
                <a:latin typeface="Nirmala UI"/>
                <a:cs typeface="Nirmala UI"/>
              </a:rPr>
              <a:t>।</a:t>
            </a:r>
            <a:endParaRPr sz="1600">
              <a:latin typeface="Nirmala UI"/>
              <a:cs typeface="Nirmala U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8850058" y="3416731"/>
            <a:ext cx="2728595" cy="1734820"/>
            <a:chOff x="8850058" y="3416731"/>
            <a:chExt cx="2728595" cy="1734820"/>
          </a:xfrm>
        </p:grpSpPr>
        <p:sp>
          <p:nvSpPr>
            <p:cNvPr id="20" name="object 20"/>
            <p:cNvSpPr/>
            <p:nvPr/>
          </p:nvSpPr>
          <p:spPr>
            <a:xfrm>
              <a:off x="8859583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2423109" y="0"/>
                  </a:moveTo>
                  <a:lnTo>
                    <a:pt x="285907" y="0"/>
                  </a:lnTo>
                  <a:lnTo>
                    <a:pt x="239789" y="3770"/>
                  </a:lnTo>
                  <a:lnTo>
                    <a:pt x="195945" y="14676"/>
                  </a:lnTo>
                  <a:lnTo>
                    <a:pt x="154983" y="32111"/>
                  </a:lnTo>
                  <a:lnTo>
                    <a:pt x="117511" y="55466"/>
                  </a:lnTo>
                  <a:lnTo>
                    <a:pt x="84137" y="84134"/>
                  </a:lnTo>
                  <a:lnTo>
                    <a:pt x="55468" y="117507"/>
                  </a:lnTo>
                  <a:lnTo>
                    <a:pt x="32112" y="154978"/>
                  </a:lnTo>
                  <a:lnTo>
                    <a:pt x="14677" y="195940"/>
                  </a:lnTo>
                  <a:lnTo>
                    <a:pt x="3770" y="239783"/>
                  </a:lnTo>
                  <a:lnTo>
                    <a:pt x="0" y="285902"/>
                  </a:lnTo>
                  <a:lnTo>
                    <a:pt x="0" y="1429499"/>
                  </a:lnTo>
                  <a:lnTo>
                    <a:pt x="3770" y="1475618"/>
                  </a:lnTo>
                  <a:lnTo>
                    <a:pt x="14677" y="1519462"/>
                  </a:lnTo>
                  <a:lnTo>
                    <a:pt x="32112" y="1560425"/>
                  </a:lnTo>
                  <a:lnTo>
                    <a:pt x="55468" y="1597898"/>
                  </a:lnTo>
                  <a:lnTo>
                    <a:pt x="84137" y="1631273"/>
                  </a:lnTo>
                  <a:lnTo>
                    <a:pt x="117511" y="1659943"/>
                  </a:lnTo>
                  <a:lnTo>
                    <a:pt x="154983" y="1683300"/>
                  </a:lnTo>
                  <a:lnTo>
                    <a:pt x="195945" y="1700736"/>
                  </a:lnTo>
                  <a:lnTo>
                    <a:pt x="239789" y="1711643"/>
                  </a:lnTo>
                  <a:lnTo>
                    <a:pt x="285907" y="1715414"/>
                  </a:lnTo>
                  <a:lnTo>
                    <a:pt x="2423109" y="1715414"/>
                  </a:lnTo>
                  <a:lnTo>
                    <a:pt x="2469227" y="1711643"/>
                  </a:lnTo>
                  <a:lnTo>
                    <a:pt x="2513071" y="1700736"/>
                  </a:lnTo>
                  <a:lnTo>
                    <a:pt x="2554032" y="1683300"/>
                  </a:lnTo>
                  <a:lnTo>
                    <a:pt x="2591503" y="1659943"/>
                  </a:lnTo>
                  <a:lnTo>
                    <a:pt x="2624877" y="1631273"/>
                  </a:lnTo>
                  <a:lnTo>
                    <a:pt x="2653545" y="1597898"/>
                  </a:lnTo>
                  <a:lnTo>
                    <a:pt x="2676900" y="1560425"/>
                  </a:lnTo>
                  <a:lnTo>
                    <a:pt x="2694334" y="1519462"/>
                  </a:lnTo>
                  <a:lnTo>
                    <a:pt x="2705241" y="1475618"/>
                  </a:lnTo>
                  <a:lnTo>
                    <a:pt x="2709011" y="1429499"/>
                  </a:lnTo>
                  <a:lnTo>
                    <a:pt x="2709011" y="285902"/>
                  </a:lnTo>
                  <a:lnTo>
                    <a:pt x="2705241" y="239783"/>
                  </a:lnTo>
                  <a:lnTo>
                    <a:pt x="2694334" y="195940"/>
                  </a:lnTo>
                  <a:lnTo>
                    <a:pt x="2676900" y="154978"/>
                  </a:lnTo>
                  <a:lnTo>
                    <a:pt x="2653545" y="117507"/>
                  </a:lnTo>
                  <a:lnTo>
                    <a:pt x="2624877" y="84134"/>
                  </a:lnTo>
                  <a:lnTo>
                    <a:pt x="2591503" y="55466"/>
                  </a:lnTo>
                  <a:lnTo>
                    <a:pt x="2554032" y="32111"/>
                  </a:lnTo>
                  <a:lnTo>
                    <a:pt x="2513071" y="14676"/>
                  </a:lnTo>
                  <a:lnTo>
                    <a:pt x="2469227" y="3770"/>
                  </a:lnTo>
                  <a:lnTo>
                    <a:pt x="2423109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8859583" y="3426256"/>
              <a:ext cx="2709545" cy="1715770"/>
            </a:xfrm>
            <a:custGeom>
              <a:avLst/>
              <a:gdLst/>
              <a:ahLst/>
              <a:cxnLst/>
              <a:rect l="l" t="t" r="r" b="b"/>
              <a:pathLst>
                <a:path w="2709545" h="1715770">
                  <a:moveTo>
                    <a:pt x="0" y="285902"/>
                  </a:moveTo>
                  <a:lnTo>
                    <a:pt x="3770" y="239783"/>
                  </a:lnTo>
                  <a:lnTo>
                    <a:pt x="14677" y="195940"/>
                  </a:lnTo>
                  <a:lnTo>
                    <a:pt x="32112" y="154978"/>
                  </a:lnTo>
                  <a:lnTo>
                    <a:pt x="55468" y="117507"/>
                  </a:lnTo>
                  <a:lnTo>
                    <a:pt x="84137" y="84134"/>
                  </a:lnTo>
                  <a:lnTo>
                    <a:pt x="117511" y="55466"/>
                  </a:lnTo>
                  <a:lnTo>
                    <a:pt x="154983" y="32111"/>
                  </a:lnTo>
                  <a:lnTo>
                    <a:pt x="195945" y="14676"/>
                  </a:lnTo>
                  <a:lnTo>
                    <a:pt x="239789" y="3770"/>
                  </a:lnTo>
                  <a:lnTo>
                    <a:pt x="285907" y="0"/>
                  </a:lnTo>
                  <a:lnTo>
                    <a:pt x="2423109" y="0"/>
                  </a:lnTo>
                  <a:lnTo>
                    <a:pt x="2469227" y="3770"/>
                  </a:lnTo>
                  <a:lnTo>
                    <a:pt x="2513071" y="14676"/>
                  </a:lnTo>
                  <a:lnTo>
                    <a:pt x="2554032" y="32111"/>
                  </a:lnTo>
                  <a:lnTo>
                    <a:pt x="2591503" y="55466"/>
                  </a:lnTo>
                  <a:lnTo>
                    <a:pt x="2624877" y="84134"/>
                  </a:lnTo>
                  <a:lnTo>
                    <a:pt x="2653545" y="117507"/>
                  </a:lnTo>
                  <a:lnTo>
                    <a:pt x="2676900" y="154978"/>
                  </a:lnTo>
                  <a:lnTo>
                    <a:pt x="2694334" y="195940"/>
                  </a:lnTo>
                  <a:lnTo>
                    <a:pt x="2705241" y="239783"/>
                  </a:lnTo>
                  <a:lnTo>
                    <a:pt x="2709011" y="285902"/>
                  </a:lnTo>
                  <a:lnTo>
                    <a:pt x="2709011" y="1429499"/>
                  </a:lnTo>
                  <a:lnTo>
                    <a:pt x="2705241" y="1475618"/>
                  </a:lnTo>
                  <a:lnTo>
                    <a:pt x="2694334" y="1519462"/>
                  </a:lnTo>
                  <a:lnTo>
                    <a:pt x="2676900" y="1560425"/>
                  </a:lnTo>
                  <a:lnTo>
                    <a:pt x="2653545" y="1597898"/>
                  </a:lnTo>
                  <a:lnTo>
                    <a:pt x="2624877" y="1631273"/>
                  </a:lnTo>
                  <a:lnTo>
                    <a:pt x="2591503" y="1659943"/>
                  </a:lnTo>
                  <a:lnTo>
                    <a:pt x="2554032" y="1683300"/>
                  </a:lnTo>
                  <a:lnTo>
                    <a:pt x="2513071" y="1700736"/>
                  </a:lnTo>
                  <a:lnTo>
                    <a:pt x="2469227" y="1711643"/>
                  </a:lnTo>
                  <a:lnTo>
                    <a:pt x="2423109" y="1715414"/>
                  </a:lnTo>
                  <a:lnTo>
                    <a:pt x="285907" y="1715414"/>
                  </a:lnTo>
                  <a:lnTo>
                    <a:pt x="239789" y="1711643"/>
                  </a:lnTo>
                  <a:lnTo>
                    <a:pt x="195945" y="1700736"/>
                  </a:lnTo>
                  <a:lnTo>
                    <a:pt x="154983" y="1683300"/>
                  </a:lnTo>
                  <a:lnTo>
                    <a:pt x="117511" y="1659943"/>
                  </a:lnTo>
                  <a:lnTo>
                    <a:pt x="84137" y="1631273"/>
                  </a:lnTo>
                  <a:lnTo>
                    <a:pt x="55468" y="1597898"/>
                  </a:lnTo>
                  <a:lnTo>
                    <a:pt x="32112" y="1560425"/>
                  </a:lnTo>
                  <a:lnTo>
                    <a:pt x="14677" y="1519462"/>
                  </a:lnTo>
                  <a:lnTo>
                    <a:pt x="3770" y="1475618"/>
                  </a:lnTo>
                  <a:lnTo>
                    <a:pt x="0" y="1429499"/>
                  </a:lnTo>
                  <a:lnTo>
                    <a:pt x="0" y="28590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9033428" y="3784117"/>
            <a:ext cx="2362200" cy="967740"/>
          </a:xfrm>
          <a:prstGeom prst="rect">
            <a:avLst/>
          </a:prstGeom>
        </p:spPr>
        <p:txBody>
          <a:bodyPr wrap="square" lIns="0" tIns="29845" rIns="0" bIns="0" rtlCol="0" vert="horz">
            <a:spAutoFit/>
          </a:bodyPr>
          <a:lstStyle/>
          <a:p>
            <a:pPr algn="ctr" marL="12700" marR="5080" indent="-1905">
              <a:lnSpc>
                <a:spcPts val="1830"/>
              </a:lnSpc>
              <a:spcBef>
                <a:spcPts val="235"/>
              </a:spcBef>
            </a:pPr>
            <a:r>
              <a:rPr dirty="0" sz="1600" spc="-60">
                <a:solidFill>
                  <a:srgbClr val="FFFFFF"/>
                </a:solidFill>
                <a:latin typeface="Nirmala UI"/>
                <a:cs typeface="Nirmala UI"/>
              </a:rPr>
              <a:t>ডাটা</a:t>
            </a:r>
            <a:r>
              <a:rPr dirty="0" sz="1600" spc="-4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বা</a:t>
            </a:r>
            <a:r>
              <a:rPr dirty="0" sz="1600" spc="-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80">
                <a:solidFill>
                  <a:srgbClr val="FFFFFF"/>
                </a:solidFill>
                <a:latin typeface="Nirmala UI"/>
                <a:cs typeface="Nirmala UI"/>
              </a:rPr>
              <a:t>উপাত্ত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25">
                <a:solidFill>
                  <a:srgbClr val="FFFFFF"/>
                </a:solidFill>
                <a:latin typeface="Nirmala UI"/>
                <a:cs typeface="Nirmala UI"/>
              </a:rPr>
              <a:t>বযবস্থাপনা </a:t>
            </a:r>
            <a:r>
              <a:rPr dirty="0" sz="1600" b="1">
                <a:solidFill>
                  <a:srgbClr val="FFFFFF"/>
                </a:solidFill>
                <a:latin typeface="Arial"/>
                <a:cs typeface="Arial"/>
              </a:rPr>
              <a:t>(Data</a:t>
            </a:r>
            <a:r>
              <a:rPr dirty="0" sz="16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FFFFFF"/>
                </a:solidFill>
                <a:latin typeface="Arial"/>
                <a:cs typeface="Arial"/>
              </a:rPr>
              <a:t>Management):</a:t>
            </a:r>
            <a:r>
              <a:rPr dirty="0" sz="16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220">
                <a:solidFill>
                  <a:srgbClr val="FFFFFF"/>
                </a:solidFill>
                <a:latin typeface="Nirmala UI"/>
                <a:cs typeface="Nirmala UI"/>
              </a:rPr>
              <a:t>তথ্য </a:t>
            </a:r>
            <a:r>
              <a:rPr dirty="0" sz="1600" spc="-120">
                <a:solidFill>
                  <a:srgbClr val="FFFFFF"/>
                </a:solidFill>
                <a:latin typeface="Nirmala UI"/>
                <a:cs typeface="Nirmala UI"/>
              </a:rPr>
              <a:t>সংিক্ষণ</a:t>
            </a:r>
            <a:r>
              <a:rPr dirty="0" sz="1600" spc="-12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360">
                <a:solidFill>
                  <a:srgbClr val="FFFFFF"/>
                </a:solidFill>
                <a:latin typeface="Nirmala UI"/>
                <a:cs typeface="Nirmala UI"/>
              </a:rPr>
              <a:t>ক্লাউড</a:t>
            </a:r>
            <a:r>
              <a:rPr dirty="0" sz="16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Nirmala UI"/>
                <a:cs typeface="Nirmala UI"/>
              </a:rPr>
              <a:t>করিউরটং 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6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85">
                <a:solidFill>
                  <a:srgbClr val="FFFFFF"/>
                </a:solidFill>
                <a:latin typeface="Nirmala UI"/>
                <a:cs typeface="Nirmala UI"/>
              </a:rPr>
              <a:t>ডাটামবজ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Nirmala UI"/>
                <a:cs typeface="Nirmala UI"/>
              </a:rPr>
              <a:t>রসমেম</a:t>
            </a:r>
            <a:endParaRPr sz="16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20559" y="266217"/>
            <a:ext cx="11254105" cy="880110"/>
          </a:xfrm>
          <a:prstGeom prst="rect"/>
          <a:solidFill>
            <a:srgbClr val="DDAE8A"/>
          </a:solidFill>
          <a:ln w="57150">
            <a:solidFill>
              <a:srgbClr val="FFC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922019">
              <a:lnSpc>
                <a:spcPts val="5265"/>
              </a:lnSpc>
            </a:pPr>
            <a:r>
              <a:rPr dirty="0" sz="4400" spc="-615">
                <a:solidFill>
                  <a:srgbClr val="161616"/>
                </a:solidFill>
              </a:rPr>
              <a:t>তথ্য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>
                <a:solidFill>
                  <a:srgbClr val="161616"/>
                </a:solidFill>
              </a:rPr>
              <a:t>ও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210">
                <a:solidFill>
                  <a:srgbClr val="161616"/>
                </a:solidFill>
              </a:rPr>
              <a:t>মোাগামোাগ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040">
                <a:solidFill>
                  <a:srgbClr val="161616"/>
                </a:solidFill>
              </a:rPr>
              <a:t>প্রোুরি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65">
                <a:solidFill>
                  <a:srgbClr val="161616"/>
                </a:solidFill>
              </a:rPr>
              <a:t>বযবহামিি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635">
                <a:solidFill>
                  <a:srgbClr val="161616"/>
                </a:solidFill>
              </a:rPr>
              <a:t>মক্ষত্র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550">
                <a:solidFill>
                  <a:srgbClr val="161616"/>
                </a:solidFill>
              </a:rPr>
              <a:t>সমূহ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526769" y="1155015"/>
            <a:ext cx="11354435" cy="5457190"/>
            <a:chOff x="526769" y="1155015"/>
            <a:chExt cx="11354435" cy="5457190"/>
          </a:xfrm>
        </p:grpSpPr>
        <p:sp>
          <p:nvSpPr>
            <p:cNvPr id="4" name="object 4"/>
            <p:cNvSpPr/>
            <p:nvPr/>
          </p:nvSpPr>
          <p:spPr>
            <a:xfrm>
              <a:off x="536294" y="116454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36294" y="116454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36294" y="1774469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536294" y="1774469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536294" y="2384399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536294" y="2384399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536294" y="2994329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536294" y="2994329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536294" y="360426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536294" y="360426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536294" y="421419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536294" y="421419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36294" y="482412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36294" y="482412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36294" y="543405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36294" y="543405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4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536294" y="604398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5">
                  <a:moveTo>
                    <a:pt x="11242128" y="0"/>
                  </a:moveTo>
                  <a:lnTo>
                    <a:pt x="93016" y="0"/>
                  </a:lnTo>
                  <a:lnTo>
                    <a:pt x="56955" y="7357"/>
                  </a:lnTo>
                  <a:lnTo>
                    <a:pt x="27372" y="27371"/>
                  </a:lnTo>
                  <a:lnTo>
                    <a:pt x="7358" y="56953"/>
                  </a:lnTo>
                  <a:lnTo>
                    <a:pt x="0" y="93014"/>
                  </a:lnTo>
                  <a:lnTo>
                    <a:pt x="0" y="465074"/>
                  </a:lnTo>
                  <a:lnTo>
                    <a:pt x="7358" y="501135"/>
                  </a:lnTo>
                  <a:lnTo>
                    <a:pt x="27372" y="530717"/>
                  </a:lnTo>
                  <a:lnTo>
                    <a:pt x="56955" y="550731"/>
                  </a:lnTo>
                  <a:lnTo>
                    <a:pt x="93016" y="558088"/>
                  </a:lnTo>
                  <a:lnTo>
                    <a:pt x="11242128" y="558088"/>
                  </a:lnTo>
                  <a:lnTo>
                    <a:pt x="11278190" y="550731"/>
                  </a:lnTo>
                  <a:lnTo>
                    <a:pt x="11307772" y="530717"/>
                  </a:lnTo>
                  <a:lnTo>
                    <a:pt x="11327786" y="501135"/>
                  </a:lnTo>
                  <a:lnTo>
                    <a:pt x="11335143" y="465074"/>
                  </a:lnTo>
                  <a:lnTo>
                    <a:pt x="11335143" y="93014"/>
                  </a:lnTo>
                  <a:lnTo>
                    <a:pt x="11327786" y="56953"/>
                  </a:lnTo>
                  <a:lnTo>
                    <a:pt x="11307772" y="27371"/>
                  </a:lnTo>
                  <a:lnTo>
                    <a:pt x="11278190" y="7357"/>
                  </a:lnTo>
                  <a:lnTo>
                    <a:pt x="1124212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36294" y="6043980"/>
              <a:ext cx="11335385" cy="558165"/>
            </a:xfrm>
            <a:custGeom>
              <a:avLst/>
              <a:gdLst/>
              <a:ahLst/>
              <a:cxnLst/>
              <a:rect l="l" t="t" r="r" b="b"/>
              <a:pathLst>
                <a:path w="11335385" h="558165">
                  <a:moveTo>
                    <a:pt x="0" y="93014"/>
                  </a:moveTo>
                  <a:lnTo>
                    <a:pt x="7358" y="56953"/>
                  </a:lnTo>
                  <a:lnTo>
                    <a:pt x="27372" y="27371"/>
                  </a:lnTo>
                  <a:lnTo>
                    <a:pt x="56955" y="7357"/>
                  </a:lnTo>
                  <a:lnTo>
                    <a:pt x="93016" y="0"/>
                  </a:lnTo>
                  <a:lnTo>
                    <a:pt x="11242128" y="0"/>
                  </a:lnTo>
                  <a:lnTo>
                    <a:pt x="11278190" y="7357"/>
                  </a:lnTo>
                  <a:lnTo>
                    <a:pt x="11307772" y="27371"/>
                  </a:lnTo>
                  <a:lnTo>
                    <a:pt x="11327786" y="56953"/>
                  </a:lnTo>
                  <a:lnTo>
                    <a:pt x="11335143" y="93014"/>
                  </a:lnTo>
                  <a:lnTo>
                    <a:pt x="11335143" y="465074"/>
                  </a:lnTo>
                  <a:lnTo>
                    <a:pt x="11327786" y="501135"/>
                  </a:lnTo>
                  <a:lnTo>
                    <a:pt x="11307772" y="530717"/>
                  </a:lnTo>
                  <a:lnTo>
                    <a:pt x="11278190" y="550731"/>
                  </a:lnTo>
                  <a:lnTo>
                    <a:pt x="11242128" y="558088"/>
                  </a:lnTo>
                  <a:lnTo>
                    <a:pt x="93016" y="558088"/>
                  </a:lnTo>
                  <a:lnTo>
                    <a:pt x="56955" y="550731"/>
                  </a:lnTo>
                  <a:lnTo>
                    <a:pt x="27372" y="530717"/>
                  </a:lnTo>
                  <a:lnTo>
                    <a:pt x="7358" y="501135"/>
                  </a:lnTo>
                  <a:lnTo>
                    <a:pt x="0" y="465074"/>
                  </a:lnTo>
                  <a:lnTo>
                    <a:pt x="0" y="9301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604178" y="1315465"/>
            <a:ext cx="10713720" cy="51130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রিক্ষা</a:t>
            </a:r>
            <a:r>
              <a:rPr dirty="0" sz="1400" spc="-16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25">
                <a:solidFill>
                  <a:srgbClr val="FFFFFF"/>
                </a:solidFill>
                <a:latin typeface="Nirmala UI"/>
                <a:cs typeface="Nirmala UI"/>
              </a:rPr>
              <a:t>মারিরমরডয়া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75">
                <a:solidFill>
                  <a:srgbClr val="FFFFFF"/>
                </a:solidFill>
                <a:latin typeface="Nirmala UI"/>
                <a:cs typeface="Nirmala UI"/>
              </a:rPr>
              <a:t>ক্লাস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রুম</a:t>
            </a:r>
            <a:r>
              <a:rPr dirty="0" sz="140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অনলাইন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রিক্ষা</a:t>
            </a:r>
            <a:r>
              <a:rPr dirty="0" sz="1400" spc="-16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400" spc="-4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375">
                <a:solidFill>
                  <a:srgbClr val="FFFFFF"/>
                </a:solidFill>
                <a:latin typeface="Nirmala UI"/>
                <a:cs typeface="Nirmala UI"/>
              </a:rPr>
              <a:t>লারনংথ</a:t>
            </a:r>
            <a:r>
              <a:rPr dirty="0" sz="1400" spc="28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400" spc="-4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বুক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40">
                <a:solidFill>
                  <a:srgbClr val="FFFFFF"/>
                </a:solidFill>
                <a:latin typeface="Nirmala UI"/>
                <a:cs typeface="Nirmala UI"/>
              </a:rPr>
              <a:t>রডরজটাল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কমন্টমন্টি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2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80">
                <a:solidFill>
                  <a:srgbClr val="FFFFFF"/>
                </a:solidFill>
                <a:latin typeface="Nirmala UI"/>
                <a:cs typeface="Nirmala UI"/>
              </a:rPr>
              <a:t>পড়ামিানা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15">
                <a:solidFill>
                  <a:srgbClr val="FFFFFF"/>
                </a:solidFill>
                <a:latin typeface="Nirmala UI"/>
                <a:cs typeface="Nirmala UI"/>
              </a:rPr>
              <a:t>সহজ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434">
                <a:solidFill>
                  <a:srgbClr val="FFFFFF"/>
                </a:solidFill>
                <a:latin typeface="Nirmala UI"/>
                <a:cs typeface="Nirmala UI"/>
              </a:rPr>
              <a:t>আকষণথ</a:t>
            </a:r>
            <a:r>
              <a:rPr dirty="0" sz="1400" spc="28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Nirmala UI"/>
                <a:cs typeface="Nirmala UI"/>
              </a:rPr>
              <a:t>ীয়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Nirmala UI"/>
                <a:cs typeface="Nirmala UI"/>
              </a:rPr>
              <a:t>কিা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হময়মে।</a:t>
            </a:r>
            <a:endParaRPr sz="1400">
              <a:latin typeface="Nirmala UI"/>
              <a:cs typeface="Nirmala UI"/>
            </a:endParaRPr>
          </a:p>
          <a:p>
            <a:pPr marL="12700" marR="147320">
              <a:lnSpc>
                <a:spcPts val="4860"/>
              </a:lnSpc>
              <a:spcBef>
                <a:spcPts val="580"/>
              </a:spcBef>
            </a:pPr>
            <a:r>
              <a:rPr dirty="0" sz="1400" spc="-65" b="1">
                <a:solidFill>
                  <a:srgbClr val="FFFFFF"/>
                </a:solidFill>
                <a:latin typeface="Nirmala UI"/>
                <a:cs typeface="Nirmala UI"/>
              </a:rPr>
              <a:t>চিচিৎসা</a:t>
            </a:r>
            <a:r>
              <a:rPr dirty="0" sz="1400" spc="-65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90">
                <a:solidFill>
                  <a:srgbClr val="FFFFFF"/>
                </a:solidFill>
                <a:latin typeface="Nirmala UI"/>
                <a:cs typeface="Nirmala UI"/>
              </a:rPr>
              <a:t>মটরলমমরডরসন</a:t>
            </a:r>
            <a:r>
              <a:rPr dirty="0" sz="1400" spc="-29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15">
                <a:solidFill>
                  <a:srgbClr val="FFFFFF"/>
                </a:solidFill>
                <a:latin typeface="Nirmala UI"/>
                <a:cs typeface="Nirmala UI"/>
              </a:rPr>
              <a:t>রনখ্ঁুত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70">
                <a:solidFill>
                  <a:srgbClr val="FFFFFF"/>
                </a:solidFill>
                <a:latin typeface="Nirmala UI"/>
                <a:cs typeface="Nirmala UI"/>
              </a:rPr>
              <a:t>মিাগ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495">
                <a:solidFill>
                  <a:srgbClr val="FFFFFF"/>
                </a:solidFill>
                <a:latin typeface="Nirmala UI"/>
                <a:cs typeface="Nirmala UI"/>
              </a:rPr>
              <a:t>রনণয়</a:t>
            </a:r>
            <a:r>
              <a:rPr dirty="0" baseline="1984" sz="2100" spc="-74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984" sz="2100" spc="419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320">
                <a:solidFill>
                  <a:srgbClr val="FFFFFF"/>
                </a:solidFill>
                <a:latin typeface="Nirmala UI"/>
                <a:cs typeface="Nirmala UI"/>
              </a:rPr>
              <a:t>ইমলকট্ররনক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25">
                <a:solidFill>
                  <a:srgbClr val="FFFFFF"/>
                </a:solidFill>
                <a:latin typeface="Nirmala UI"/>
                <a:cs typeface="Nirmala UI"/>
              </a:rPr>
              <a:t>মহলথ্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0">
                <a:solidFill>
                  <a:srgbClr val="FFFFFF"/>
                </a:solidFill>
                <a:latin typeface="Nirmala UI"/>
                <a:cs typeface="Nirmala UI"/>
              </a:rPr>
              <a:t>মিকডথ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25">
                <a:solidFill>
                  <a:srgbClr val="FFFFFF"/>
                </a:solidFill>
                <a:latin typeface="Nirmala UI"/>
                <a:cs typeface="Nirmala UI"/>
              </a:rPr>
              <a:t>রসরট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05">
                <a:solidFill>
                  <a:srgbClr val="FFFFFF"/>
                </a:solidFill>
                <a:latin typeface="Nirmala UI"/>
                <a:cs typeface="Nirmala UI"/>
              </a:rPr>
              <a:t>স্ক্যান</a:t>
            </a:r>
            <a:r>
              <a:rPr dirty="0" sz="1400" spc="-30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5">
                <a:solidFill>
                  <a:srgbClr val="FFFFFF"/>
                </a:solidFill>
                <a:latin typeface="Nirmala UI"/>
                <a:cs typeface="Nirmala UI"/>
              </a:rPr>
              <a:t>এমআিআই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90">
                <a:solidFill>
                  <a:srgbClr val="FFFFFF"/>
                </a:solidFill>
                <a:latin typeface="Nirmala UI"/>
                <a:cs typeface="Nirmala UI"/>
              </a:rPr>
              <a:t>আল্ট্রাসাউমডি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85">
                <a:solidFill>
                  <a:srgbClr val="FFFFFF"/>
                </a:solidFill>
                <a:latin typeface="Nirmala UI"/>
                <a:cs typeface="Nirmala UI"/>
              </a:rPr>
              <a:t>মমতা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0">
                <a:solidFill>
                  <a:srgbClr val="FFFFFF"/>
                </a:solidFill>
                <a:latin typeface="Nirmala UI"/>
                <a:cs typeface="Nirmala UI"/>
              </a:rPr>
              <a:t>আধ্ুরনক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30">
                <a:solidFill>
                  <a:srgbClr val="FFFFFF"/>
                </a:solidFill>
                <a:latin typeface="Nirmala UI"/>
                <a:cs typeface="Nirmala UI"/>
              </a:rPr>
              <a:t>প্রোুরি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বযবহাি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Nirmala UI"/>
                <a:cs typeface="Nirmala UI"/>
              </a:rPr>
              <a:t>কিা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Nirmala UI"/>
                <a:cs typeface="Nirmala UI"/>
              </a:rPr>
              <a:t>হয়। </a:t>
            </a:r>
            <a:r>
              <a:rPr dirty="0" sz="1400" spc="-135">
                <a:solidFill>
                  <a:srgbClr val="FFFFFF"/>
                </a:solidFill>
                <a:latin typeface="Nirmala UI"/>
                <a:cs typeface="Nirmala UI"/>
              </a:rPr>
              <a:t>বযবসায়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0">
                <a:solidFill>
                  <a:srgbClr val="FFFFFF"/>
                </a:solidFill>
                <a:latin typeface="Nirmala UI"/>
                <a:cs typeface="Nirmala UI"/>
              </a:rPr>
              <a:t>বারণজয</a:t>
            </a:r>
            <a:r>
              <a:rPr dirty="0" sz="1400" spc="-20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400" spc="-4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285">
                <a:solidFill>
                  <a:srgbClr val="FFFFFF"/>
                </a:solidFill>
                <a:latin typeface="Nirmala UI"/>
                <a:cs typeface="Nirmala UI"/>
              </a:rPr>
              <a:t>কমাস</a:t>
            </a:r>
            <a:r>
              <a:rPr dirty="0" sz="1400" spc="-28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baseline="1984" sz="2100" spc="-427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984" sz="2100" spc="3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অনলাইন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মামক</a:t>
            </a:r>
            <a:r>
              <a:rPr dirty="0" baseline="1984" sz="2100" spc="-38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রটং</a:t>
            </a:r>
            <a:r>
              <a:rPr dirty="0" sz="1400" spc="-254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40">
                <a:solidFill>
                  <a:srgbClr val="FFFFFF"/>
                </a:solidFill>
                <a:latin typeface="Nirmala UI"/>
                <a:cs typeface="Nirmala UI"/>
              </a:rPr>
              <a:t>রডরজটাল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0">
                <a:solidFill>
                  <a:srgbClr val="FFFFFF"/>
                </a:solidFill>
                <a:latin typeface="Nirmala UI"/>
                <a:cs typeface="Nirmala UI"/>
              </a:rPr>
              <a:t>মলনমদন</a:t>
            </a:r>
            <a:r>
              <a:rPr dirty="0" sz="1400" spc="4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2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45">
                <a:solidFill>
                  <a:srgbClr val="FFFFFF"/>
                </a:solidFill>
                <a:latin typeface="Nirmala UI"/>
                <a:cs typeface="Nirmala UI"/>
              </a:rPr>
              <a:t>বযবসা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Nirmala UI"/>
                <a:cs typeface="Nirmala UI"/>
              </a:rPr>
              <a:t>পরিিালনা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5">
                <a:solidFill>
                  <a:srgbClr val="FFFFFF"/>
                </a:solidFill>
                <a:latin typeface="Nirmala UI"/>
                <a:cs typeface="Nirmala UI"/>
              </a:rPr>
              <a:t>দ্রুত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রবশ্ববযাপী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45">
                <a:solidFill>
                  <a:srgbClr val="FFFFFF"/>
                </a:solidFill>
                <a:latin typeface="Nirmala UI"/>
                <a:cs typeface="Nirmala UI"/>
              </a:rPr>
              <a:t>রবস্তৃত</a:t>
            </a:r>
            <a:r>
              <a:rPr dirty="0" sz="14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হময়মে।</a:t>
            </a:r>
            <a:endParaRPr sz="1400">
              <a:latin typeface="Nirmala UI"/>
              <a:cs typeface="Nirmala UI"/>
            </a:endParaRPr>
          </a:p>
          <a:p>
            <a:pPr>
              <a:lnSpc>
                <a:spcPct val="100000"/>
              </a:lnSpc>
              <a:spcBef>
                <a:spcPts val="565"/>
              </a:spcBef>
            </a:pPr>
            <a:endParaRPr sz="14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</a:pP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বযাংরকং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Nirmala UI"/>
                <a:cs typeface="Nirmala UI"/>
              </a:rPr>
              <a:t>খ্াত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70">
                <a:solidFill>
                  <a:srgbClr val="FFFFFF"/>
                </a:solidFill>
                <a:latin typeface="Nirmala UI"/>
                <a:cs typeface="Nirmala UI"/>
              </a:rPr>
              <a:t>এরটএম</a:t>
            </a:r>
            <a:r>
              <a:rPr dirty="0" sz="1400" spc="39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Nirmala UI"/>
                <a:cs typeface="Nirmala UI"/>
              </a:rPr>
              <a:t>বুথ্</a:t>
            </a:r>
            <a:r>
              <a:rPr dirty="0" sz="1400" spc="-2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অনলাইন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বযাংরকং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35">
                <a:solidFill>
                  <a:srgbClr val="FFFFFF"/>
                </a:solidFill>
                <a:latin typeface="Nirmala UI"/>
                <a:cs typeface="Nirmala UI"/>
              </a:rPr>
              <a:t>মমাবাইল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10">
                <a:solidFill>
                  <a:srgbClr val="FFFFFF"/>
                </a:solidFill>
                <a:latin typeface="Nirmala UI"/>
                <a:cs typeface="Nirmala UI"/>
              </a:rPr>
              <a:t>বযাংরকংময়ি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2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55">
                <a:solidFill>
                  <a:srgbClr val="FFFFFF"/>
                </a:solidFill>
                <a:latin typeface="Nirmala UI"/>
                <a:cs typeface="Nirmala UI"/>
              </a:rPr>
              <a:t>গ্রাহকিা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90">
                <a:solidFill>
                  <a:srgbClr val="FFFFFF"/>
                </a:solidFill>
                <a:latin typeface="Nirmala UI"/>
                <a:cs typeface="Nirmala UI"/>
              </a:rPr>
              <a:t>সহমজ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75">
                <a:solidFill>
                  <a:srgbClr val="FFFFFF"/>
                </a:solidFill>
                <a:latin typeface="Nirmala UI"/>
                <a:cs typeface="Nirmala UI"/>
              </a:rPr>
              <a:t>টাকা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0">
                <a:solidFill>
                  <a:srgbClr val="FFFFFF"/>
                </a:solidFill>
                <a:latin typeface="Nirmala UI"/>
                <a:cs typeface="Nirmala UI"/>
              </a:rPr>
              <a:t>মলনমদন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85">
                <a:solidFill>
                  <a:srgbClr val="FFFFFF"/>
                </a:solidFill>
                <a:latin typeface="Nirmala UI"/>
                <a:cs typeface="Nirmala UI"/>
              </a:rPr>
              <a:t>কিমত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পামিন।</a:t>
            </a:r>
            <a:endParaRPr sz="1400">
              <a:latin typeface="Nirmala UI"/>
              <a:cs typeface="Nirmala UI"/>
            </a:endParaRPr>
          </a:p>
          <a:p>
            <a:pPr>
              <a:lnSpc>
                <a:spcPct val="100000"/>
              </a:lnSpc>
              <a:spcBef>
                <a:spcPts val="1260"/>
              </a:spcBef>
            </a:pPr>
            <a:endParaRPr sz="14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</a:pPr>
            <a:r>
              <a:rPr dirty="0" sz="1400" spc="-215">
                <a:solidFill>
                  <a:srgbClr val="FFFFFF"/>
                </a:solidFill>
                <a:latin typeface="Nirmala UI"/>
                <a:cs typeface="Nirmala UI"/>
              </a:rPr>
              <a:t>কৃরষ</a:t>
            </a:r>
            <a:r>
              <a:rPr dirty="0" sz="1400" spc="-215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14">
                <a:solidFill>
                  <a:srgbClr val="FFFFFF"/>
                </a:solidFill>
                <a:latin typeface="Nirmala UI"/>
                <a:cs typeface="Nirmala UI"/>
              </a:rPr>
              <a:t>কৃষমকিা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80">
                <a:solidFill>
                  <a:srgbClr val="FFFFFF"/>
                </a:solidFill>
                <a:latin typeface="Nirmala UI"/>
                <a:cs typeface="Nirmala UI"/>
              </a:rPr>
              <a:t>কল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55">
                <a:solidFill>
                  <a:srgbClr val="FFFFFF"/>
                </a:solidFill>
                <a:latin typeface="Nirmala UI"/>
                <a:cs typeface="Nirmala UI"/>
              </a:rPr>
              <a:t>মসন্টাি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20">
                <a:solidFill>
                  <a:srgbClr val="FFFFFF"/>
                </a:solidFill>
                <a:latin typeface="Nirmala UI"/>
                <a:cs typeface="Nirmala UI"/>
              </a:rPr>
              <a:t>রবমিষ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10">
                <a:solidFill>
                  <a:srgbClr val="FFFFFF"/>
                </a:solidFill>
                <a:latin typeface="Nirmala UI"/>
                <a:cs typeface="Nirmala UI"/>
              </a:rPr>
              <a:t>ওময়বসাইমটি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2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65">
                <a:solidFill>
                  <a:srgbClr val="FFFFFF"/>
                </a:solidFill>
                <a:latin typeface="Nirmala UI"/>
                <a:cs typeface="Nirmala UI"/>
              </a:rPr>
              <a:t>আবহাওয়া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20">
                <a:solidFill>
                  <a:srgbClr val="FFFFFF"/>
                </a:solidFill>
                <a:latin typeface="Nirmala UI"/>
                <a:cs typeface="Nirmala UI"/>
              </a:rPr>
              <a:t>ফসমলি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0">
                <a:solidFill>
                  <a:srgbClr val="FFFFFF"/>
                </a:solidFill>
                <a:latin typeface="Nirmala UI"/>
                <a:cs typeface="Nirmala UI"/>
              </a:rPr>
              <a:t>সরঠক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0">
                <a:solidFill>
                  <a:srgbClr val="FFFFFF"/>
                </a:solidFill>
                <a:latin typeface="Nirmala UI"/>
                <a:cs typeface="Nirmala UI"/>
              </a:rPr>
              <a:t>তথ্য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Nirmala UI"/>
                <a:cs typeface="Nirmala UI"/>
              </a:rPr>
              <a:t>পিামি</a:t>
            </a:r>
            <a:r>
              <a:rPr dirty="0" sz="1400" spc="-19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baseline="1984" sz="2100" spc="-137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984" sz="2100" spc="-217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45">
                <a:solidFill>
                  <a:srgbClr val="FFFFFF"/>
                </a:solidFill>
                <a:latin typeface="Nirmala UI"/>
                <a:cs typeface="Nirmala UI"/>
              </a:rPr>
              <a:t>মপময়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থ্ামকন।</a:t>
            </a:r>
            <a:endParaRPr sz="1400">
              <a:latin typeface="Nirmala UI"/>
              <a:cs typeface="Nirmala UI"/>
            </a:endParaRPr>
          </a:p>
          <a:p>
            <a:pPr marL="12700" marR="1188085">
              <a:lnSpc>
                <a:spcPct val="285900"/>
              </a:lnSpc>
            </a:pPr>
            <a:r>
              <a:rPr dirty="0" sz="1400" spc="-445">
                <a:solidFill>
                  <a:srgbClr val="FFFFFF"/>
                </a:solidFill>
                <a:latin typeface="Nirmala UI"/>
                <a:cs typeface="Nirmala UI"/>
              </a:rPr>
              <a:t>রবজ্ঞান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55">
                <a:solidFill>
                  <a:srgbClr val="FFFFFF"/>
                </a:solidFill>
                <a:latin typeface="Nirmala UI"/>
                <a:cs typeface="Nirmala UI"/>
              </a:rPr>
              <a:t>গমবষণা</a:t>
            </a:r>
            <a:r>
              <a:rPr dirty="0" sz="1400" spc="-155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75">
                <a:solidFill>
                  <a:srgbClr val="FFFFFF"/>
                </a:solidFill>
                <a:latin typeface="Nirmala UI"/>
                <a:cs typeface="Nirmala UI"/>
              </a:rPr>
              <a:t>রজমনাম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95">
                <a:solidFill>
                  <a:srgbClr val="FFFFFF"/>
                </a:solidFill>
                <a:latin typeface="Nirmala UI"/>
                <a:cs typeface="Nirmala UI"/>
              </a:rPr>
              <a:t>আরবষ্কাি</a:t>
            </a:r>
            <a:r>
              <a:rPr dirty="0" sz="1400" spc="-19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40">
                <a:solidFill>
                  <a:srgbClr val="FFFFFF"/>
                </a:solidFill>
                <a:latin typeface="Nirmala UI"/>
                <a:cs typeface="Nirmala UI"/>
              </a:rPr>
              <a:t>জরটল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55">
                <a:solidFill>
                  <a:srgbClr val="FFFFFF"/>
                </a:solidFill>
                <a:latin typeface="Nirmala UI"/>
                <a:cs typeface="Nirmala UI"/>
              </a:rPr>
              <a:t>রহসাব</a:t>
            </a:r>
            <a:r>
              <a:rPr dirty="0" sz="1400" spc="-15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70">
                <a:solidFill>
                  <a:srgbClr val="FFFFFF"/>
                </a:solidFill>
                <a:latin typeface="Nirmala UI"/>
                <a:cs typeface="Nirmala UI"/>
              </a:rPr>
              <a:t>রনকাি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75">
                <a:solidFill>
                  <a:srgbClr val="FFFFFF"/>
                </a:solidFill>
                <a:latin typeface="Nirmala UI"/>
                <a:cs typeface="Nirmala UI"/>
              </a:rPr>
              <a:t>গমবষণাি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70">
                <a:solidFill>
                  <a:srgbClr val="FFFFFF"/>
                </a:solidFill>
                <a:latin typeface="Nirmala UI"/>
                <a:cs typeface="Nirmala UI"/>
              </a:rPr>
              <a:t>কামজ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75">
                <a:solidFill>
                  <a:srgbClr val="FFFFFF"/>
                </a:solidFill>
                <a:latin typeface="Nirmala UI"/>
                <a:cs typeface="Nirmala UI"/>
              </a:rPr>
              <a:t>সুপািকরিউটাি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4">
                <a:solidFill>
                  <a:srgbClr val="FFFFFF"/>
                </a:solidFill>
                <a:latin typeface="Nirmala UI"/>
                <a:cs typeface="Nirmala UI"/>
              </a:rPr>
              <a:t>মডটা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90">
                <a:solidFill>
                  <a:srgbClr val="FFFFFF"/>
                </a:solidFill>
                <a:latin typeface="Nirmala UI"/>
                <a:cs typeface="Nirmala UI"/>
              </a:rPr>
              <a:t>অযানারলরটN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বযবহাি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Nirmala UI"/>
                <a:cs typeface="Nirmala UI"/>
              </a:rPr>
              <a:t>কিা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Nirmala UI"/>
                <a:cs typeface="Nirmala UI"/>
              </a:rPr>
              <a:t>হয়। </a:t>
            </a:r>
            <a:r>
              <a:rPr dirty="0" sz="1400" spc="-165">
                <a:solidFill>
                  <a:srgbClr val="FFFFFF"/>
                </a:solidFill>
                <a:latin typeface="Nirmala UI"/>
                <a:cs typeface="Nirmala UI"/>
              </a:rPr>
              <a:t>প্রিাসন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400" spc="-45" b="1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430">
                <a:solidFill>
                  <a:srgbClr val="FFFFFF"/>
                </a:solidFill>
                <a:latin typeface="Nirmala UI"/>
                <a:cs typeface="Nirmala UI"/>
              </a:rPr>
              <a:t>গভনযথ</a:t>
            </a:r>
            <a:r>
              <a:rPr dirty="0" sz="1400" spc="-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0">
                <a:solidFill>
                  <a:srgbClr val="FFFFFF"/>
                </a:solidFill>
                <a:latin typeface="Nirmala UI"/>
                <a:cs typeface="Nirmala UI"/>
              </a:rPr>
              <a:t>ান্স</a:t>
            </a:r>
            <a:r>
              <a:rPr dirty="0" sz="1400" spc="-25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সিকারি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85">
                <a:solidFill>
                  <a:srgbClr val="FFFFFF"/>
                </a:solidFill>
                <a:latin typeface="Nirmala UI"/>
                <a:cs typeface="Nirmala UI"/>
              </a:rPr>
              <a:t>মসবাসমূহ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90">
                <a:solidFill>
                  <a:srgbClr val="FFFFFF"/>
                </a:solidFill>
                <a:latin typeface="Nirmala UI"/>
                <a:cs typeface="Nirmala UI"/>
              </a:rPr>
              <a:t>অনলাইমন</a:t>
            </a:r>
            <a:r>
              <a:rPr dirty="0" sz="14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dirty="0" sz="1400" spc="-30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400" spc="-3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210">
                <a:solidFill>
                  <a:srgbClr val="FFFFFF"/>
                </a:solidFill>
                <a:latin typeface="Nirmala UI"/>
                <a:cs typeface="Nirmala UI"/>
              </a:rPr>
              <a:t>নরথ্</a:t>
            </a:r>
            <a:r>
              <a:rPr dirty="0" sz="1400" spc="-21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0">
                <a:solidFill>
                  <a:srgbClr val="FFFFFF"/>
                </a:solidFill>
                <a:latin typeface="Nirmala UI"/>
                <a:cs typeface="Nirmala UI"/>
              </a:rPr>
              <a:t>জাতীয়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50">
                <a:solidFill>
                  <a:srgbClr val="FFFFFF"/>
                </a:solidFill>
                <a:latin typeface="Nirmala UI"/>
                <a:cs typeface="Nirmala UI"/>
              </a:rPr>
              <a:t>পরিিয়পত্র</a:t>
            </a:r>
            <a:r>
              <a:rPr dirty="0" sz="1400" spc="-15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305">
                <a:solidFill>
                  <a:srgbClr val="FFFFFF"/>
                </a:solidFill>
                <a:latin typeface="Nirmala UI"/>
                <a:cs typeface="Nirmala UI"/>
              </a:rPr>
              <a:t>জন্ম</a:t>
            </a:r>
            <a:r>
              <a:rPr dirty="0" sz="1400" spc="-30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210">
                <a:solidFill>
                  <a:srgbClr val="FFFFFF"/>
                </a:solidFill>
                <a:latin typeface="Nirmala UI"/>
                <a:cs typeface="Nirmala UI"/>
              </a:rPr>
              <a:t>মৃতুয</a:t>
            </a:r>
            <a:r>
              <a:rPr dirty="0" sz="14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রনবন্ধন</a:t>
            </a:r>
            <a:r>
              <a:rPr dirty="0" sz="1400" spc="-254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dirty="0" sz="14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সাধ্ািণ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55">
                <a:solidFill>
                  <a:srgbClr val="FFFFFF"/>
                </a:solidFill>
                <a:latin typeface="Nirmala UI"/>
                <a:cs typeface="Nirmala UI"/>
              </a:rPr>
              <a:t>মানুমষি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30">
                <a:solidFill>
                  <a:srgbClr val="FFFFFF"/>
                </a:solidFill>
                <a:latin typeface="Nirmala UI"/>
                <a:cs typeface="Nirmala UI"/>
              </a:rPr>
              <a:t>কামে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মপঁঁমে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মদওয়া</a:t>
            </a:r>
            <a:r>
              <a:rPr dirty="0" sz="14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75">
                <a:solidFill>
                  <a:srgbClr val="FFFFFF"/>
                </a:solidFill>
                <a:latin typeface="Nirmala UI"/>
                <a:cs typeface="Nirmala UI"/>
              </a:rPr>
              <a:t>হমে।</a:t>
            </a:r>
            <a:endParaRPr sz="1400">
              <a:latin typeface="Nirmala UI"/>
              <a:cs typeface="Nirmala UI"/>
            </a:endParaRPr>
          </a:p>
          <a:p>
            <a:pPr marL="12700" marR="5080">
              <a:lnSpc>
                <a:spcPct val="283300"/>
              </a:lnSpc>
              <a:spcBef>
                <a:spcPts val="40"/>
              </a:spcBef>
            </a:pPr>
            <a:r>
              <a:rPr dirty="0" sz="1400" spc="-380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4">
                <a:solidFill>
                  <a:srgbClr val="FFFFFF"/>
                </a:solidFill>
                <a:latin typeface="Nirmala UI"/>
                <a:cs typeface="Nirmala UI"/>
              </a:rPr>
              <a:t>রবমনাদন</a:t>
            </a:r>
            <a:r>
              <a:rPr dirty="0" sz="1400" spc="-204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35">
                <a:solidFill>
                  <a:srgbClr val="FFFFFF"/>
                </a:solidFill>
                <a:latin typeface="Nirmala UI"/>
                <a:cs typeface="Nirmala UI"/>
              </a:rPr>
              <a:t>মমাবাইল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0">
                <a:solidFill>
                  <a:srgbClr val="FFFFFF"/>
                </a:solidFill>
                <a:latin typeface="Nirmala UI"/>
                <a:cs typeface="Nirmala UI"/>
              </a:rPr>
              <a:t>মফান</a:t>
            </a:r>
            <a:r>
              <a:rPr dirty="0" sz="1400" spc="-20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ইমমইল</a:t>
            </a:r>
            <a:r>
              <a:rPr dirty="0" sz="1400" spc="-16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মসাশ্যাল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15">
                <a:solidFill>
                  <a:srgbClr val="FFFFFF"/>
                </a:solidFill>
                <a:latin typeface="Nirmala UI"/>
                <a:cs typeface="Nirmala UI"/>
              </a:rPr>
              <a:t>রমরডয়া</a:t>
            </a:r>
            <a:r>
              <a:rPr dirty="0" sz="1400" spc="-21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রভরডও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10">
                <a:solidFill>
                  <a:srgbClr val="FFFFFF"/>
                </a:solidFill>
                <a:latin typeface="Nirmala UI"/>
                <a:cs typeface="Nirmala UI"/>
              </a:rPr>
              <a:t>কনফামিরন্সং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Nirmala UI"/>
                <a:cs typeface="Nirmala UI"/>
              </a:rPr>
              <a:t>অনলাইন</a:t>
            </a:r>
            <a:r>
              <a:rPr dirty="0" sz="1400" spc="4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2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05">
                <a:solidFill>
                  <a:srgbClr val="FFFFFF"/>
                </a:solidFill>
                <a:latin typeface="Nirmala UI"/>
                <a:cs typeface="Nirmala UI"/>
              </a:rPr>
              <a:t>মুহূমতথই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80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35">
                <a:solidFill>
                  <a:srgbClr val="FFFFFF"/>
                </a:solidFill>
                <a:latin typeface="Nirmala UI"/>
                <a:cs typeface="Nirmala UI"/>
              </a:rPr>
              <a:t>রবমনাদন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15">
                <a:solidFill>
                  <a:srgbClr val="FFFFFF"/>
                </a:solidFill>
                <a:latin typeface="Nirmala UI"/>
                <a:cs typeface="Nirmala UI"/>
              </a:rPr>
              <a:t>উপমভাগ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Nirmala UI"/>
                <a:cs typeface="Nirmala UI"/>
              </a:rPr>
              <a:t>কিা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Nirmala UI"/>
                <a:cs typeface="Nirmala UI"/>
              </a:rPr>
              <a:t>োায়। </a:t>
            </a:r>
            <a:r>
              <a:rPr dirty="0" sz="1400" spc="-105">
                <a:solidFill>
                  <a:srgbClr val="FFFFFF"/>
                </a:solidFill>
                <a:latin typeface="Nirmala UI"/>
                <a:cs typeface="Nirmala UI"/>
              </a:rPr>
              <a:t>পরিবহন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30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1400" spc="-33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400" spc="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320">
                <a:solidFill>
                  <a:srgbClr val="FFFFFF"/>
                </a:solidFill>
                <a:latin typeface="Nirmala UI"/>
                <a:cs typeface="Nirmala UI"/>
              </a:rPr>
              <a:t>রজরপএস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Arial"/>
                <a:cs typeface="Arial"/>
              </a:rPr>
              <a:t>(GPS)</a:t>
            </a:r>
            <a:r>
              <a:rPr dirty="0" sz="14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54">
                <a:solidFill>
                  <a:srgbClr val="FFFFFF"/>
                </a:solidFill>
                <a:latin typeface="Nirmala UI"/>
                <a:cs typeface="Nirmala UI"/>
              </a:rPr>
              <a:t>ট্রযারকং</a:t>
            </a:r>
            <a:r>
              <a:rPr dirty="0" sz="1400" spc="-254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40">
                <a:solidFill>
                  <a:srgbClr val="FFFFFF"/>
                </a:solidFill>
                <a:latin typeface="Nirmala UI"/>
                <a:cs typeface="Nirmala UI"/>
              </a:rPr>
              <a:t>অনলাইন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75">
                <a:solidFill>
                  <a:srgbClr val="FFFFFF"/>
                </a:solidFill>
                <a:latin typeface="Nirmala UI"/>
                <a:cs typeface="Nirmala UI"/>
              </a:rPr>
              <a:t>রটরকট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বুরকং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30">
                <a:solidFill>
                  <a:srgbClr val="FFFFFF"/>
                </a:solidFill>
                <a:latin typeface="Nirmala UI"/>
                <a:cs typeface="Nirmala UI"/>
              </a:rPr>
              <a:t>ট্রারফক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70">
                <a:solidFill>
                  <a:srgbClr val="FFFFFF"/>
                </a:solidFill>
                <a:latin typeface="Nirmala UI"/>
                <a:cs typeface="Nirmala UI"/>
              </a:rPr>
              <a:t>রসগন্যাল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430">
                <a:solidFill>
                  <a:srgbClr val="FFFFFF"/>
                </a:solidFill>
                <a:latin typeface="Nirmala UI"/>
                <a:cs typeface="Nirmala UI"/>
              </a:rPr>
              <a:t>রনয়ন্ত্রমণ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00">
                <a:solidFill>
                  <a:srgbClr val="FFFFFF"/>
                </a:solidFill>
                <a:latin typeface="Nirmala UI"/>
                <a:cs typeface="Nirmala UI"/>
              </a:rPr>
              <a:t>প্রোুরিি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বযবহাি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বৃরি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0">
                <a:solidFill>
                  <a:srgbClr val="FFFFFF"/>
                </a:solidFill>
                <a:latin typeface="Nirmala UI"/>
                <a:cs typeface="Nirmala UI"/>
              </a:rPr>
              <a:t>মপময়মে</a:t>
            </a:r>
            <a:endParaRPr sz="14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20559" y="612648"/>
            <a:ext cx="11254105" cy="1106805"/>
          </a:xfrm>
          <a:prstGeom prst="rect"/>
          <a:solidFill>
            <a:srgbClr val="00AFEF"/>
          </a:solidFill>
          <a:ln w="38099">
            <a:solidFill>
              <a:srgbClr val="6F2F9F"/>
            </a:solidFill>
          </a:ln>
        </p:spPr>
        <p:txBody>
          <a:bodyPr wrap="square" lIns="0" tIns="111125" rIns="0" bIns="0" rtlCol="0" vert="horz">
            <a:spAutoFit/>
          </a:bodyPr>
          <a:lstStyle/>
          <a:p>
            <a:pPr marL="922019">
              <a:lnSpc>
                <a:spcPct val="100000"/>
              </a:lnSpc>
              <a:spcBef>
                <a:spcPts val="875"/>
              </a:spcBef>
            </a:pPr>
            <a:r>
              <a:rPr dirty="0" sz="4400" spc="-615">
                <a:solidFill>
                  <a:srgbClr val="161616"/>
                </a:solidFill>
              </a:rPr>
              <a:t>তথ্য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>
                <a:solidFill>
                  <a:srgbClr val="161616"/>
                </a:solidFill>
              </a:rPr>
              <a:t>ও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210">
                <a:solidFill>
                  <a:srgbClr val="161616"/>
                </a:solidFill>
              </a:rPr>
              <a:t>মোাগামোাগ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040">
                <a:solidFill>
                  <a:srgbClr val="161616"/>
                </a:solidFill>
              </a:rPr>
              <a:t>প্রোুরি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65">
                <a:solidFill>
                  <a:srgbClr val="161616"/>
                </a:solidFill>
              </a:rPr>
              <a:t>বযবহামিি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635">
                <a:solidFill>
                  <a:srgbClr val="161616"/>
                </a:solidFill>
              </a:rPr>
              <a:t>মক্ষত্র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550">
                <a:solidFill>
                  <a:srgbClr val="161616"/>
                </a:solidFill>
              </a:rPr>
              <a:t>সমূহ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596458" y="2111375"/>
            <a:ext cx="10185400" cy="4345305"/>
            <a:chOff x="596458" y="2111375"/>
            <a:chExt cx="10185400" cy="4345305"/>
          </a:xfrm>
        </p:grpSpPr>
        <p:sp>
          <p:nvSpPr>
            <p:cNvPr id="4" name="object 4"/>
            <p:cNvSpPr/>
            <p:nvPr/>
          </p:nvSpPr>
          <p:spPr>
            <a:xfrm>
              <a:off x="625033" y="2139950"/>
              <a:ext cx="10128250" cy="4288155"/>
            </a:xfrm>
            <a:custGeom>
              <a:avLst/>
              <a:gdLst/>
              <a:ahLst/>
              <a:cxnLst/>
              <a:rect l="l" t="t" r="r" b="b"/>
              <a:pathLst>
                <a:path w="10128250" h="4288155">
                  <a:moveTo>
                    <a:pt x="0" y="0"/>
                  </a:moveTo>
                  <a:lnTo>
                    <a:pt x="10127843" y="0"/>
                  </a:lnTo>
                  <a:lnTo>
                    <a:pt x="10127843" y="4287837"/>
                  </a:lnTo>
                  <a:lnTo>
                    <a:pt x="0" y="4287837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5033" y="2139950"/>
              <a:ext cx="10127843" cy="428783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25033" y="2139950"/>
              <a:ext cx="10128250" cy="4288155"/>
            </a:xfrm>
            <a:custGeom>
              <a:avLst/>
              <a:gdLst/>
              <a:ahLst/>
              <a:cxnLst/>
              <a:rect l="l" t="t" r="r" b="b"/>
              <a:pathLst>
                <a:path w="10128250" h="4288155">
                  <a:moveTo>
                    <a:pt x="0" y="0"/>
                  </a:moveTo>
                  <a:lnTo>
                    <a:pt x="10127843" y="0"/>
                  </a:lnTo>
                  <a:lnTo>
                    <a:pt x="10127843" y="4287837"/>
                  </a:lnTo>
                  <a:lnTo>
                    <a:pt x="0" y="4287837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20559" y="612648"/>
            <a:ext cx="11254105" cy="1106805"/>
          </a:xfrm>
          <a:prstGeom prst="rect"/>
          <a:solidFill>
            <a:srgbClr val="92D050"/>
          </a:solidFill>
          <a:ln w="38099">
            <a:solidFill>
              <a:srgbClr val="FF0000"/>
            </a:solidFill>
          </a:ln>
        </p:spPr>
        <p:txBody>
          <a:bodyPr wrap="square" lIns="0" tIns="111125" rIns="0" bIns="0" rtlCol="0" vert="horz">
            <a:spAutoFit/>
          </a:bodyPr>
          <a:lstStyle/>
          <a:p>
            <a:pPr marL="762000">
              <a:lnSpc>
                <a:spcPct val="100000"/>
              </a:lnSpc>
              <a:spcBef>
                <a:spcPts val="875"/>
              </a:spcBef>
            </a:pPr>
            <a:r>
              <a:rPr dirty="0" sz="4400" spc="-615">
                <a:solidFill>
                  <a:srgbClr val="161616"/>
                </a:solidFill>
              </a:rPr>
              <a:t>তথ্য</a:t>
            </a:r>
            <a:r>
              <a:rPr dirty="0" sz="4400" spc="-415">
                <a:solidFill>
                  <a:srgbClr val="161616"/>
                </a:solidFill>
              </a:rPr>
              <a:t> </a:t>
            </a:r>
            <a:r>
              <a:rPr dirty="0" sz="4400">
                <a:solidFill>
                  <a:srgbClr val="161616"/>
                </a:solidFill>
              </a:rPr>
              <a:t>ও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210">
                <a:solidFill>
                  <a:srgbClr val="161616"/>
                </a:solidFill>
              </a:rPr>
              <a:t>মোাগামোাগ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040">
                <a:solidFill>
                  <a:srgbClr val="161616"/>
                </a:solidFill>
              </a:rPr>
              <a:t>প্রোুরি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65">
                <a:solidFill>
                  <a:srgbClr val="161616"/>
                </a:solidFill>
              </a:rPr>
              <a:t>বযবহামিি</a:t>
            </a:r>
            <a:r>
              <a:rPr dirty="0" sz="4400" spc="-415">
                <a:solidFill>
                  <a:srgbClr val="161616"/>
                </a:solidFill>
              </a:rPr>
              <a:t> </a:t>
            </a:r>
            <a:r>
              <a:rPr dirty="0" sz="4400" spc="-390">
                <a:solidFill>
                  <a:srgbClr val="161616"/>
                </a:solidFill>
              </a:rPr>
              <a:t>সুরবধ্া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545">
                <a:solidFill>
                  <a:srgbClr val="161616"/>
                </a:solidFill>
              </a:rPr>
              <a:t>সমূহ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315704" y="2130170"/>
            <a:ext cx="1585595" cy="4307840"/>
            <a:chOff x="315704" y="2130170"/>
            <a:chExt cx="1585595" cy="4307840"/>
          </a:xfrm>
        </p:grpSpPr>
        <p:sp>
          <p:nvSpPr>
            <p:cNvPr id="4" name="object 4"/>
            <p:cNvSpPr/>
            <p:nvPr/>
          </p:nvSpPr>
          <p:spPr>
            <a:xfrm>
              <a:off x="325229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325229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452811" y="3085884"/>
            <a:ext cx="1310640" cy="3545840"/>
          </a:xfrm>
          <a:prstGeom prst="rect">
            <a:avLst/>
          </a:prstGeom>
        </p:spPr>
        <p:txBody>
          <a:bodyPr wrap="square" lIns="0" tIns="36830" rIns="0" bIns="0" rtlCol="0" vert="horz">
            <a:spAutoFit/>
          </a:bodyPr>
          <a:lstStyle/>
          <a:p>
            <a:pPr algn="ctr" marL="12065" marR="5080" indent="635">
              <a:lnSpc>
                <a:spcPct val="91100"/>
              </a:lnSpc>
              <a:spcBef>
                <a:spcPts val="290"/>
              </a:spcBef>
            </a:pPr>
            <a:r>
              <a:rPr dirty="0" sz="1800" spc="-380">
                <a:solidFill>
                  <a:srgbClr val="FFFFFF"/>
                </a:solidFill>
                <a:latin typeface="Nirmala UI"/>
                <a:cs typeface="Nirmala UI"/>
              </a:rPr>
              <a:t>দ্রুত</a:t>
            </a:r>
            <a:r>
              <a:rPr dirty="0" sz="18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Nirmala UI"/>
                <a:cs typeface="Nirmala UI"/>
              </a:rPr>
              <a:t>তথ্য </a:t>
            </a:r>
            <a:r>
              <a:rPr dirty="0" sz="1800" spc="-150">
                <a:solidFill>
                  <a:srgbClr val="FFFFFF"/>
                </a:solidFill>
                <a:latin typeface="Nirmala UI"/>
                <a:cs typeface="Nirmala UI"/>
              </a:rPr>
              <a:t>আদান</a:t>
            </a:r>
            <a:r>
              <a:rPr dirty="0" sz="1800" spc="-150" b="1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800" spc="-320">
                <a:solidFill>
                  <a:srgbClr val="FFFFFF"/>
                </a:solidFill>
                <a:latin typeface="Nirmala UI"/>
                <a:cs typeface="Nirmala UI"/>
              </a:rPr>
              <a:t>প্রদান</a:t>
            </a:r>
            <a:r>
              <a:rPr dirty="0" sz="1800" spc="-32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8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45">
                <a:solidFill>
                  <a:srgbClr val="FFFFFF"/>
                </a:solidFill>
                <a:latin typeface="Nirmala UI"/>
                <a:cs typeface="Nirmala UI"/>
              </a:rPr>
              <a:t>ইমমইল</a:t>
            </a:r>
            <a:r>
              <a:rPr dirty="0" sz="1800" spc="-45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dirty="0" sz="1800" spc="-330">
                <a:solidFill>
                  <a:srgbClr val="FFFFFF"/>
                </a:solidFill>
                <a:latin typeface="Nirmala UI"/>
                <a:cs typeface="Nirmala UI"/>
              </a:rPr>
              <a:t>মসাশ্যাল</a:t>
            </a:r>
            <a:r>
              <a:rPr dirty="0" sz="18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15">
                <a:solidFill>
                  <a:srgbClr val="FFFFFF"/>
                </a:solidFill>
                <a:latin typeface="Nirmala UI"/>
                <a:cs typeface="Nirmala UI"/>
              </a:rPr>
              <a:t>রমরডয়া</a:t>
            </a:r>
            <a:r>
              <a:rPr dirty="0" sz="18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800" spc="-345">
                <a:solidFill>
                  <a:srgbClr val="FFFFFF"/>
                </a:solidFill>
                <a:latin typeface="Nirmala UI"/>
                <a:cs typeface="Nirmala UI"/>
              </a:rPr>
              <a:t>রভরডও</a:t>
            </a:r>
            <a:r>
              <a:rPr dirty="0" sz="1800" spc="-275">
                <a:solidFill>
                  <a:srgbClr val="FFFFFF"/>
                </a:solidFill>
                <a:latin typeface="Nirmala UI"/>
                <a:cs typeface="Nirmala UI"/>
              </a:rPr>
              <a:t> কনফামিরন্সং </a:t>
            </a:r>
            <a:r>
              <a:rPr dirty="0" sz="1800" spc="-35">
                <a:solidFill>
                  <a:srgbClr val="FFFFFF"/>
                </a:solidFill>
                <a:latin typeface="Nirmala UI"/>
                <a:cs typeface="Nirmala UI"/>
              </a:rPr>
              <a:t>ময়ি</a:t>
            </a:r>
            <a:r>
              <a:rPr dirty="0" sz="1800" spc="-7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95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8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75">
                <a:solidFill>
                  <a:srgbClr val="FFFFFF"/>
                </a:solidFill>
                <a:latin typeface="Nirmala UI"/>
                <a:cs typeface="Nirmala UI"/>
              </a:rPr>
              <a:t>কময়ক</a:t>
            </a:r>
            <a:r>
              <a:rPr dirty="0" sz="18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10">
                <a:solidFill>
                  <a:srgbClr val="FFFFFF"/>
                </a:solidFill>
                <a:latin typeface="Nirmala UI"/>
                <a:cs typeface="Nirmala UI"/>
              </a:rPr>
              <a:t>মসমকমডি</a:t>
            </a:r>
            <a:r>
              <a:rPr dirty="0" sz="18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65">
                <a:solidFill>
                  <a:srgbClr val="FFFFFF"/>
                </a:solidFill>
                <a:latin typeface="Nirmala UI"/>
                <a:cs typeface="Nirmala UI"/>
              </a:rPr>
              <a:t>মমধ্য</a:t>
            </a:r>
            <a:r>
              <a:rPr dirty="0" sz="18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Nirmala UI"/>
                <a:cs typeface="Nirmala UI"/>
              </a:rPr>
              <a:t>পৃরথ্বীি </a:t>
            </a:r>
            <a:r>
              <a:rPr dirty="0" sz="1800" spc="-484">
                <a:solidFill>
                  <a:srgbClr val="FFFFFF"/>
                </a:solidFill>
                <a:latin typeface="Nirmala UI"/>
                <a:cs typeface="Nirmala UI"/>
              </a:rPr>
              <a:t>মোমকামনা</a:t>
            </a:r>
            <a:r>
              <a:rPr dirty="0" sz="1800" spc="4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30">
                <a:solidFill>
                  <a:srgbClr val="FFFFFF"/>
                </a:solidFill>
                <a:latin typeface="Nirmala UI"/>
                <a:cs typeface="Nirmala UI"/>
              </a:rPr>
              <a:t>প্রামে</a:t>
            </a:r>
            <a:r>
              <a:rPr dirty="0" sz="1800" spc="-254">
                <a:solidFill>
                  <a:srgbClr val="FFFFFF"/>
                </a:solidFill>
                <a:latin typeface="Nirmala UI"/>
                <a:cs typeface="Nirmala UI"/>
              </a:rPr>
              <a:t> তথ্য</a:t>
            </a:r>
            <a:r>
              <a:rPr dirty="0" sz="18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Nirmala UI"/>
                <a:cs typeface="Nirmala UI"/>
              </a:rPr>
              <a:t>পাঠামনা</a:t>
            </a:r>
            <a:endParaRPr sz="1800">
              <a:latin typeface="Nirmala UI"/>
              <a:cs typeface="Nirmala UI"/>
            </a:endParaRPr>
          </a:p>
          <a:p>
            <a:pPr algn="ctr" marL="635">
              <a:lnSpc>
                <a:spcPts val="1945"/>
              </a:lnSpc>
            </a:pPr>
            <a:r>
              <a:rPr dirty="0" sz="1800" spc="-450">
                <a:solidFill>
                  <a:srgbClr val="FFFFFF"/>
                </a:solidFill>
                <a:latin typeface="Nirmala UI"/>
                <a:cs typeface="Nirmala UI"/>
              </a:rPr>
              <a:t>োায়</a:t>
            </a:r>
            <a:endParaRPr sz="1800">
              <a:latin typeface="Nirmala UI"/>
              <a:cs typeface="Nirmala U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84693" y="2130170"/>
            <a:ext cx="3129280" cy="4307840"/>
            <a:chOff x="384693" y="2130170"/>
            <a:chExt cx="3129280" cy="430784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4218" y="2888589"/>
              <a:ext cx="1428076" cy="44491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94218" y="2888589"/>
              <a:ext cx="1428115" cy="445134"/>
            </a:xfrm>
            <a:custGeom>
              <a:avLst/>
              <a:gdLst/>
              <a:ahLst/>
              <a:cxnLst/>
              <a:rect l="l" t="t" r="r" b="b"/>
              <a:pathLst>
                <a:path w="1428114" h="445135">
                  <a:moveTo>
                    <a:pt x="0" y="222453"/>
                  </a:moveTo>
                  <a:lnTo>
                    <a:pt x="12972" y="180408"/>
                  </a:lnTo>
                  <a:lnTo>
                    <a:pt x="50240" y="140927"/>
                  </a:lnTo>
                  <a:lnTo>
                    <a:pt x="109334" y="104782"/>
                  </a:lnTo>
                  <a:lnTo>
                    <a:pt x="146293" y="88201"/>
                  </a:lnTo>
                  <a:lnTo>
                    <a:pt x="187782" y="72742"/>
                  </a:lnTo>
                  <a:lnTo>
                    <a:pt x="233491" y="58501"/>
                  </a:lnTo>
                  <a:lnTo>
                    <a:pt x="283112" y="45576"/>
                  </a:lnTo>
                  <a:lnTo>
                    <a:pt x="336336" y="34062"/>
                  </a:lnTo>
                  <a:lnTo>
                    <a:pt x="392854" y="24055"/>
                  </a:lnTo>
                  <a:lnTo>
                    <a:pt x="452357" y="15652"/>
                  </a:lnTo>
                  <a:lnTo>
                    <a:pt x="514536" y="8948"/>
                  </a:lnTo>
                  <a:lnTo>
                    <a:pt x="579082" y="4041"/>
                  </a:lnTo>
                  <a:lnTo>
                    <a:pt x="645687" y="1026"/>
                  </a:lnTo>
                  <a:lnTo>
                    <a:pt x="714040" y="0"/>
                  </a:lnTo>
                  <a:lnTo>
                    <a:pt x="782394" y="1026"/>
                  </a:lnTo>
                  <a:lnTo>
                    <a:pt x="848999" y="4041"/>
                  </a:lnTo>
                  <a:lnTo>
                    <a:pt x="913544" y="8948"/>
                  </a:lnTo>
                  <a:lnTo>
                    <a:pt x="975723" y="15652"/>
                  </a:lnTo>
                  <a:lnTo>
                    <a:pt x="1035226" y="24055"/>
                  </a:lnTo>
                  <a:lnTo>
                    <a:pt x="1091743" y="34062"/>
                  </a:lnTo>
                  <a:lnTo>
                    <a:pt x="1144967" y="45576"/>
                  </a:lnTo>
                  <a:lnTo>
                    <a:pt x="1194587" y="58501"/>
                  </a:lnTo>
                  <a:lnTo>
                    <a:pt x="1240296" y="72742"/>
                  </a:lnTo>
                  <a:lnTo>
                    <a:pt x="1281785" y="88201"/>
                  </a:lnTo>
                  <a:lnTo>
                    <a:pt x="1318743" y="104782"/>
                  </a:lnTo>
                  <a:lnTo>
                    <a:pt x="1377836" y="140927"/>
                  </a:lnTo>
                  <a:lnTo>
                    <a:pt x="1415105" y="180408"/>
                  </a:lnTo>
                  <a:lnTo>
                    <a:pt x="1428076" y="222453"/>
                  </a:lnTo>
                  <a:lnTo>
                    <a:pt x="1424782" y="243750"/>
                  </a:lnTo>
                  <a:lnTo>
                    <a:pt x="1399353" y="284612"/>
                  </a:lnTo>
                  <a:lnTo>
                    <a:pt x="1350864" y="322524"/>
                  </a:lnTo>
                  <a:lnTo>
                    <a:pt x="1281785" y="356715"/>
                  </a:lnTo>
                  <a:lnTo>
                    <a:pt x="1240296" y="372174"/>
                  </a:lnTo>
                  <a:lnTo>
                    <a:pt x="1194587" y="386415"/>
                  </a:lnTo>
                  <a:lnTo>
                    <a:pt x="1144967" y="399341"/>
                  </a:lnTo>
                  <a:lnTo>
                    <a:pt x="1091743" y="410856"/>
                  </a:lnTo>
                  <a:lnTo>
                    <a:pt x="1035226" y="420863"/>
                  </a:lnTo>
                  <a:lnTo>
                    <a:pt x="975723" y="429266"/>
                  </a:lnTo>
                  <a:lnTo>
                    <a:pt x="913544" y="435970"/>
                  </a:lnTo>
                  <a:lnTo>
                    <a:pt x="848999" y="440877"/>
                  </a:lnTo>
                  <a:lnTo>
                    <a:pt x="782394" y="443892"/>
                  </a:lnTo>
                  <a:lnTo>
                    <a:pt x="714040" y="444919"/>
                  </a:lnTo>
                  <a:lnTo>
                    <a:pt x="645687" y="443892"/>
                  </a:lnTo>
                  <a:lnTo>
                    <a:pt x="579082" y="440877"/>
                  </a:lnTo>
                  <a:lnTo>
                    <a:pt x="514536" y="435970"/>
                  </a:lnTo>
                  <a:lnTo>
                    <a:pt x="452357" y="429266"/>
                  </a:lnTo>
                  <a:lnTo>
                    <a:pt x="392854" y="420863"/>
                  </a:lnTo>
                  <a:lnTo>
                    <a:pt x="336336" y="410856"/>
                  </a:lnTo>
                  <a:lnTo>
                    <a:pt x="283112" y="399341"/>
                  </a:lnTo>
                  <a:lnTo>
                    <a:pt x="233491" y="386415"/>
                  </a:lnTo>
                  <a:lnTo>
                    <a:pt x="187782" y="372174"/>
                  </a:lnTo>
                  <a:lnTo>
                    <a:pt x="146293" y="356715"/>
                  </a:lnTo>
                  <a:lnTo>
                    <a:pt x="109334" y="340132"/>
                  </a:lnTo>
                  <a:lnTo>
                    <a:pt x="50240" y="303985"/>
                  </a:lnTo>
                  <a:lnTo>
                    <a:pt x="12972" y="264502"/>
                  </a:lnTo>
                  <a:lnTo>
                    <a:pt x="0" y="22245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938274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938274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2038742" y="3968521"/>
            <a:ext cx="1364615" cy="1460500"/>
          </a:xfrm>
          <a:prstGeom prst="rect">
            <a:avLst/>
          </a:prstGeom>
        </p:spPr>
        <p:txBody>
          <a:bodyPr wrap="square" lIns="0" tIns="27939" rIns="0" bIns="0" rtlCol="0" vert="horz">
            <a:spAutoFit/>
          </a:bodyPr>
          <a:lstStyle/>
          <a:p>
            <a:pPr algn="ctr" marL="12700" marR="5080" indent="635">
              <a:lnSpc>
                <a:spcPts val="1600"/>
              </a:lnSpc>
              <a:spcBef>
                <a:spcPts val="219"/>
              </a:spcBef>
            </a:pP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সময়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260">
                <a:solidFill>
                  <a:srgbClr val="FFFFFF"/>
                </a:solidFill>
                <a:latin typeface="Nirmala UI"/>
                <a:cs typeface="Nirmala UI"/>
              </a:rPr>
              <a:t>খ্িি</a:t>
            </a:r>
            <a:r>
              <a:rPr dirty="0" sz="14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সােয়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dirty="0" sz="1400" spc="-204">
                <a:solidFill>
                  <a:srgbClr val="FFFFFF"/>
                </a:solidFill>
                <a:latin typeface="Nirmala UI"/>
                <a:cs typeface="Nirmala UI"/>
              </a:rPr>
              <a:t>মডটা</a:t>
            </a:r>
            <a:r>
              <a:rPr dirty="0" sz="14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Nirmala UI"/>
                <a:cs typeface="Nirmala UI"/>
              </a:rPr>
              <a:t>স্থানােি</a:t>
            </a:r>
            <a:r>
              <a:rPr dirty="0" sz="1400" spc="-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400" spc="-310">
                <a:solidFill>
                  <a:srgbClr val="FFFFFF"/>
                </a:solidFill>
                <a:latin typeface="Nirmala UI"/>
                <a:cs typeface="Nirmala UI"/>
              </a:rPr>
              <a:t>মোাগামোামগি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95">
                <a:solidFill>
                  <a:srgbClr val="FFFFFF"/>
                </a:solidFill>
                <a:latin typeface="Nirmala UI"/>
                <a:cs typeface="Nirmala UI"/>
              </a:rPr>
              <a:t>গরত</a:t>
            </a:r>
            <a:r>
              <a:rPr dirty="0" sz="1400" spc="140">
                <a:solidFill>
                  <a:srgbClr val="FFFFFF"/>
                </a:solidFill>
                <a:latin typeface="Nirmala UI"/>
                <a:cs typeface="Nirmala UI"/>
              </a:rPr>
              <a:t> বৃরিি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80">
                <a:solidFill>
                  <a:srgbClr val="FFFFFF"/>
                </a:solidFill>
                <a:latin typeface="Nirmala UI"/>
                <a:cs typeface="Nirmala UI"/>
              </a:rPr>
              <a:t>ফমল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Nirmala UI"/>
                <a:cs typeface="Nirmala UI"/>
              </a:rPr>
              <a:t>কামজি </a:t>
            </a:r>
            <a:r>
              <a:rPr dirty="0" sz="1400" spc="-160">
                <a:solidFill>
                  <a:srgbClr val="FFFFFF"/>
                </a:solidFill>
                <a:latin typeface="Nirmala UI"/>
                <a:cs typeface="Nirmala UI"/>
              </a:rPr>
              <a:t>সময়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165">
                <a:solidFill>
                  <a:srgbClr val="FFFFFF"/>
                </a:solidFill>
                <a:latin typeface="Nirmala UI"/>
                <a:cs typeface="Nirmala UI"/>
              </a:rPr>
              <a:t>োাতায়াত</a:t>
            </a:r>
            <a:r>
              <a:rPr dirty="0" sz="14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Nirmala UI"/>
                <a:cs typeface="Nirmala UI"/>
              </a:rPr>
              <a:t>বা </a:t>
            </a:r>
            <a:r>
              <a:rPr dirty="0" sz="1400" spc="-310">
                <a:solidFill>
                  <a:srgbClr val="FFFFFF"/>
                </a:solidFill>
                <a:latin typeface="Nirmala UI"/>
                <a:cs typeface="Nirmala UI"/>
              </a:rPr>
              <a:t>মোাগামোামগি</a:t>
            </a:r>
            <a:r>
              <a:rPr dirty="0" sz="14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235">
                <a:solidFill>
                  <a:srgbClr val="FFFFFF"/>
                </a:solidFill>
                <a:latin typeface="Nirmala UI"/>
                <a:cs typeface="Nirmala UI"/>
              </a:rPr>
              <a:t>খ্িি </a:t>
            </a:r>
            <a:r>
              <a:rPr dirty="0" sz="1400" spc="-290">
                <a:solidFill>
                  <a:srgbClr val="FFFFFF"/>
                </a:solidFill>
                <a:latin typeface="Nirmala UI"/>
                <a:cs typeface="Nirmala UI"/>
              </a:rPr>
              <a:t>অমনক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10">
                <a:solidFill>
                  <a:srgbClr val="FFFFFF"/>
                </a:solidFill>
                <a:latin typeface="Nirmala UI"/>
                <a:cs typeface="Nirmala UI"/>
              </a:rPr>
              <a:t>কমম</a:t>
            </a:r>
            <a:r>
              <a:rPr dirty="0" sz="14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400" spc="-350">
                <a:solidFill>
                  <a:srgbClr val="FFFFFF"/>
                </a:solidFill>
                <a:latin typeface="Nirmala UI"/>
                <a:cs typeface="Nirmala UI"/>
              </a:rPr>
              <a:t>োায়</a:t>
            </a:r>
            <a:endParaRPr sz="1400">
              <a:latin typeface="Nirmala UI"/>
              <a:cs typeface="Nirmala U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997735" y="2130170"/>
            <a:ext cx="3129280" cy="4307840"/>
            <a:chOff x="1997735" y="2130170"/>
            <a:chExt cx="3129280" cy="4307840"/>
          </a:xfrm>
        </p:grpSpPr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07260" y="2888576"/>
              <a:ext cx="1428076" cy="44493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007260" y="2888576"/>
              <a:ext cx="1428115" cy="445134"/>
            </a:xfrm>
            <a:custGeom>
              <a:avLst/>
              <a:gdLst/>
              <a:ahLst/>
              <a:cxnLst/>
              <a:rect l="l" t="t" r="r" b="b"/>
              <a:pathLst>
                <a:path w="1428114" h="445135">
                  <a:moveTo>
                    <a:pt x="0" y="222465"/>
                  </a:moveTo>
                  <a:lnTo>
                    <a:pt x="12972" y="180416"/>
                  </a:lnTo>
                  <a:lnTo>
                    <a:pt x="50240" y="140933"/>
                  </a:lnTo>
                  <a:lnTo>
                    <a:pt x="109334" y="104786"/>
                  </a:lnTo>
                  <a:lnTo>
                    <a:pt x="146293" y="88203"/>
                  </a:lnTo>
                  <a:lnTo>
                    <a:pt x="187782" y="72744"/>
                  </a:lnTo>
                  <a:lnTo>
                    <a:pt x="233491" y="58503"/>
                  </a:lnTo>
                  <a:lnTo>
                    <a:pt x="283112" y="45577"/>
                  </a:lnTo>
                  <a:lnTo>
                    <a:pt x="336336" y="34062"/>
                  </a:lnTo>
                  <a:lnTo>
                    <a:pt x="392854" y="24055"/>
                  </a:lnTo>
                  <a:lnTo>
                    <a:pt x="452357" y="15652"/>
                  </a:lnTo>
                  <a:lnTo>
                    <a:pt x="514536" y="8948"/>
                  </a:lnTo>
                  <a:lnTo>
                    <a:pt x="579082" y="4041"/>
                  </a:lnTo>
                  <a:lnTo>
                    <a:pt x="645687" y="1026"/>
                  </a:lnTo>
                  <a:lnTo>
                    <a:pt x="714040" y="0"/>
                  </a:lnTo>
                  <a:lnTo>
                    <a:pt x="782394" y="1026"/>
                  </a:lnTo>
                  <a:lnTo>
                    <a:pt x="848999" y="4041"/>
                  </a:lnTo>
                  <a:lnTo>
                    <a:pt x="913544" y="8948"/>
                  </a:lnTo>
                  <a:lnTo>
                    <a:pt x="975723" y="15652"/>
                  </a:lnTo>
                  <a:lnTo>
                    <a:pt x="1035226" y="24055"/>
                  </a:lnTo>
                  <a:lnTo>
                    <a:pt x="1091743" y="34062"/>
                  </a:lnTo>
                  <a:lnTo>
                    <a:pt x="1144967" y="45577"/>
                  </a:lnTo>
                  <a:lnTo>
                    <a:pt x="1194587" y="58503"/>
                  </a:lnTo>
                  <a:lnTo>
                    <a:pt x="1240296" y="72744"/>
                  </a:lnTo>
                  <a:lnTo>
                    <a:pt x="1281785" y="88203"/>
                  </a:lnTo>
                  <a:lnTo>
                    <a:pt x="1318743" y="104786"/>
                  </a:lnTo>
                  <a:lnTo>
                    <a:pt x="1377836" y="140933"/>
                  </a:lnTo>
                  <a:lnTo>
                    <a:pt x="1415105" y="180416"/>
                  </a:lnTo>
                  <a:lnTo>
                    <a:pt x="1428076" y="222465"/>
                  </a:lnTo>
                  <a:lnTo>
                    <a:pt x="1424782" y="243763"/>
                  </a:lnTo>
                  <a:lnTo>
                    <a:pt x="1399353" y="284625"/>
                  </a:lnTo>
                  <a:lnTo>
                    <a:pt x="1350864" y="322536"/>
                  </a:lnTo>
                  <a:lnTo>
                    <a:pt x="1281785" y="356727"/>
                  </a:lnTo>
                  <a:lnTo>
                    <a:pt x="1240296" y="372187"/>
                  </a:lnTo>
                  <a:lnTo>
                    <a:pt x="1194587" y="386428"/>
                  </a:lnTo>
                  <a:lnTo>
                    <a:pt x="1144967" y="399354"/>
                  </a:lnTo>
                  <a:lnTo>
                    <a:pt x="1091743" y="410869"/>
                  </a:lnTo>
                  <a:lnTo>
                    <a:pt x="1035226" y="420876"/>
                  </a:lnTo>
                  <a:lnTo>
                    <a:pt x="975723" y="429279"/>
                  </a:lnTo>
                  <a:lnTo>
                    <a:pt x="913544" y="435983"/>
                  </a:lnTo>
                  <a:lnTo>
                    <a:pt x="848999" y="440890"/>
                  </a:lnTo>
                  <a:lnTo>
                    <a:pt x="782394" y="443905"/>
                  </a:lnTo>
                  <a:lnTo>
                    <a:pt x="714040" y="444931"/>
                  </a:lnTo>
                  <a:lnTo>
                    <a:pt x="645687" y="443905"/>
                  </a:lnTo>
                  <a:lnTo>
                    <a:pt x="579082" y="440890"/>
                  </a:lnTo>
                  <a:lnTo>
                    <a:pt x="514536" y="435983"/>
                  </a:lnTo>
                  <a:lnTo>
                    <a:pt x="452357" y="429279"/>
                  </a:lnTo>
                  <a:lnTo>
                    <a:pt x="392854" y="420876"/>
                  </a:lnTo>
                  <a:lnTo>
                    <a:pt x="336336" y="410869"/>
                  </a:lnTo>
                  <a:lnTo>
                    <a:pt x="283112" y="399354"/>
                  </a:lnTo>
                  <a:lnTo>
                    <a:pt x="233491" y="386428"/>
                  </a:lnTo>
                  <a:lnTo>
                    <a:pt x="187782" y="372187"/>
                  </a:lnTo>
                  <a:lnTo>
                    <a:pt x="146293" y="356727"/>
                  </a:lnTo>
                  <a:lnTo>
                    <a:pt x="109334" y="340145"/>
                  </a:lnTo>
                  <a:lnTo>
                    <a:pt x="50240" y="303998"/>
                  </a:lnTo>
                  <a:lnTo>
                    <a:pt x="12972" y="264514"/>
                  </a:lnTo>
                  <a:lnTo>
                    <a:pt x="0" y="222465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551313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551313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3672052" y="3561219"/>
            <a:ext cx="1323975" cy="226377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algn="ctr" marL="102870" marR="93980">
              <a:lnSpc>
                <a:spcPct val="93900"/>
              </a:lnSpc>
              <a:spcBef>
                <a:spcPts val="215"/>
              </a:spcBef>
            </a:pPr>
            <a:r>
              <a:rPr dirty="0" sz="1600" spc="-85">
                <a:solidFill>
                  <a:srgbClr val="FFFFFF"/>
                </a:solidFill>
                <a:latin typeface="Nirmala UI"/>
                <a:cs typeface="Nirmala UI"/>
              </a:rPr>
              <a:t>রিক্ষাি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75">
                <a:solidFill>
                  <a:srgbClr val="FFFFFF"/>
                </a:solidFill>
                <a:latin typeface="Nirmala UI"/>
                <a:cs typeface="Nirmala UI"/>
              </a:rPr>
              <a:t>উন্নরত</a:t>
            </a:r>
            <a:r>
              <a:rPr dirty="0" sz="1600" spc="-375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600" spc="-1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60">
                <a:solidFill>
                  <a:srgbClr val="FFFFFF"/>
                </a:solidFill>
                <a:latin typeface="Nirmala UI"/>
                <a:cs typeface="Nirmala UI"/>
              </a:rPr>
              <a:t>অনলাইন</a:t>
            </a:r>
            <a:r>
              <a:rPr dirty="0" sz="1600" spc="6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45">
                <a:solidFill>
                  <a:srgbClr val="FFFFFF"/>
                </a:solidFill>
                <a:latin typeface="Nirmala UI"/>
                <a:cs typeface="Nirmala UI"/>
              </a:rPr>
              <a:t>ক্লাস</a:t>
            </a:r>
            <a:r>
              <a:rPr dirty="0" sz="1600" spc="-345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600" spc="-6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600" spc="-6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600" spc="-440">
                <a:solidFill>
                  <a:srgbClr val="FFFFFF"/>
                </a:solidFill>
                <a:latin typeface="Nirmala UI"/>
                <a:cs typeface="Nirmala UI"/>
              </a:rPr>
              <a:t>লারনং</a:t>
            </a:r>
            <a:r>
              <a:rPr dirty="0" baseline="1736" sz="2400" spc="-660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endParaRPr baseline="1736" sz="2400">
              <a:latin typeface="Nirmala UI"/>
              <a:cs typeface="Nirmala UI"/>
            </a:endParaRPr>
          </a:p>
          <a:p>
            <a:pPr algn="ctr" marL="12065" marR="5080">
              <a:lnSpc>
                <a:spcPts val="1730"/>
              </a:lnSpc>
              <a:spcBef>
                <a:spcPts val="25"/>
              </a:spcBef>
            </a:pPr>
            <a:r>
              <a:rPr dirty="0" sz="1600" spc="-65">
                <a:solidFill>
                  <a:srgbClr val="FFFFFF"/>
                </a:solidFill>
                <a:latin typeface="Nirmala UI"/>
                <a:cs typeface="Nirmala UI"/>
              </a:rPr>
              <a:t>িযাটফম</a:t>
            </a:r>
            <a:r>
              <a:rPr dirty="0" sz="1600" spc="-2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baseline="1736" sz="2400" spc="-1575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736" sz="2400" spc="-27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Nirmala UI"/>
                <a:cs typeface="Nirmala UI"/>
              </a:rPr>
              <a:t>এবং </a:t>
            </a:r>
            <a:r>
              <a:rPr dirty="0" sz="1600" spc="-10">
                <a:solidFill>
                  <a:srgbClr val="FFFFFF"/>
                </a:solidFill>
                <a:latin typeface="Nirmala UI"/>
                <a:cs typeface="Nirmala UI"/>
              </a:rPr>
              <a:t>ভািুথয়াল লাইমেরিি </a:t>
            </a:r>
            <a:r>
              <a:rPr dirty="0" sz="1600" spc="-25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Nirmala UI"/>
                <a:cs typeface="Nirmala UI"/>
              </a:rPr>
              <a:t>ঘমি</a:t>
            </a:r>
            <a:r>
              <a:rPr dirty="0" sz="1600" spc="-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30">
                <a:solidFill>
                  <a:srgbClr val="FFFFFF"/>
                </a:solidFill>
                <a:latin typeface="Nirmala UI"/>
                <a:cs typeface="Nirmala UI"/>
              </a:rPr>
              <a:t>বমস</a:t>
            </a:r>
            <a:r>
              <a:rPr dirty="0" sz="16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35">
                <a:solidFill>
                  <a:srgbClr val="FFFFFF"/>
                </a:solidFill>
                <a:latin typeface="Nirmala UI"/>
                <a:cs typeface="Nirmala UI"/>
              </a:rPr>
              <a:t>সহমজ</a:t>
            </a:r>
            <a:r>
              <a:rPr dirty="0" sz="16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Nirmala UI"/>
                <a:cs typeface="Nirmala UI"/>
              </a:rPr>
              <a:t>মানসিত </a:t>
            </a:r>
            <a:r>
              <a:rPr dirty="0" sz="1600" spc="-220">
                <a:solidFill>
                  <a:srgbClr val="FFFFFF"/>
                </a:solidFill>
                <a:latin typeface="Nirmala UI"/>
                <a:cs typeface="Nirmala UI"/>
              </a:rPr>
              <a:t>রিক্ষা</a:t>
            </a:r>
            <a:r>
              <a:rPr dirty="0" sz="16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390">
                <a:solidFill>
                  <a:srgbClr val="FFFFFF"/>
                </a:solidFill>
                <a:latin typeface="Nirmala UI"/>
                <a:cs typeface="Nirmala UI"/>
              </a:rPr>
              <a:t>গ্রহণ</a:t>
            </a:r>
            <a:r>
              <a:rPr dirty="0" sz="16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Nirmala UI"/>
                <a:cs typeface="Nirmala UI"/>
              </a:rPr>
              <a:t>কিা </a:t>
            </a:r>
            <a:r>
              <a:rPr dirty="0" sz="1600" spc="-395">
                <a:solidFill>
                  <a:srgbClr val="FFFFFF"/>
                </a:solidFill>
                <a:latin typeface="Nirmala UI"/>
                <a:cs typeface="Nirmala UI"/>
              </a:rPr>
              <a:t>সম্ভব</a:t>
            </a:r>
            <a:r>
              <a:rPr dirty="0" sz="16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Nirmala UI"/>
                <a:cs typeface="Nirmala UI"/>
              </a:rPr>
              <a:t>হয়</a:t>
            </a:r>
            <a:endParaRPr sz="1600">
              <a:latin typeface="Nirmala UI"/>
              <a:cs typeface="Nirmala U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610787" y="2130170"/>
            <a:ext cx="3129280" cy="4307840"/>
            <a:chOff x="3610787" y="2130170"/>
            <a:chExt cx="3129280" cy="4307840"/>
          </a:xfrm>
        </p:grpSpPr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20312" y="2934893"/>
              <a:ext cx="1428076" cy="35232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620312" y="2934893"/>
              <a:ext cx="1428115" cy="352425"/>
            </a:xfrm>
            <a:custGeom>
              <a:avLst/>
              <a:gdLst/>
              <a:ahLst/>
              <a:cxnLst/>
              <a:rect l="l" t="t" r="r" b="b"/>
              <a:pathLst>
                <a:path w="1428114" h="352425">
                  <a:moveTo>
                    <a:pt x="0" y="176161"/>
                  </a:moveTo>
                  <a:lnTo>
                    <a:pt x="14615" y="140847"/>
                  </a:lnTo>
                  <a:lnTo>
                    <a:pt x="56484" y="107868"/>
                  </a:lnTo>
                  <a:lnTo>
                    <a:pt x="122643" y="77956"/>
                  </a:lnTo>
                  <a:lnTo>
                    <a:pt x="163905" y="64379"/>
                  </a:lnTo>
                  <a:lnTo>
                    <a:pt x="210128" y="51842"/>
                  </a:lnTo>
                  <a:lnTo>
                    <a:pt x="260942" y="40439"/>
                  </a:lnTo>
                  <a:lnTo>
                    <a:pt x="315975" y="30258"/>
                  </a:lnTo>
                  <a:lnTo>
                    <a:pt x="374857" y="21394"/>
                  </a:lnTo>
                  <a:lnTo>
                    <a:pt x="437218" y="13936"/>
                  </a:lnTo>
                  <a:lnTo>
                    <a:pt x="502688" y="7976"/>
                  </a:lnTo>
                  <a:lnTo>
                    <a:pt x="570895" y="3605"/>
                  </a:lnTo>
                  <a:lnTo>
                    <a:pt x="641469" y="916"/>
                  </a:lnTo>
                  <a:lnTo>
                    <a:pt x="714040" y="0"/>
                  </a:lnTo>
                  <a:lnTo>
                    <a:pt x="786611" y="916"/>
                  </a:lnTo>
                  <a:lnTo>
                    <a:pt x="857186" y="3605"/>
                  </a:lnTo>
                  <a:lnTo>
                    <a:pt x="925393" y="7976"/>
                  </a:lnTo>
                  <a:lnTo>
                    <a:pt x="990862" y="13936"/>
                  </a:lnTo>
                  <a:lnTo>
                    <a:pt x="1053223" y="21394"/>
                  </a:lnTo>
                  <a:lnTo>
                    <a:pt x="1112105" y="30258"/>
                  </a:lnTo>
                  <a:lnTo>
                    <a:pt x="1167137" y="40439"/>
                  </a:lnTo>
                  <a:lnTo>
                    <a:pt x="1217950" y="51842"/>
                  </a:lnTo>
                  <a:lnTo>
                    <a:pt x="1264173" y="64379"/>
                  </a:lnTo>
                  <a:lnTo>
                    <a:pt x="1305434" y="77956"/>
                  </a:lnTo>
                  <a:lnTo>
                    <a:pt x="1341364" y="92483"/>
                  </a:lnTo>
                  <a:lnTo>
                    <a:pt x="1395749" y="124020"/>
                  </a:lnTo>
                  <a:lnTo>
                    <a:pt x="1424361" y="158258"/>
                  </a:lnTo>
                  <a:lnTo>
                    <a:pt x="1428076" y="176161"/>
                  </a:lnTo>
                  <a:lnTo>
                    <a:pt x="1424361" y="194064"/>
                  </a:lnTo>
                  <a:lnTo>
                    <a:pt x="1395749" y="228302"/>
                  </a:lnTo>
                  <a:lnTo>
                    <a:pt x="1341364" y="259839"/>
                  </a:lnTo>
                  <a:lnTo>
                    <a:pt x="1305434" y="274366"/>
                  </a:lnTo>
                  <a:lnTo>
                    <a:pt x="1264173" y="287944"/>
                  </a:lnTo>
                  <a:lnTo>
                    <a:pt x="1217950" y="300480"/>
                  </a:lnTo>
                  <a:lnTo>
                    <a:pt x="1167137" y="311884"/>
                  </a:lnTo>
                  <a:lnTo>
                    <a:pt x="1112105" y="322064"/>
                  </a:lnTo>
                  <a:lnTo>
                    <a:pt x="1053223" y="330929"/>
                  </a:lnTo>
                  <a:lnTo>
                    <a:pt x="990862" y="338387"/>
                  </a:lnTo>
                  <a:lnTo>
                    <a:pt x="925393" y="344347"/>
                  </a:lnTo>
                  <a:lnTo>
                    <a:pt x="857186" y="348717"/>
                  </a:lnTo>
                  <a:lnTo>
                    <a:pt x="786611" y="351406"/>
                  </a:lnTo>
                  <a:lnTo>
                    <a:pt x="714040" y="352323"/>
                  </a:lnTo>
                  <a:lnTo>
                    <a:pt x="641469" y="351406"/>
                  </a:lnTo>
                  <a:lnTo>
                    <a:pt x="570895" y="348717"/>
                  </a:lnTo>
                  <a:lnTo>
                    <a:pt x="502688" y="344347"/>
                  </a:lnTo>
                  <a:lnTo>
                    <a:pt x="437218" y="338387"/>
                  </a:lnTo>
                  <a:lnTo>
                    <a:pt x="374857" y="330929"/>
                  </a:lnTo>
                  <a:lnTo>
                    <a:pt x="315975" y="322064"/>
                  </a:lnTo>
                  <a:lnTo>
                    <a:pt x="260942" y="311884"/>
                  </a:lnTo>
                  <a:lnTo>
                    <a:pt x="210128" y="300480"/>
                  </a:lnTo>
                  <a:lnTo>
                    <a:pt x="163905" y="287944"/>
                  </a:lnTo>
                  <a:lnTo>
                    <a:pt x="122643" y="274366"/>
                  </a:lnTo>
                  <a:lnTo>
                    <a:pt x="86713" y="259839"/>
                  </a:lnTo>
                  <a:lnTo>
                    <a:pt x="32328" y="228302"/>
                  </a:lnTo>
                  <a:lnTo>
                    <a:pt x="3715" y="194064"/>
                  </a:lnTo>
                  <a:lnTo>
                    <a:pt x="0" y="176161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164366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164366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5315558" y="3165525"/>
            <a:ext cx="1263015" cy="305816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algn="ctr" marL="235585" marR="227329" indent="-635">
              <a:lnSpc>
                <a:spcPts val="1939"/>
              </a:lnSpc>
              <a:spcBef>
                <a:spcPts val="345"/>
              </a:spcBef>
            </a:pPr>
            <a:r>
              <a:rPr dirty="0" sz="1800" spc="-185">
                <a:solidFill>
                  <a:srgbClr val="FFFFFF"/>
                </a:solidFill>
                <a:latin typeface="Nirmala UI"/>
                <a:cs typeface="Nirmala UI"/>
              </a:rPr>
              <a:t>বযবসা</a:t>
            </a:r>
            <a:r>
              <a:rPr dirty="0" sz="18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800" spc="-695">
                <a:solidFill>
                  <a:srgbClr val="FFFFFF"/>
                </a:solidFill>
                <a:latin typeface="Nirmala UI"/>
                <a:cs typeface="Nirmala UI"/>
              </a:rPr>
              <a:t>কমম</a:t>
            </a:r>
            <a:r>
              <a:rPr dirty="0" baseline="1543" sz="2700" spc="-104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543" sz="2700" spc="-1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700">
                <a:solidFill>
                  <a:srgbClr val="FFFFFF"/>
                </a:solidFill>
                <a:latin typeface="Nirmala UI"/>
                <a:cs typeface="Nirmala UI"/>
              </a:rPr>
              <a:t>ক্ষমত্র</a:t>
            </a:r>
            <a:endParaRPr sz="1800">
              <a:latin typeface="Nirmala UI"/>
              <a:cs typeface="Nirmala UI"/>
            </a:endParaRPr>
          </a:p>
          <a:p>
            <a:pPr algn="ctr" marL="26670" marR="17780">
              <a:lnSpc>
                <a:spcPct val="91200"/>
              </a:lnSpc>
            </a:pPr>
            <a:r>
              <a:rPr dirty="0" sz="1800" spc="-340">
                <a:solidFill>
                  <a:srgbClr val="FFFFFF"/>
                </a:solidFill>
                <a:latin typeface="Nirmala UI"/>
                <a:cs typeface="Nirmala UI"/>
              </a:rPr>
              <a:t>উন্নয়ন</a:t>
            </a:r>
            <a:r>
              <a:rPr dirty="0" sz="1800" spc="-34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18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420">
                <a:solidFill>
                  <a:srgbClr val="FFFFFF"/>
                </a:solidFill>
                <a:latin typeface="Nirmala UI"/>
                <a:cs typeface="Nirmala UI"/>
              </a:rPr>
              <a:t>ক্লাউড</a:t>
            </a:r>
            <a:r>
              <a:rPr dirty="0" sz="1800" spc="-10">
                <a:solidFill>
                  <a:srgbClr val="FFFFFF"/>
                </a:solidFill>
                <a:latin typeface="Nirmala UI"/>
                <a:cs typeface="Nirmala UI"/>
              </a:rPr>
              <a:t> করিউরটং</a:t>
            </a:r>
            <a:r>
              <a:rPr dirty="0" sz="1800" spc="-1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dirty="0" sz="1800" spc="-170">
                <a:solidFill>
                  <a:srgbClr val="FFFFFF"/>
                </a:solidFill>
                <a:latin typeface="Nirmala UI"/>
                <a:cs typeface="Nirmala UI"/>
              </a:rPr>
              <a:t>রিমমাট</a:t>
            </a:r>
            <a:r>
              <a:rPr dirty="0" sz="18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65">
                <a:solidFill>
                  <a:srgbClr val="FFFFFF"/>
                </a:solidFill>
                <a:latin typeface="Nirmala UI"/>
                <a:cs typeface="Nirmala UI"/>
              </a:rPr>
              <a:t>ওয়াক</a:t>
            </a:r>
            <a:r>
              <a:rPr dirty="0" baseline="1543" sz="2700" spc="-547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endParaRPr baseline="1543" sz="2700">
              <a:latin typeface="Nirmala UI"/>
              <a:cs typeface="Nirmala UI"/>
            </a:endParaRPr>
          </a:p>
          <a:p>
            <a:pPr algn="ctr" marL="12700" marR="5080" indent="635">
              <a:lnSpc>
                <a:spcPct val="90900"/>
              </a:lnSpc>
              <a:spcBef>
                <a:spcPts val="100"/>
              </a:spcBef>
            </a:pPr>
            <a:r>
              <a:rPr dirty="0" sz="1800" spc="-30">
                <a:solidFill>
                  <a:srgbClr val="FFFFFF"/>
                </a:solidFill>
                <a:latin typeface="Nirmala UI"/>
                <a:cs typeface="Nirmala UI"/>
              </a:rPr>
              <a:t>এবং</a:t>
            </a:r>
            <a:r>
              <a:rPr dirty="0" sz="18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55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800" spc="-5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800" spc="-409">
                <a:solidFill>
                  <a:srgbClr val="FFFFFF"/>
                </a:solidFill>
                <a:latin typeface="Nirmala UI"/>
                <a:cs typeface="Nirmala UI"/>
              </a:rPr>
              <a:t>কমামসি</a:t>
            </a:r>
            <a:r>
              <a:rPr dirty="0" baseline="1543" sz="2700" spc="-615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543" sz="2700" spc="-1762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80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8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180">
                <a:solidFill>
                  <a:srgbClr val="FFFFFF"/>
                </a:solidFill>
                <a:latin typeface="Nirmala UI"/>
                <a:cs typeface="Nirmala UI"/>
              </a:rPr>
              <a:t>বযবসা</a:t>
            </a:r>
            <a:r>
              <a:rPr dirty="0" sz="1800" spc="-9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30">
                <a:solidFill>
                  <a:srgbClr val="FFFFFF"/>
                </a:solidFill>
                <a:latin typeface="Nirmala UI"/>
                <a:cs typeface="Nirmala UI"/>
              </a:rPr>
              <a:t>পরিিালনা</a:t>
            </a:r>
            <a:r>
              <a:rPr dirty="0" sz="1800" spc="-6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110">
                <a:solidFill>
                  <a:srgbClr val="FFFFFF"/>
                </a:solidFill>
                <a:latin typeface="Nirmala UI"/>
                <a:cs typeface="Nirmala UI"/>
              </a:rPr>
              <a:t>আিও</a:t>
            </a:r>
            <a:r>
              <a:rPr dirty="0" sz="18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495">
                <a:solidFill>
                  <a:srgbClr val="FFFFFF"/>
                </a:solidFill>
                <a:latin typeface="Nirmala UI"/>
                <a:cs typeface="Nirmala UI"/>
              </a:rPr>
              <a:t>দক্ষ</a:t>
            </a:r>
            <a:r>
              <a:rPr dirty="0" sz="18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800" spc="-195">
                <a:solidFill>
                  <a:srgbClr val="FFFFFF"/>
                </a:solidFill>
                <a:latin typeface="Nirmala UI"/>
                <a:cs typeface="Nirmala UI"/>
              </a:rPr>
              <a:t>লাভজনক</a:t>
            </a:r>
            <a:r>
              <a:rPr dirty="0" sz="1800" spc="-10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54">
                <a:solidFill>
                  <a:srgbClr val="FFFFFF"/>
                </a:solidFill>
                <a:latin typeface="Nirmala UI"/>
                <a:cs typeface="Nirmala UI"/>
              </a:rPr>
              <a:t>হময়মে</a:t>
            </a:r>
            <a:endParaRPr sz="1800">
              <a:latin typeface="Nirmala UI"/>
              <a:cs typeface="Nirmala U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223827" y="2130170"/>
            <a:ext cx="3129280" cy="4307840"/>
            <a:chOff x="5223827" y="2130170"/>
            <a:chExt cx="3129280" cy="4307840"/>
          </a:xfrm>
        </p:grpSpPr>
        <p:pic>
          <p:nvPicPr>
            <p:cNvPr id="26" name="object 2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33352" y="2877019"/>
              <a:ext cx="1428076" cy="46807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233352" y="2877019"/>
              <a:ext cx="1428115" cy="468630"/>
            </a:xfrm>
            <a:custGeom>
              <a:avLst/>
              <a:gdLst/>
              <a:ahLst/>
              <a:cxnLst/>
              <a:rect l="l" t="t" r="r" b="b"/>
              <a:pathLst>
                <a:path w="1428115" h="468629">
                  <a:moveTo>
                    <a:pt x="0" y="234035"/>
                  </a:moveTo>
                  <a:lnTo>
                    <a:pt x="12972" y="189802"/>
                  </a:lnTo>
                  <a:lnTo>
                    <a:pt x="50240" y="148267"/>
                  </a:lnTo>
                  <a:lnTo>
                    <a:pt x="109334" y="110240"/>
                  </a:lnTo>
                  <a:lnTo>
                    <a:pt x="146293" y="92795"/>
                  </a:lnTo>
                  <a:lnTo>
                    <a:pt x="187782" y="76531"/>
                  </a:lnTo>
                  <a:lnTo>
                    <a:pt x="233491" y="61549"/>
                  </a:lnTo>
                  <a:lnTo>
                    <a:pt x="283112" y="47950"/>
                  </a:lnTo>
                  <a:lnTo>
                    <a:pt x="336336" y="35836"/>
                  </a:lnTo>
                  <a:lnTo>
                    <a:pt x="392854" y="25308"/>
                  </a:lnTo>
                  <a:lnTo>
                    <a:pt x="452357" y="16467"/>
                  </a:lnTo>
                  <a:lnTo>
                    <a:pt x="514536" y="9414"/>
                  </a:lnTo>
                  <a:lnTo>
                    <a:pt x="579082" y="4251"/>
                  </a:lnTo>
                  <a:lnTo>
                    <a:pt x="645687" y="1079"/>
                  </a:lnTo>
                  <a:lnTo>
                    <a:pt x="714040" y="0"/>
                  </a:lnTo>
                  <a:lnTo>
                    <a:pt x="782394" y="1079"/>
                  </a:lnTo>
                  <a:lnTo>
                    <a:pt x="848999" y="4251"/>
                  </a:lnTo>
                  <a:lnTo>
                    <a:pt x="913544" y="9414"/>
                  </a:lnTo>
                  <a:lnTo>
                    <a:pt x="975723" y="16467"/>
                  </a:lnTo>
                  <a:lnTo>
                    <a:pt x="1035226" y="25308"/>
                  </a:lnTo>
                  <a:lnTo>
                    <a:pt x="1091743" y="35836"/>
                  </a:lnTo>
                  <a:lnTo>
                    <a:pt x="1144967" y="47950"/>
                  </a:lnTo>
                  <a:lnTo>
                    <a:pt x="1194587" y="61549"/>
                  </a:lnTo>
                  <a:lnTo>
                    <a:pt x="1240296" y="76531"/>
                  </a:lnTo>
                  <a:lnTo>
                    <a:pt x="1281785" y="92795"/>
                  </a:lnTo>
                  <a:lnTo>
                    <a:pt x="1318743" y="110240"/>
                  </a:lnTo>
                  <a:lnTo>
                    <a:pt x="1377836" y="148267"/>
                  </a:lnTo>
                  <a:lnTo>
                    <a:pt x="1415105" y="189802"/>
                  </a:lnTo>
                  <a:lnTo>
                    <a:pt x="1428076" y="234035"/>
                  </a:lnTo>
                  <a:lnTo>
                    <a:pt x="1424782" y="256438"/>
                  </a:lnTo>
                  <a:lnTo>
                    <a:pt x="1399353" y="299424"/>
                  </a:lnTo>
                  <a:lnTo>
                    <a:pt x="1350864" y="339306"/>
                  </a:lnTo>
                  <a:lnTo>
                    <a:pt x="1281785" y="375275"/>
                  </a:lnTo>
                  <a:lnTo>
                    <a:pt x="1240296" y="391539"/>
                  </a:lnTo>
                  <a:lnTo>
                    <a:pt x="1194587" y="406521"/>
                  </a:lnTo>
                  <a:lnTo>
                    <a:pt x="1144967" y="420120"/>
                  </a:lnTo>
                  <a:lnTo>
                    <a:pt x="1091743" y="432234"/>
                  </a:lnTo>
                  <a:lnTo>
                    <a:pt x="1035226" y="442762"/>
                  </a:lnTo>
                  <a:lnTo>
                    <a:pt x="975723" y="451603"/>
                  </a:lnTo>
                  <a:lnTo>
                    <a:pt x="913544" y="458656"/>
                  </a:lnTo>
                  <a:lnTo>
                    <a:pt x="848999" y="463819"/>
                  </a:lnTo>
                  <a:lnTo>
                    <a:pt x="782394" y="466991"/>
                  </a:lnTo>
                  <a:lnTo>
                    <a:pt x="714040" y="468071"/>
                  </a:lnTo>
                  <a:lnTo>
                    <a:pt x="645687" y="466991"/>
                  </a:lnTo>
                  <a:lnTo>
                    <a:pt x="579082" y="463819"/>
                  </a:lnTo>
                  <a:lnTo>
                    <a:pt x="514536" y="458656"/>
                  </a:lnTo>
                  <a:lnTo>
                    <a:pt x="452357" y="451603"/>
                  </a:lnTo>
                  <a:lnTo>
                    <a:pt x="392854" y="442762"/>
                  </a:lnTo>
                  <a:lnTo>
                    <a:pt x="336336" y="432234"/>
                  </a:lnTo>
                  <a:lnTo>
                    <a:pt x="283112" y="420120"/>
                  </a:lnTo>
                  <a:lnTo>
                    <a:pt x="233491" y="406521"/>
                  </a:lnTo>
                  <a:lnTo>
                    <a:pt x="187782" y="391539"/>
                  </a:lnTo>
                  <a:lnTo>
                    <a:pt x="146293" y="375275"/>
                  </a:lnTo>
                  <a:lnTo>
                    <a:pt x="109334" y="357831"/>
                  </a:lnTo>
                  <a:lnTo>
                    <a:pt x="50240" y="319803"/>
                  </a:lnTo>
                  <a:lnTo>
                    <a:pt x="12972" y="278268"/>
                  </a:lnTo>
                  <a:lnTo>
                    <a:pt x="0" y="234035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6777405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6777405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/>
          <p:cNvSpPr txBox="1"/>
          <p:nvPr/>
        </p:nvSpPr>
        <p:spPr>
          <a:xfrm>
            <a:off x="6960068" y="3299612"/>
            <a:ext cx="1200150" cy="2775585"/>
          </a:xfrm>
          <a:prstGeom prst="rect">
            <a:avLst/>
          </a:prstGeom>
        </p:spPr>
        <p:txBody>
          <a:bodyPr wrap="square" lIns="0" tIns="39370" rIns="0" bIns="0" rtlCol="0" vert="horz">
            <a:spAutoFit/>
          </a:bodyPr>
          <a:lstStyle/>
          <a:p>
            <a:pPr algn="ctr" marL="12700" marR="5080" indent="635">
              <a:lnSpc>
                <a:spcPct val="90200"/>
              </a:lnSpc>
              <a:spcBef>
                <a:spcPts val="310"/>
              </a:spcBef>
            </a:pPr>
            <a:r>
              <a:rPr dirty="0" sz="1800" spc="-380">
                <a:solidFill>
                  <a:srgbClr val="FFFFFF"/>
                </a:solidFill>
                <a:latin typeface="Nirmala UI"/>
                <a:cs typeface="Nirmala UI"/>
              </a:rPr>
              <a:t>স্বাস্থযমসবায়</a:t>
            </a:r>
            <a:r>
              <a:rPr dirty="0" sz="1800" spc="-10">
                <a:solidFill>
                  <a:srgbClr val="FFFFFF"/>
                </a:solidFill>
                <a:latin typeface="Nirmala UI"/>
                <a:cs typeface="Nirmala UI"/>
              </a:rPr>
              <a:t> রবিব</a:t>
            </a:r>
            <a:r>
              <a:rPr dirty="0" sz="1800" spc="-10" b="1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dirty="0" sz="1800" spc="-420">
                <a:solidFill>
                  <a:srgbClr val="FFFFFF"/>
                </a:solidFill>
                <a:latin typeface="Nirmala UI"/>
                <a:cs typeface="Nirmala UI"/>
              </a:rPr>
              <a:t>মটরলমমরডরসন</a:t>
            </a:r>
            <a:r>
              <a:rPr dirty="0" sz="1800" spc="-30">
                <a:solidFill>
                  <a:srgbClr val="FFFFFF"/>
                </a:solidFill>
                <a:latin typeface="Nirmala UI"/>
                <a:cs typeface="Nirmala UI"/>
              </a:rPr>
              <a:t> বযবস্থাি </a:t>
            </a:r>
            <a:r>
              <a:rPr dirty="0" sz="1800" spc="-295">
                <a:solidFill>
                  <a:srgbClr val="FFFFFF"/>
                </a:solidFill>
                <a:latin typeface="Nirmala UI"/>
                <a:cs typeface="Nirmala UI"/>
              </a:rPr>
              <a:t>মাধ্যমম</a:t>
            </a:r>
            <a:r>
              <a:rPr dirty="0" sz="1800" spc="150">
                <a:solidFill>
                  <a:srgbClr val="FFFFFF"/>
                </a:solidFill>
                <a:latin typeface="Nirmala UI"/>
                <a:cs typeface="Nirmala UI"/>
              </a:rPr>
              <a:t> দূিদূিামেি </a:t>
            </a:r>
            <a:r>
              <a:rPr dirty="0" sz="1800">
                <a:solidFill>
                  <a:srgbClr val="FFFFFF"/>
                </a:solidFill>
                <a:latin typeface="Nirmala UI"/>
                <a:cs typeface="Nirmala UI"/>
              </a:rPr>
              <a:t>মিাগীিা</a:t>
            </a:r>
            <a:r>
              <a:rPr dirty="0" sz="1800" spc="1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Nirmala UI"/>
                <a:cs typeface="Nirmala UI"/>
              </a:rPr>
              <a:t>ঘমি </a:t>
            </a:r>
            <a:r>
              <a:rPr dirty="0" sz="1800" spc="-340">
                <a:solidFill>
                  <a:srgbClr val="FFFFFF"/>
                </a:solidFill>
                <a:latin typeface="Nirmala UI"/>
                <a:cs typeface="Nirmala UI"/>
              </a:rPr>
              <a:t>বমস</a:t>
            </a:r>
            <a:r>
              <a:rPr dirty="0" sz="18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445">
                <a:solidFill>
                  <a:srgbClr val="FFFFFF"/>
                </a:solidFill>
                <a:latin typeface="Nirmala UI"/>
                <a:cs typeface="Nirmala UI"/>
              </a:rPr>
              <a:t>রবমিষজ্ঞ</a:t>
            </a:r>
            <a:r>
              <a:rPr dirty="0" sz="1800" spc="-10">
                <a:solidFill>
                  <a:srgbClr val="FFFFFF"/>
                </a:solidFill>
                <a:latin typeface="Nirmala UI"/>
                <a:cs typeface="Nirmala UI"/>
              </a:rPr>
              <a:t> চিচিৎসকির </a:t>
            </a:r>
            <a:r>
              <a:rPr dirty="0" sz="1800" spc="165">
                <a:solidFill>
                  <a:srgbClr val="FFFFFF"/>
                </a:solidFill>
                <a:latin typeface="Nirmala UI"/>
                <a:cs typeface="Nirmala UI"/>
              </a:rPr>
              <a:t>পিামি</a:t>
            </a:r>
            <a:r>
              <a:rPr dirty="0" sz="1800" spc="-27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baseline="1543" sz="2700" spc="-176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543" sz="2700" spc="-3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434">
                <a:solidFill>
                  <a:srgbClr val="FFFFFF"/>
                </a:solidFill>
                <a:latin typeface="Nirmala UI"/>
                <a:cs typeface="Nirmala UI"/>
              </a:rPr>
              <a:t>রনমত</a:t>
            </a:r>
            <a:r>
              <a:rPr dirty="0" sz="1800" spc="-10">
                <a:solidFill>
                  <a:srgbClr val="FFFFFF"/>
                </a:solidFill>
                <a:latin typeface="Nirmala UI"/>
                <a:cs typeface="Nirmala UI"/>
              </a:rPr>
              <a:t> পামিন</a:t>
            </a:r>
            <a:endParaRPr sz="1800">
              <a:latin typeface="Nirmala UI"/>
              <a:cs typeface="Nirmala U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6836867" y="2130170"/>
            <a:ext cx="3129280" cy="4307840"/>
            <a:chOff x="6836867" y="2130170"/>
            <a:chExt cx="3129280" cy="4307840"/>
          </a:xfrm>
        </p:grpSpPr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46392" y="2793098"/>
              <a:ext cx="1428076" cy="63591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6846392" y="2793098"/>
              <a:ext cx="1428115" cy="636270"/>
            </a:xfrm>
            <a:custGeom>
              <a:avLst/>
              <a:gdLst/>
              <a:ahLst/>
              <a:cxnLst/>
              <a:rect l="l" t="t" r="r" b="b"/>
              <a:pathLst>
                <a:path w="1428115" h="636270">
                  <a:moveTo>
                    <a:pt x="0" y="317957"/>
                  </a:moveTo>
                  <a:lnTo>
                    <a:pt x="11591" y="261115"/>
                  </a:lnTo>
                  <a:lnTo>
                    <a:pt x="44976" y="207487"/>
                  </a:lnTo>
                  <a:lnTo>
                    <a:pt x="98074" y="158003"/>
                  </a:lnTo>
                  <a:lnTo>
                    <a:pt x="131365" y="135103"/>
                  </a:lnTo>
                  <a:lnTo>
                    <a:pt x="168803" y="113587"/>
                  </a:lnTo>
                  <a:lnTo>
                    <a:pt x="210128" y="93570"/>
                  </a:lnTo>
                  <a:lnTo>
                    <a:pt x="255081" y="75168"/>
                  </a:lnTo>
                  <a:lnTo>
                    <a:pt x="303399" y="58497"/>
                  </a:lnTo>
                  <a:lnTo>
                    <a:pt x="354825" y="43672"/>
                  </a:lnTo>
                  <a:lnTo>
                    <a:pt x="409097" y="30811"/>
                  </a:lnTo>
                  <a:lnTo>
                    <a:pt x="465954" y="20028"/>
                  </a:lnTo>
                  <a:lnTo>
                    <a:pt x="525138" y="11439"/>
                  </a:lnTo>
                  <a:lnTo>
                    <a:pt x="586387" y="5161"/>
                  </a:lnTo>
                  <a:lnTo>
                    <a:pt x="649441" y="1309"/>
                  </a:lnTo>
                  <a:lnTo>
                    <a:pt x="714040" y="0"/>
                  </a:lnTo>
                  <a:lnTo>
                    <a:pt x="778640" y="1309"/>
                  </a:lnTo>
                  <a:lnTo>
                    <a:pt x="841694" y="5161"/>
                  </a:lnTo>
                  <a:lnTo>
                    <a:pt x="902943" y="11439"/>
                  </a:lnTo>
                  <a:lnTo>
                    <a:pt x="962126" y="20028"/>
                  </a:lnTo>
                  <a:lnTo>
                    <a:pt x="1018983" y="30811"/>
                  </a:lnTo>
                  <a:lnTo>
                    <a:pt x="1073255" y="43672"/>
                  </a:lnTo>
                  <a:lnTo>
                    <a:pt x="1124680" y="58497"/>
                  </a:lnTo>
                  <a:lnTo>
                    <a:pt x="1172998" y="75168"/>
                  </a:lnTo>
                  <a:lnTo>
                    <a:pt x="1217950" y="93570"/>
                  </a:lnTo>
                  <a:lnTo>
                    <a:pt x="1259275" y="113587"/>
                  </a:lnTo>
                  <a:lnTo>
                    <a:pt x="1296713" y="135103"/>
                  </a:lnTo>
                  <a:lnTo>
                    <a:pt x="1330003" y="158003"/>
                  </a:lnTo>
                  <a:lnTo>
                    <a:pt x="1383100" y="207487"/>
                  </a:lnTo>
                  <a:lnTo>
                    <a:pt x="1416485" y="261115"/>
                  </a:lnTo>
                  <a:lnTo>
                    <a:pt x="1428076" y="317957"/>
                  </a:lnTo>
                  <a:lnTo>
                    <a:pt x="1425135" y="346722"/>
                  </a:lnTo>
                  <a:lnTo>
                    <a:pt x="1402387" y="402072"/>
                  </a:lnTo>
                  <a:lnTo>
                    <a:pt x="1358886" y="453744"/>
                  </a:lnTo>
                  <a:lnTo>
                    <a:pt x="1296713" y="500810"/>
                  </a:lnTo>
                  <a:lnTo>
                    <a:pt x="1259275" y="522326"/>
                  </a:lnTo>
                  <a:lnTo>
                    <a:pt x="1217950" y="542343"/>
                  </a:lnTo>
                  <a:lnTo>
                    <a:pt x="1172998" y="560746"/>
                  </a:lnTo>
                  <a:lnTo>
                    <a:pt x="1124680" y="577417"/>
                  </a:lnTo>
                  <a:lnTo>
                    <a:pt x="1073255" y="592241"/>
                  </a:lnTo>
                  <a:lnTo>
                    <a:pt x="1018983" y="605103"/>
                  </a:lnTo>
                  <a:lnTo>
                    <a:pt x="962126" y="615886"/>
                  </a:lnTo>
                  <a:lnTo>
                    <a:pt x="902943" y="624474"/>
                  </a:lnTo>
                  <a:lnTo>
                    <a:pt x="841694" y="630752"/>
                  </a:lnTo>
                  <a:lnTo>
                    <a:pt x="778640" y="634604"/>
                  </a:lnTo>
                  <a:lnTo>
                    <a:pt x="714040" y="635914"/>
                  </a:lnTo>
                  <a:lnTo>
                    <a:pt x="649441" y="634604"/>
                  </a:lnTo>
                  <a:lnTo>
                    <a:pt x="586387" y="630752"/>
                  </a:lnTo>
                  <a:lnTo>
                    <a:pt x="525138" y="624474"/>
                  </a:lnTo>
                  <a:lnTo>
                    <a:pt x="465954" y="615886"/>
                  </a:lnTo>
                  <a:lnTo>
                    <a:pt x="409097" y="605103"/>
                  </a:lnTo>
                  <a:lnTo>
                    <a:pt x="354825" y="592241"/>
                  </a:lnTo>
                  <a:lnTo>
                    <a:pt x="303399" y="577417"/>
                  </a:lnTo>
                  <a:lnTo>
                    <a:pt x="255081" y="560746"/>
                  </a:lnTo>
                  <a:lnTo>
                    <a:pt x="210128" y="542343"/>
                  </a:lnTo>
                  <a:lnTo>
                    <a:pt x="168803" y="522326"/>
                  </a:lnTo>
                  <a:lnTo>
                    <a:pt x="131365" y="500810"/>
                  </a:lnTo>
                  <a:lnTo>
                    <a:pt x="98074" y="477911"/>
                  </a:lnTo>
                  <a:lnTo>
                    <a:pt x="44976" y="428426"/>
                  </a:lnTo>
                  <a:lnTo>
                    <a:pt x="11591" y="374799"/>
                  </a:lnTo>
                  <a:lnTo>
                    <a:pt x="0" y="317957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8390445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8390445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/>
          <p:cNvSpPr txBox="1"/>
          <p:nvPr/>
        </p:nvSpPr>
        <p:spPr>
          <a:xfrm>
            <a:off x="8554242" y="3046298"/>
            <a:ext cx="1238250" cy="3281679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59385" marR="151130" indent="247015">
              <a:lnSpc>
                <a:spcPts val="1939"/>
              </a:lnSpc>
              <a:spcBef>
                <a:spcPts val="345"/>
              </a:spcBef>
            </a:pPr>
            <a:r>
              <a:rPr dirty="0" sz="1800" spc="-25">
                <a:solidFill>
                  <a:srgbClr val="FFFFFF"/>
                </a:solidFill>
                <a:latin typeface="Nirmala UI"/>
                <a:cs typeface="Nirmala UI"/>
              </a:rPr>
              <a:t>নতুন </a:t>
            </a:r>
            <a:r>
              <a:rPr dirty="0" sz="1800" spc="-695">
                <a:solidFill>
                  <a:srgbClr val="FFFFFF"/>
                </a:solidFill>
                <a:latin typeface="Nirmala UI"/>
                <a:cs typeface="Nirmala UI"/>
              </a:rPr>
              <a:t>কমস</a:t>
            </a:r>
            <a:r>
              <a:rPr dirty="0" baseline="1543" sz="2700" spc="-104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543" sz="2700" spc="442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45">
                <a:solidFill>
                  <a:srgbClr val="FFFFFF"/>
                </a:solidFill>
                <a:latin typeface="Nirmala UI"/>
                <a:cs typeface="Nirmala UI"/>
              </a:rPr>
              <a:t>ংস্থান</a:t>
            </a:r>
            <a:endParaRPr sz="1800">
              <a:latin typeface="Nirmala UI"/>
              <a:cs typeface="Nirmala UI"/>
            </a:endParaRPr>
          </a:p>
          <a:p>
            <a:pPr algn="ctr" marL="12700" marR="5080" indent="635">
              <a:lnSpc>
                <a:spcPct val="90500"/>
              </a:lnSpc>
              <a:spcBef>
                <a:spcPts val="15"/>
              </a:spcBef>
            </a:pPr>
            <a:r>
              <a:rPr dirty="0" sz="1800" spc="-20">
                <a:solidFill>
                  <a:srgbClr val="FFFFFF"/>
                </a:solidFill>
                <a:latin typeface="Nirmala UI"/>
                <a:cs typeface="Nirmala UI"/>
              </a:rPr>
              <a:t>সৃরি</a:t>
            </a:r>
            <a:r>
              <a:rPr dirty="0" sz="1800" spc="-20" b="1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dirty="0" sz="1800" spc="-114">
                <a:solidFill>
                  <a:srgbClr val="FFFFFF"/>
                </a:solidFill>
                <a:latin typeface="Nirmala UI"/>
                <a:cs typeface="Nirmala UI"/>
              </a:rPr>
              <a:t>রিলযারন্সং</a:t>
            </a:r>
            <a:r>
              <a:rPr dirty="0" sz="1800" spc="-114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dirty="0" sz="1800" spc="-10">
                <a:solidFill>
                  <a:srgbClr val="FFFFFF"/>
                </a:solidFill>
                <a:latin typeface="Nirmala UI"/>
                <a:cs typeface="Nirmala UI"/>
              </a:rPr>
              <a:t>সফটওয়যাি </a:t>
            </a:r>
            <a:r>
              <a:rPr dirty="0" sz="1800" spc="-390">
                <a:solidFill>
                  <a:srgbClr val="FFFFFF"/>
                </a:solidFill>
                <a:latin typeface="Nirmala UI"/>
                <a:cs typeface="Nirmala UI"/>
              </a:rPr>
              <a:t>মডমভলপমমন্ট</a:t>
            </a:r>
            <a:r>
              <a:rPr dirty="0" sz="1800">
                <a:solidFill>
                  <a:srgbClr val="FFFFFF"/>
                </a:solidFill>
                <a:latin typeface="Nirmala UI"/>
                <a:cs typeface="Nirmala UI"/>
              </a:rPr>
              <a:t> এবং</a:t>
            </a:r>
            <a:r>
              <a:rPr dirty="0" sz="1800" spc="-7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540">
                <a:solidFill>
                  <a:srgbClr val="FFFFFF"/>
                </a:solidFill>
                <a:latin typeface="Nirmala UI"/>
                <a:cs typeface="Nirmala UI"/>
              </a:rPr>
              <a:t>কৃরত্রম</a:t>
            </a:r>
            <a:r>
              <a:rPr dirty="0" sz="1800" spc="-245">
                <a:solidFill>
                  <a:srgbClr val="FFFFFF"/>
                </a:solidFill>
                <a:latin typeface="Nirmala UI"/>
                <a:cs typeface="Nirmala UI"/>
              </a:rPr>
              <a:t> বুরিমত্তা</a:t>
            </a:r>
            <a:r>
              <a:rPr dirty="0" sz="18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Arial"/>
                <a:cs typeface="Arial"/>
              </a:rPr>
              <a:t>(AI) </a:t>
            </a:r>
            <a:r>
              <a:rPr dirty="0" sz="1800" spc="-35">
                <a:solidFill>
                  <a:srgbClr val="FFFFFF"/>
                </a:solidFill>
                <a:latin typeface="Nirmala UI"/>
                <a:cs typeface="Nirmala UI"/>
              </a:rPr>
              <a:t>খ্ামতি</a:t>
            </a:r>
            <a:r>
              <a:rPr dirty="0" sz="1800" spc="-8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Nirmala UI"/>
                <a:cs typeface="Nirmala UI"/>
              </a:rPr>
              <a:t>মমতা </a:t>
            </a:r>
            <a:r>
              <a:rPr dirty="0" sz="1800" spc="-190">
                <a:solidFill>
                  <a:srgbClr val="FFFFFF"/>
                </a:solidFill>
                <a:latin typeface="Nirmala UI"/>
                <a:cs typeface="Nirmala UI"/>
              </a:rPr>
              <a:t>নতুন</a:t>
            </a:r>
            <a:r>
              <a:rPr dirty="0" sz="18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409">
                <a:solidFill>
                  <a:srgbClr val="FFFFFF"/>
                </a:solidFill>
                <a:latin typeface="Nirmala UI"/>
                <a:cs typeface="Nirmala UI"/>
              </a:rPr>
              <a:t>অমনক</a:t>
            </a:r>
            <a:r>
              <a:rPr dirty="0" sz="18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695">
                <a:solidFill>
                  <a:srgbClr val="FFFFFF"/>
                </a:solidFill>
                <a:latin typeface="Nirmala UI"/>
                <a:cs typeface="Nirmala UI"/>
              </a:rPr>
              <a:t>কমস</a:t>
            </a:r>
            <a:r>
              <a:rPr dirty="0" baseline="1543" sz="2700" spc="-104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543" sz="2700" spc="442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Nirmala UI"/>
                <a:cs typeface="Nirmala UI"/>
              </a:rPr>
              <a:t>ংস্থামনি </a:t>
            </a:r>
            <a:r>
              <a:rPr dirty="0" sz="1800" spc="-440">
                <a:solidFill>
                  <a:srgbClr val="FFFFFF"/>
                </a:solidFill>
                <a:latin typeface="Nirmala UI"/>
                <a:cs typeface="Nirmala UI"/>
              </a:rPr>
              <a:t>সুমোাগ</a:t>
            </a:r>
            <a:r>
              <a:rPr dirty="0" sz="18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Nirmala UI"/>
                <a:cs typeface="Nirmala UI"/>
              </a:rPr>
              <a:t>ততরি </a:t>
            </a:r>
            <a:r>
              <a:rPr dirty="0" sz="1800" spc="-265">
                <a:solidFill>
                  <a:srgbClr val="FFFFFF"/>
                </a:solidFill>
                <a:latin typeface="Nirmala UI"/>
                <a:cs typeface="Nirmala UI"/>
              </a:rPr>
              <a:t>হময়মে</a:t>
            </a:r>
            <a:endParaRPr sz="1800">
              <a:latin typeface="Nirmala UI"/>
              <a:cs typeface="Nirmala U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8449919" y="2130170"/>
            <a:ext cx="3129280" cy="4307840"/>
            <a:chOff x="8449919" y="2130170"/>
            <a:chExt cx="3129280" cy="4307840"/>
          </a:xfrm>
        </p:grpSpPr>
        <p:pic>
          <p:nvPicPr>
            <p:cNvPr id="38" name="object 3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59444" y="2882099"/>
              <a:ext cx="1428076" cy="457898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8459444" y="2882099"/>
              <a:ext cx="1428115" cy="458470"/>
            </a:xfrm>
            <a:custGeom>
              <a:avLst/>
              <a:gdLst/>
              <a:ahLst/>
              <a:cxnLst/>
              <a:rect l="l" t="t" r="r" b="b"/>
              <a:pathLst>
                <a:path w="1428115" h="458470">
                  <a:moveTo>
                    <a:pt x="0" y="228942"/>
                  </a:moveTo>
                  <a:lnTo>
                    <a:pt x="12972" y="185672"/>
                  </a:lnTo>
                  <a:lnTo>
                    <a:pt x="50240" y="145041"/>
                  </a:lnTo>
                  <a:lnTo>
                    <a:pt x="109334" y="107841"/>
                  </a:lnTo>
                  <a:lnTo>
                    <a:pt x="146293" y="90776"/>
                  </a:lnTo>
                  <a:lnTo>
                    <a:pt x="187782" y="74866"/>
                  </a:lnTo>
                  <a:lnTo>
                    <a:pt x="233491" y="60210"/>
                  </a:lnTo>
                  <a:lnTo>
                    <a:pt x="283112" y="46907"/>
                  </a:lnTo>
                  <a:lnTo>
                    <a:pt x="336336" y="35056"/>
                  </a:lnTo>
                  <a:lnTo>
                    <a:pt x="392854" y="24757"/>
                  </a:lnTo>
                  <a:lnTo>
                    <a:pt x="452357" y="16109"/>
                  </a:lnTo>
                  <a:lnTo>
                    <a:pt x="514536" y="9210"/>
                  </a:lnTo>
                  <a:lnTo>
                    <a:pt x="579082" y="4159"/>
                  </a:lnTo>
                  <a:lnTo>
                    <a:pt x="645687" y="1056"/>
                  </a:lnTo>
                  <a:lnTo>
                    <a:pt x="714040" y="0"/>
                  </a:lnTo>
                  <a:lnTo>
                    <a:pt x="782394" y="1056"/>
                  </a:lnTo>
                  <a:lnTo>
                    <a:pt x="848999" y="4159"/>
                  </a:lnTo>
                  <a:lnTo>
                    <a:pt x="913544" y="9210"/>
                  </a:lnTo>
                  <a:lnTo>
                    <a:pt x="975723" y="16109"/>
                  </a:lnTo>
                  <a:lnTo>
                    <a:pt x="1035226" y="24757"/>
                  </a:lnTo>
                  <a:lnTo>
                    <a:pt x="1091743" y="35056"/>
                  </a:lnTo>
                  <a:lnTo>
                    <a:pt x="1144967" y="46907"/>
                  </a:lnTo>
                  <a:lnTo>
                    <a:pt x="1194587" y="60210"/>
                  </a:lnTo>
                  <a:lnTo>
                    <a:pt x="1240296" y="74866"/>
                  </a:lnTo>
                  <a:lnTo>
                    <a:pt x="1281785" y="90776"/>
                  </a:lnTo>
                  <a:lnTo>
                    <a:pt x="1318743" y="107841"/>
                  </a:lnTo>
                  <a:lnTo>
                    <a:pt x="1377836" y="145041"/>
                  </a:lnTo>
                  <a:lnTo>
                    <a:pt x="1415105" y="185672"/>
                  </a:lnTo>
                  <a:lnTo>
                    <a:pt x="1428076" y="228942"/>
                  </a:lnTo>
                  <a:lnTo>
                    <a:pt x="1424782" y="250860"/>
                  </a:lnTo>
                  <a:lnTo>
                    <a:pt x="1399353" y="292914"/>
                  </a:lnTo>
                  <a:lnTo>
                    <a:pt x="1350864" y="331931"/>
                  </a:lnTo>
                  <a:lnTo>
                    <a:pt x="1281785" y="367119"/>
                  </a:lnTo>
                  <a:lnTo>
                    <a:pt x="1240296" y="383030"/>
                  </a:lnTo>
                  <a:lnTo>
                    <a:pt x="1194587" y="397687"/>
                  </a:lnTo>
                  <a:lnTo>
                    <a:pt x="1144967" y="410990"/>
                  </a:lnTo>
                  <a:lnTo>
                    <a:pt x="1091743" y="422841"/>
                  </a:lnTo>
                  <a:lnTo>
                    <a:pt x="1035226" y="433140"/>
                  </a:lnTo>
                  <a:lnTo>
                    <a:pt x="975723" y="441789"/>
                  </a:lnTo>
                  <a:lnTo>
                    <a:pt x="913544" y="448688"/>
                  </a:lnTo>
                  <a:lnTo>
                    <a:pt x="848999" y="453739"/>
                  </a:lnTo>
                  <a:lnTo>
                    <a:pt x="782394" y="456842"/>
                  </a:lnTo>
                  <a:lnTo>
                    <a:pt x="714040" y="457898"/>
                  </a:lnTo>
                  <a:lnTo>
                    <a:pt x="645687" y="456842"/>
                  </a:lnTo>
                  <a:lnTo>
                    <a:pt x="579082" y="453739"/>
                  </a:lnTo>
                  <a:lnTo>
                    <a:pt x="514536" y="448688"/>
                  </a:lnTo>
                  <a:lnTo>
                    <a:pt x="452357" y="441789"/>
                  </a:lnTo>
                  <a:lnTo>
                    <a:pt x="392854" y="433140"/>
                  </a:lnTo>
                  <a:lnTo>
                    <a:pt x="336336" y="422841"/>
                  </a:lnTo>
                  <a:lnTo>
                    <a:pt x="283112" y="410990"/>
                  </a:lnTo>
                  <a:lnTo>
                    <a:pt x="233491" y="397687"/>
                  </a:lnTo>
                  <a:lnTo>
                    <a:pt x="187782" y="383030"/>
                  </a:lnTo>
                  <a:lnTo>
                    <a:pt x="146293" y="367119"/>
                  </a:lnTo>
                  <a:lnTo>
                    <a:pt x="109334" y="350053"/>
                  </a:lnTo>
                  <a:lnTo>
                    <a:pt x="50240" y="312851"/>
                  </a:lnTo>
                  <a:lnTo>
                    <a:pt x="12972" y="272217"/>
                  </a:lnTo>
                  <a:lnTo>
                    <a:pt x="0" y="228942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10003498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1409458" y="0"/>
                  </a:moveTo>
                  <a:lnTo>
                    <a:pt x="156606" y="0"/>
                  </a:lnTo>
                  <a:lnTo>
                    <a:pt x="107329" y="8038"/>
                  </a:lnTo>
                  <a:lnTo>
                    <a:pt x="64366" y="30380"/>
                  </a:lnTo>
                  <a:lnTo>
                    <a:pt x="30382" y="64363"/>
                  </a:lnTo>
                  <a:lnTo>
                    <a:pt x="8039" y="107325"/>
                  </a:lnTo>
                  <a:lnTo>
                    <a:pt x="0" y="156603"/>
                  </a:lnTo>
                  <a:lnTo>
                    <a:pt x="0" y="4131932"/>
                  </a:lnTo>
                  <a:lnTo>
                    <a:pt x="8039" y="4181205"/>
                  </a:lnTo>
                  <a:lnTo>
                    <a:pt x="30382" y="4224166"/>
                  </a:lnTo>
                  <a:lnTo>
                    <a:pt x="64366" y="4258151"/>
                  </a:lnTo>
                  <a:lnTo>
                    <a:pt x="107329" y="4280495"/>
                  </a:lnTo>
                  <a:lnTo>
                    <a:pt x="156606" y="4288536"/>
                  </a:lnTo>
                  <a:lnTo>
                    <a:pt x="1409458" y="4288536"/>
                  </a:lnTo>
                  <a:lnTo>
                    <a:pt x="1458732" y="4280495"/>
                  </a:lnTo>
                  <a:lnTo>
                    <a:pt x="1501693" y="4258151"/>
                  </a:lnTo>
                  <a:lnTo>
                    <a:pt x="1535677" y="4224166"/>
                  </a:lnTo>
                  <a:lnTo>
                    <a:pt x="1558022" y="4181205"/>
                  </a:lnTo>
                  <a:lnTo>
                    <a:pt x="1566062" y="4131932"/>
                  </a:lnTo>
                  <a:lnTo>
                    <a:pt x="1566062" y="156603"/>
                  </a:lnTo>
                  <a:lnTo>
                    <a:pt x="1558022" y="107325"/>
                  </a:lnTo>
                  <a:lnTo>
                    <a:pt x="1535677" y="64363"/>
                  </a:lnTo>
                  <a:lnTo>
                    <a:pt x="1501693" y="30380"/>
                  </a:lnTo>
                  <a:lnTo>
                    <a:pt x="1458732" y="8038"/>
                  </a:lnTo>
                  <a:lnTo>
                    <a:pt x="1409458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10003498" y="2139695"/>
              <a:ext cx="1566545" cy="4288790"/>
            </a:xfrm>
            <a:custGeom>
              <a:avLst/>
              <a:gdLst/>
              <a:ahLst/>
              <a:cxnLst/>
              <a:rect l="l" t="t" r="r" b="b"/>
              <a:pathLst>
                <a:path w="1566545" h="4288790">
                  <a:moveTo>
                    <a:pt x="0" y="156603"/>
                  </a:moveTo>
                  <a:lnTo>
                    <a:pt x="8039" y="107325"/>
                  </a:lnTo>
                  <a:lnTo>
                    <a:pt x="30382" y="64363"/>
                  </a:lnTo>
                  <a:lnTo>
                    <a:pt x="64366" y="30380"/>
                  </a:lnTo>
                  <a:lnTo>
                    <a:pt x="107329" y="8038"/>
                  </a:lnTo>
                  <a:lnTo>
                    <a:pt x="156606" y="0"/>
                  </a:lnTo>
                  <a:lnTo>
                    <a:pt x="1409458" y="0"/>
                  </a:lnTo>
                  <a:lnTo>
                    <a:pt x="1458732" y="8038"/>
                  </a:lnTo>
                  <a:lnTo>
                    <a:pt x="1501693" y="30380"/>
                  </a:lnTo>
                  <a:lnTo>
                    <a:pt x="1535677" y="64363"/>
                  </a:lnTo>
                  <a:lnTo>
                    <a:pt x="1558022" y="107325"/>
                  </a:lnTo>
                  <a:lnTo>
                    <a:pt x="1566062" y="156603"/>
                  </a:lnTo>
                  <a:lnTo>
                    <a:pt x="1566062" y="4131932"/>
                  </a:lnTo>
                  <a:lnTo>
                    <a:pt x="1558022" y="4181205"/>
                  </a:lnTo>
                  <a:lnTo>
                    <a:pt x="1535677" y="4224166"/>
                  </a:lnTo>
                  <a:lnTo>
                    <a:pt x="1501693" y="4258151"/>
                  </a:lnTo>
                  <a:lnTo>
                    <a:pt x="1458732" y="4280495"/>
                  </a:lnTo>
                  <a:lnTo>
                    <a:pt x="1409458" y="4288536"/>
                  </a:lnTo>
                  <a:lnTo>
                    <a:pt x="156606" y="4288536"/>
                  </a:lnTo>
                  <a:lnTo>
                    <a:pt x="107329" y="4280495"/>
                  </a:lnTo>
                  <a:lnTo>
                    <a:pt x="64366" y="4258151"/>
                  </a:lnTo>
                  <a:lnTo>
                    <a:pt x="30382" y="4224166"/>
                  </a:lnTo>
                  <a:lnTo>
                    <a:pt x="8039" y="4181205"/>
                  </a:lnTo>
                  <a:lnTo>
                    <a:pt x="0" y="4131932"/>
                  </a:lnTo>
                  <a:lnTo>
                    <a:pt x="0" y="15660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3" name="object 43"/>
          <p:cNvGrpSpPr/>
          <p:nvPr/>
        </p:nvGrpSpPr>
        <p:grpSpPr>
          <a:xfrm>
            <a:off x="10062959" y="2925368"/>
            <a:ext cx="1447165" cy="371475"/>
            <a:chOff x="10062959" y="2925368"/>
            <a:chExt cx="1447165" cy="371475"/>
          </a:xfrm>
        </p:grpSpPr>
        <p:pic>
          <p:nvPicPr>
            <p:cNvPr id="44" name="object 4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072484" y="2934893"/>
              <a:ext cx="1428076" cy="352323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10072484" y="2934893"/>
              <a:ext cx="1428115" cy="352425"/>
            </a:xfrm>
            <a:custGeom>
              <a:avLst/>
              <a:gdLst/>
              <a:ahLst/>
              <a:cxnLst/>
              <a:rect l="l" t="t" r="r" b="b"/>
              <a:pathLst>
                <a:path w="1428115" h="352425">
                  <a:moveTo>
                    <a:pt x="0" y="176161"/>
                  </a:moveTo>
                  <a:lnTo>
                    <a:pt x="14615" y="140847"/>
                  </a:lnTo>
                  <a:lnTo>
                    <a:pt x="56484" y="107868"/>
                  </a:lnTo>
                  <a:lnTo>
                    <a:pt x="122643" y="77956"/>
                  </a:lnTo>
                  <a:lnTo>
                    <a:pt x="163905" y="64379"/>
                  </a:lnTo>
                  <a:lnTo>
                    <a:pt x="210128" y="51842"/>
                  </a:lnTo>
                  <a:lnTo>
                    <a:pt x="260942" y="40439"/>
                  </a:lnTo>
                  <a:lnTo>
                    <a:pt x="315975" y="30258"/>
                  </a:lnTo>
                  <a:lnTo>
                    <a:pt x="374857" y="21394"/>
                  </a:lnTo>
                  <a:lnTo>
                    <a:pt x="437218" y="13936"/>
                  </a:lnTo>
                  <a:lnTo>
                    <a:pt x="502688" y="7976"/>
                  </a:lnTo>
                  <a:lnTo>
                    <a:pt x="570895" y="3605"/>
                  </a:lnTo>
                  <a:lnTo>
                    <a:pt x="641469" y="916"/>
                  </a:lnTo>
                  <a:lnTo>
                    <a:pt x="714040" y="0"/>
                  </a:lnTo>
                  <a:lnTo>
                    <a:pt x="786611" y="916"/>
                  </a:lnTo>
                  <a:lnTo>
                    <a:pt x="857186" y="3605"/>
                  </a:lnTo>
                  <a:lnTo>
                    <a:pt x="925393" y="7976"/>
                  </a:lnTo>
                  <a:lnTo>
                    <a:pt x="990862" y="13936"/>
                  </a:lnTo>
                  <a:lnTo>
                    <a:pt x="1053223" y="21394"/>
                  </a:lnTo>
                  <a:lnTo>
                    <a:pt x="1112105" y="30258"/>
                  </a:lnTo>
                  <a:lnTo>
                    <a:pt x="1167137" y="40439"/>
                  </a:lnTo>
                  <a:lnTo>
                    <a:pt x="1217950" y="51842"/>
                  </a:lnTo>
                  <a:lnTo>
                    <a:pt x="1264173" y="64379"/>
                  </a:lnTo>
                  <a:lnTo>
                    <a:pt x="1305434" y="77956"/>
                  </a:lnTo>
                  <a:lnTo>
                    <a:pt x="1341364" y="92483"/>
                  </a:lnTo>
                  <a:lnTo>
                    <a:pt x="1395749" y="124020"/>
                  </a:lnTo>
                  <a:lnTo>
                    <a:pt x="1424361" y="158258"/>
                  </a:lnTo>
                  <a:lnTo>
                    <a:pt x="1428076" y="176161"/>
                  </a:lnTo>
                  <a:lnTo>
                    <a:pt x="1424361" y="194064"/>
                  </a:lnTo>
                  <a:lnTo>
                    <a:pt x="1395749" y="228302"/>
                  </a:lnTo>
                  <a:lnTo>
                    <a:pt x="1341364" y="259839"/>
                  </a:lnTo>
                  <a:lnTo>
                    <a:pt x="1305434" y="274366"/>
                  </a:lnTo>
                  <a:lnTo>
                    <a:pt x="1264173" y="287944"/>
                  </a:lnTo>
                  <a:lnTo>
                    <a:pt x="1217950" y="300480"/>
                  </a:lnTo>
                  <a:lnTo>
                    <a:pt x="1167137" y="311884"/>
                  </a:lnTo>
                  <a:lnTo>
                    <a:pt x="1112105" y="322064"/>
                  </a:lnTo>
                  <a:lnTo>
                    <a:pt x="1053223" y="330929"/>
                  </a:lnTo>
                  <a:lnTo>
                    <a:pt x="990862" y="338387"/>
                  </a:lnTo>
                  <a:lnTo>
                    <a:pt x="925393" y="344347"/>
                  </a:lnTo>
                  <a:lnTo>
                    <a:pt x="857186" y="348717"/>
                  </a:lnTo>
                  <a:lnTo>
                    <a:pt x="786611" y="351406"/>
                  </a:lnTo>
                  <a:lnTo>
                    <a:pt x="714040" y="352323"/>
                  </a:lnTo>
                  <a:lnTo>
                    <a:pt x="641469" y="351406"/>
                  </a:lnTo>
                  <a:lnTo>
                    <a:pt x="570895" y="348717"/>
                  </a:lnTo>
                  <a:lnTo>
                    <a:pt x="502688" y="344347"/>
                  </a:lnTo>
                  <a:lnTo>
                    <a:pt x="437218" y="338387"/>
                  </a:lnTo>
                  <a:lnTo>
                    <a:pt x="374857" y="330929"/>
                  </a:lnTo>
                  <a:lnTo>
                    <a:pt x="315975" y="322064"/>
                  </a:lnTo>
                  <a:lnTo>
                    <a:pt x="260942" y="311884"/>
                  </a:lnTo>
                  <a:lnTo>
                    <a:pt x="210128" y="300480"/>
                  </a:lnTo>
                  <a:lnTo>
                    <a:pt x="163905" y="287944"/>
                  </a:lnTo>
                  <a:lnTo>
                    <a:pt x="122643" y="274366"/>
                  </a:lnTo>
                  <a:lnTo>
                    <a:pt x="86713" y="259839"/>
                  </a:lnTo>
                  <a:lnTo>
                    <a:pt x="32328" y="228302"/>
                  </a:lnTo>
                  <a:lnTo>
                    <a:pt x="3715" y="194064"/>
                  </a:lnTo>
                  <a:lnTo>
                    <a:pt x="0" y="176161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/>
          <p:cNvSpPr txBox="1"/>
          <p:nvPr/>
        </p:nvSpPr>
        <p:spPr>
          <a:xfrm>
            <a:off x="10117288" y="3448634"/>
            <a:ext cx="1337310" cy="2482850"/>
          </a:xfrm>
          <a:prstGeom prst="rect">
            <a:avLst/>
          </a:prstGeom>
        </p:spPr>
        <p:txBody>
          <a:bodyPr wrap="square" lIns="0" tIns="34925" rIns="0" bIns="0" rtlCol="0" vert="horz">
            <a:spAutoFit/>
          </a:bodyPr>
          <a:lstStyle/>
          <a:p>
            <a:pPr algn="ctr" marL="12700" marR="5080" indent="1270">
              <a:lnSpc>
                <a:spcPct val="90800"/>
              </a:lnSpc>
              <a:spcBef>
                <a:spcPts val="275"/>
              </a:spcBef>
            </a:pPr>
            <a:r>
              <a:rPr dirty="0" sz="1600" spc="-25">
                <a:solidFill>
                  <a:srgbClr val="FFFFFF"/>
                </a:solidFill>
                <a:latin typeface="Nirmala UI"/>
                <a:cs typeface="Nirmala UI"/>
              </a:rPr>
              <a:t>প্রিাসমনি </a:t>
            </a:r>
            <a:r>
              <a:rPr dirty="0" sz="1600" spc="-10">
                <a:solidFill>
                  <a:srgbClr val="FFFFFF"/>
                </a:solidFill>
                <a:latin typeface="Nirmala UI"/>
                <a:cs typeface="Nirmala UI"/>
              </a:rPr>
              <a:t>স্বেতা</a:t>
            </a:r>
            <a:r>
              <a:rPr dirty="0" sz="1600" spc="-10" b="1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dirty="0" sz="1600" spc="-280">
                <a:solidFill>
                  <a:srgbClr val="FFFFFF"/>
                </a:solidFill>
                <a:latin typeface="Nirmala UI"/>
                <a:cs typeface="Nirmala UI"/>
              </a:rPr>
              <a:t>রডরজটাল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 বাংলামদি</a:t>
            </a:r>
            <a:r>
              <a:rPr dirty="0" sz="1600" spc="-5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1600" spc="-5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Nirmala UI"/>
                <a:cs typeface="Nirmala UI"/>
              </a:rPr>
              <a:t>ই</a:t>
            </a:r>
            <a:r>
              <a:rPr dirty="0" sz="1600" spc="-2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600" spc="-535">
                <a:solidFill>
                  <a:srgbClr val="FFFFFF"/>
                </a:solidFill>
                <a:latin typeface="Nirmala UI"/>
                <a:cs typeface="Nirmala UI"/>
              </a:rPr>
              <a:t>গভমনম</a:t>
            </a:r>
            <a:r>
              <a:rPr dirty="0" baseline="1736" sz="2400" spc="-802">
                <a:solidFill>
                  <a:srgbClr val="FFFFFF"/>
                </a:solidFill>
                <a:latin typeface="Nirmala UI"/>
                <a:cs typeface="Nirmala UI"/>
              </a:rPr>
              <a:t>থ</a:t>
            </a:r>
            <a:r>
              <a:rPr dirty="0" baseline="1736" sz="2400" spc="-97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Nirmala UI"/>
                <a:cs typeface="Nirmala UI"/>
              </a:rPr>
              <a:t>ন্সি </a:t>
            </a:r>
            <a:r>
              <a:rPr dirty="0" sz="1600" spc="-95">
                <a:solidFill>
                  <a:srgbClr val="FFFFFF"/>
                </a:solidFill>
                <a:latin typeface="Nirmala UI"/>
                <a:cs typeface="Nirmala UI"/>
              </a:rPr>
              <a:t>কািমণ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Nirmala UI"/>
                <a:cs typeface="Nirmala UI"/>
              </a:rPr>
              <a:t>সিকারি </a:t>
            </a:r>
            <a:r>
              <a:rPr dirty="0" sz="1600" spc="-235">
                <a:solidFill>
                  <a:srgbClr val="FFFFFF"/>
                </a:solidFill>
                <a:latin typeface="Nirmala UI"/>
                <a:cs typeface="Nirmala UI"/>
              </a:rPr>
              <a:t>মসবা</a:t>
            </a:r>
            <a:r>
              <a:rPr dirty="0" sz="16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Nirmala UI"/>
                <a:cs typeface="Nirmala UI"/>
              </a:rPr>
              <a:t>মানুমষি </a:t>
            </a:r>
            <a:r>
              <a:rPr dirty="0" sz="1600" spc="-55">
                <a:solidFill>
                  <a:srgbClr val="FFFFFF"/>
                </a:solidFill>
                <a:latin typeface="Nirmala UI"/>
                <a:cs typeface="Nirmala UI"/>
              </a:rPr>
              <a:t>মদািমগাড়ায় </a:t>
            </a:r>
            <a:r>
              <a:rPr dirty="0" sz="1600" spc="-285">
                <a:solidFill>
                  <a:srgbClr val="FFFFFF"/>
                </a:solidFill>
                <a:latin typeface="Nirmala UI"/>
                <a:cs typeface="Nirmala UI"/>
              </a:rPr>
              <a:t>মপঁঁমে</a:t>
            </a:r>
            <a:r>
              <a:rPr dirty="0" sz="16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95">
                <a:solidFill>
                  <a:srgbClr val="FFFFFF"/>
                </a:solidFill>
                <a:latin typeface="Nirmala UI"/>
                <a:cs typeface="Nirmala UI"/>
              </a:rPr>
              <a:t>মগমে</a:t>
            </a:r>
            <a:r>
              <a:rPr dirty="0" sz="16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Nirmala UI"/>
                <a:cs typeface="Nirmala UI"/>
              </a:rPr>
              <a:t>এবং </a:t>
            </a:r>
            <a:r>
              <a:rPr dirty="0" sz="1600" spc="-305">
                <a:solidFill>
                  <a:srgbClr val="FFFFFF"/>
                </a:solidFill>
                <a:latin typeface="Nirmala UI"/>
                <a:cs typeface="Nirmala UI"/>
              </a:rPr>
              <a:t>কামজ</a:t>
            </a:r>
            <a:r>
              <a:rPr dirty="0" sz="1600" spc="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Nirmala UI"/>
                <a:cs typeface="Nirmala UI"/>
              </a:rPr>
              <a:t>স্বেতা </a:t>
            </a:r>
            <a:r>
              <a:rPr dirty="0" sz="1600" spc="-275">
                <a:solidFill>
                  <a:srgbClr val="FFFFFF"/>
                </a:solidFill>
                <a:latin typeface="Nirmala UI"/>
                <a:cs typeface="Nirmala UI"/>
              </a:rPr>
              <a:t>এমসমে</a:t>
            </a:r>
            <a:endParaRPr sz="1600">
              <a:latin typeface="Nirmala UI"/>
              <a:cs typeface="Nirmala U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1888718" y="5910719"/>
            <a:ext cx="8117840" cy="527050"/>
            <a:chOff x="1888718" y="5910719"/>
            <a:chExt cx="8117840" cy="527050"/>
          </a:xfrm>
        </p:grpSpPr>
        <p:sp>
          <p:nvSpPr>
            <p:cNvPr id="47" name="object 47"/>
            <p:cNvSpPr/>
            <p:nvPr/>
          </p:nvSpPr>
          <p:spPr>
            <a:xfrm>
              <a:off x="1898243" y="5920244"/>
              <a:ext cx="8098790" cy="508000"/>
            </a:xfrm>
            <a:custGeom>
              <a:avLst/>
              <a:gdLst/>
              <a:ahLst/>
              <a:cxnLst/>
              <a:rect l="l" t="t" r="r" b="b"/>
              <a:pathLst>
                <a:path w="8098790" h="508000">
                  <a:moveTo>
                    <a:pt x="7844320" y="0"/>
                  </a:moveTo>
                  <a:lnTo>
                    <a:pt x="7844320" y="127000"/>
                  </a:lnTo>
                  <a:lnTo>
                    <a:pt x="253992" y="127000"/>
                  </a:lnTo>
                  <a:lnTo>
                    <a:pt x="253992" y="0"/>
                  </a:lnTo>
                  <a:lnTo>
                    <a:pt x="0" y="253987"/>
                  </a:lnTo>
                  <a:lnTo>
                    <a:pt x="253992" y="507987"/>
                  </a:lnTo>
                  <a:lnTo>
                    <a:pt x="253992" y="380987"/>
                  </a:lnTo>
                  <a:lnTo>
                    <a:pt x="7844320" y="380987"/>
                  </a:lnTo>
                  <a:lnTo>
                    <a:pt x="7844320" y="507987"/>
                  </a:lnTo>
                  <a:lnTo>
                    <a:pt x="8098307" y="253987"/>
                  </a:lnTo>
                  <a:lnTo>
                    <a:pt x="7844320" y="0"/>
                  </a:lnTo>
                  <a:close/>
                </a:path>
              </a:pathLst>
            </a:custGeom>
            <a:solidFill>
              <a:srgbClr val="DFADA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1898243" y="5920244"/>
              <a:ext cx="8098790" cy="508000"/>
            </a:xfrm>
            <a:custGeom>
              <a:avLst/>
              <a:gdLst/>
              <a:ahLst/>
              <a:cxnLst/>
              <a:rect l="l" t="t" r="r" b="b"/>
              <a:pathLst>
                <a:path w="8098790" h="508000">
                  <a:moveTo>
                    <a:pt x="0" y="253987"/>
                  </a:moveTo>
                  <a:lnTo>
                    <a:pt x="253992" y="0"/>
                  </a:lnTo>
                  <a:lnTo>
                    <a:pt x="253992" y="127000"/>
                  </a:lnTo>
                  <a:lnTo>
                    <a:pt x="7844320" y="127000"/>
                  </a:lnTo>
                  <a:lnTo>
                    <a:pt x="7844320" y="0"/>
                  </a:lnTo>
                  <a:lnTo>
                    <a:pt x="8098307" y="253987"/>
                  </a:lnTo>
                  <a:lnTo>
                    <a:pt x="7844320" y="507987"/>
                  </a:lnTo>
                  <a:lnTo>
                    <a:pt x="7844320" y="380987"/>
                  </a:lnTo>
                  <a:lnTo>
                    <a:pt x="253992" y="380987"/>
                  </a:lnTo>
                  <a:lnTo>
                    <a:pt x="253992" y="507987"/>
                  </a:lnTo>
                  <a:lnTo>
                    <a:pt x="0" y="253987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0675" y="612775"/>
            <a:ext cx="11254105" cy="1106805"/>
          </a:xfrm>
          <a:custGeom>
            <a:avLst/>
            <a:gdLst/>
            <a:ahLst/>
            <a:cxnLst/>
            <a:rect l="l" t="t" r="r" b="b"/>
            <a:pathLst>
              <a:path w="11254105" h="1106805">
                <a:moveTo>
                  <a:pt x="11253787" y="0"/>
                </a:moveTo>
                <a:lnTo>
                  <a:pt x="0" y="0"/>
                </a:lnTo>
                <a:lnTo>
                  <a:pt x="0" y="1106487"/>
                </a:lnTo>
                <a:lnTo>
                  <a:pt x="11253787" y="1106487"/>
                </a:lnTo>
                <a:lnTo>
                  <a:pt x="11253787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400823" y="233452"/>
            <a:ext cx="9093200" cy="695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615">
                <a:solidFill>
                  <a:srgbClr val="161616"/>
                </a:solidFill>
              </a:rPr>
              <a:t>তথ্য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>
                <a:solidFill>
                  <a:srgbClr val="161616"/>
                </a:solidFill>
              </a:rPr>
              <a:t>ও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1210">
                <a:solidFill>
                  <a:srgbClr val="161616"/>
                </a:solidFill>
              </a:rPr>
              <a:t>মোাগামোাগ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615">
                <a:solidFill>
                  <a:srgbClr val="161616"/>
                </a:solidFill>
              </a:rPr>
              <a:t>প্রোুরিি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65">
                <a:solidFill>
                  <a:srgbClr val="161616"/>
                </a:solidFill>
              </a:rPr>
              <a:t>বযবহাি</a:t>
            </a:r>
            <a:r>
              <a:rPr dirty="0" sz="4400" spc="-409">
                <a:solidFill>
                  <a:srgbClr val="161616"/>
                </a:solidFill>
              </a:rPr>
              <a:t> </a:t>
            </a:r>
            <a:r>
              <a:rPr dirty="0" sz="4400" spc="-290">
                <a:solidFill>
                  <a:srgbClr val="161616"/>
                </a:solidFill>
              </a:rPr>
              <a:t>আমামদি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991271" y="720395"/>
            <a:ext cx="9912985" cy="1165860"/>
          </a:xfrm>
          <a:prstGeom prst="rect">
            <a:avLst/>
          </a:prstGeom>
        </p:spPr>
        <p:txBody>
          <a:bodyPr wrap="square" lIns="0" tIns="213995" rIns="0" bIns="0" rtlCol="0" vert="horz">
            <a:spAutoFit/>
          </a:bodyPr>
          <a:lstStyle/>
          <a:p>
            <a:pPr marL="3543300" marR="5080" indent="-3531235">
              <a:lnSpc>
                <a:spcPct val="70000"/>
              </a:lnSpc>
              <a:spcBef>
                <a:spcPts val="1685"/>
              </a:spcBef>
            </a:pPr>
            <a:r>
              <a:rPr dirty="0" sz="4400" spc="-815">
                <a:solidFill>
                  <a:srgbClr val="161616"/>
                </a:solidFill>
                <a:latin typeface="Nirmala UI"/>
                <a:cs typeface="Nirmala UI"/>
              </a:rPr>
              <a:t>জীবনোাত্রা</a:t>
            </a:r>
            <a:r>
              <a:rPr dirty="0" sz="4400" spc="-815">
                <a:solidFill>
                  <a:srgbClr val="161616"/>
                </a:solidFill>
                <a:latin typeface="Impact"/>
                <a:cs typeface="Impact"/>
              </a:rPr>
              <a:t>,</a:t>
            </a:r>
            <a:r>
              <a:rPr dirty="0" sz="4400" spc="20">
                <a:solidFill>
                  <a:srgbClr val="161616"/>
                </a:solidFill>
                <a:latin typeface="Impact"/>
                <a:cs typeface="Impact"/>
              </a:rPr>
              <a:t> </a:t>
            </a:r>
            <a:r>
              <a:rPr dirty="0" sz="4400" spc="-484">
                <a:solidFill>
                  <a:srgbClr val="161616"/>
                </a:solidFill>
                <a:latin typeface="Nirmala UI"/>
                <a:cs typeface="Nirmala UI"/>
              </a:rPr>
              <a:t>রিক্ষা</a:t>
            </a:r>
            <a:r>
              <a:rPr dirty="0" sz="4400" spc="-484">
                <a:solidFill>
                  <a:srgbClr val="161616"/>
                </a:solidFill>
                <a:latin typeface="Impact"/>
                <a:cs typeface="Impact"/>
              </a:rPr>
              <a:t>,</a:t>
            </a:r>
            <a:r>
              <a:rPr dirty="0" sz="4400" spc="25">
                <a:solidFill>
                  <a:srgbClr val="161616"/>
                </a:solidFill>
                <a:latin typeface="Impact"/>
                <a:cs typeface="Impact"/>
              </a:rPr>
              <a:t> </a:t>
            </a:r>
            <a:r>
              <a:rPr dirty="0" sz="4400" spc="-425">
                <a:solidFill>
                  <a:srgbClr val="161616"/>
                </a:solidFill>
                <a:latin typeface="Nirmala UI"/>
                <a:cs typeface="Nirmala UI"/>
              </a:rPr>
              <a:t>বযবসা</a:t>
            </a:r>
            <a:r>
              <a:rPr dirty="0" sz="4400" spc="-40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4400" spc="-55">
                <a:solidFill>
                  <a:srgbClr val="161616"/>
                </a:solidFill>
                <a:latin typeface="Nirmala UI"/>
                <a:cs typeface="Nirmala UI"/>
              </a:rPr>
              <a:t>এবং</a:t>
            </a:r>
            <a:r>
              <a:rPr dirty="0" sz="4400" spc="-40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4400" spc="-1695">
                <a:solidFill>
                  <a:srgbClr val="161616"/>
                </a:solidFill>
                <a:latin typeface="Nirmala UI"/>
                <a:cs typeface="Nirmala UI"/>
              </a:rPr>
              <a:t>কমম</a:t>
            </a:r>
            <a:r>
              <a:rPr dirty="0" baseline="1262" sz="6600" spc="-2542">
                <a:solidFill>
                  <a:srgbClr val="161616"/>
                </a:solidFill>
                <a:latin typeface="Nirmala UI"/>
                <a:cs typeface="Nirmala UI"/>
              </a:rPr>
              <a:t>থ</a:t>
            </a:r>
            <a:r>
              <a:rPr dirty="0" baseline="1262" sz="6600" spc="-254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4400" spc="-1500">
                <a:solidFill>
                  <a:srgbClr val="161616"/>
                </a:solidFill>
                <a:latin typeface="Nirmala UI"/>
                <a:cs typeface="Nirmala UI"/>
              </a:rPr>
              <a:t>ক্ষত্রমক</a:t>
            </a:r>
            <a:r>
              <a:rPr dirty="0" sz="4400" spc="-409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4400" spc="-484">
                <a:solidFill>
                  <a:srgbClr val="161616"/>
                </a:solidFill>
                <a:latin typeface="Nirmala UI"/>
                <a:cs typeface="Nirmala UI"/>
              </a:rPr>
              <a:t>আমূল </a:t>
            </a:r>
            <a:r>
              <a:rPr dirty="0" sz="4400" spc="-605">
                <a:solidFill>
                  <a:srgbClr val="161616"/>
                </a:solidFill>
                <a:latin typeface="Nirmala UI"/>
                <a:cs typeface="Nirmala UI"/>
              </a:rPr>
              <a:t>বদমল</a:t>
            </a:r>
            <a:r>
              <a:rPr dirty="0" sz="4400" spc="-43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4400" spc="-785">
                <a:solidFill>
                  <a:srgbClr val="161616"/>
                </a:solidFill>
                <a:latin typeface="Nirmala UI"/>
                <a:cs typeface="Nirmala UI"/>
              </a:rPr>
              <a:t>রদময়মে</a:t>
            </a:r>
            <a:endParaRPr sz="4400">
              <a:latin typeface="Nirmala UI"/>
              <a:cs typeface="Nirmala U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113528" y="2245918"/>
            <a:ext cx="1379220" cy="1091565"/>
            <a:chOff x="5113528" y="2245918"/>
            <a:chExt cx="1379220" cy="1091565"/>
          </a:xfrm>
        </p:grpSpPr>
        <p:sp>
          <p:nvSpPr>
            <p:cNvPr id="6" name="object 6"/>
            <p:cNvSpPr/>
            <p:nvPr/>
          </p:nvSpPr>
          <p:spPr>
            <a:xfrm>
              <a:off x="5123053" y="2255443"/>
              <a:ext cx="1360170" cy="1072515"/>
            </a:xfrm>
            <a:custGeom>
              <a:avLst/>
              <a:gdLst/>
              <a:ahLst/>
              <a:cxnLst/>
              <a:rect l="l" t="t" r="r" b="b"/>
              <a:pathLst>
                <a:path w="1360170" h="1072514">
                  <a:moveTo>
                    <a:pt x="679883" y="0"/>
                  </a:moveTo>
                  <a:lnTo>
                    <a:pt x="627076" y="1625"/>
                  </a:lnTo>
                  <a:lnTo>
                    <a:pt x="575325" y="6420"/>
                  </a:lnTo>
                  <a:lnTo>
                    <a:pt x="524784" y="14261"/>
                  </a:lnTo>
                  <a:lnTo>
                    <a:pt x="475610" y="25026"/>
                  </a:lnTo>
                  <a:lnTo>
                    <a:pt x="427960" y="38591"/>
                  </a:lnTo>
                  <a:lnTo>
                    <a:pt x="381988" y="54832"/>
                  </a:lnTo>
                  <a:lnTo>
                    <a:pt x="337851" y="73628"/>
                  </a:lnTo>
                  <a:lnTo>
                    <a:pt x="295705" y="94856"/>
                  </a:lnTo>
                  <a:lnTo>
                    <a:pt x="255707" y="118391"/>
                  </a:lnTo>
                  <a:lnTo>
                    <a:pt x="218012" y="144111"/>
                  </a:lnTo>
                  <a:lnTo>
                    <a:pt x="182775" y="171894"/>
                  </a:lnTo>
                  <a:lnTo>
                    <a:pt x="150155" y="201615"/>
                  </a:lnTo>
                  <a:lnTo>
                    <a:pt x="120305" y="233153"/>
                  </a:lnTo>
                  <a:lnTo>
                    <a:pt x="93383" y="266383"/>
                  </a:lnTo>
                  <a:lnTo>
                    <a:pt x="69544" y="301184"/>
                  </a:lnTo>
                  <a:lnTo>
                    <a:pt x="48944" y="337431"/>
                  </a:lnTo>
                  <a:lnTo>
                    <a:pt x="31740" y="375003"/>
                  </a:lnTo>
                  <a:lnTo>
                    <a:pt x="18088" y="413775"/>
                  </a:lnTo>
                  <a:lnTo>
                    <a:pt x="8143" y="453625"/>
                  </a:lnTo>
                  <a:lnTo>
                    <a:pt x="2061" y="494430"/>
                  </a:lnTo>
                  <a:lnTo>
                    <a:pt x="0" y="536066"/>
                  </a:lnTo>
                  <a:lnTo>
                    <a:pt x="2061" y="577703"/>
                  </a:lnTo>
                  <a:lnTo>
                    <a:pt x="8143" y="618508"/>
                  </a:lnTo>
                  <a:lnTo>
                    <a:pt x="18088" y="658358"/>
                  </a:lnTo>
                  <a:lnTo>
                    <a:pt x="31740" y="697130"/>
                  </a:lnTo>
                  <a:lnTo>
                    <a:pt x="48944" y="734702"/>
                  </a:lnTo>
                  <a:lnTo>
                    <a:pt x="69544" y="770949"/>
                  </a:lnTo>
                  <a:lnTo>
                    <a:pt x="93383" y="805750"/>
                  </a:lnTo>
                  <a:lnTo>
                    <a:pt x="120305" y="838980"/>
                  </a:lnTo>
                  <a:lnTo>
                    <a:pt x="150155" y="870518"/>
                  </a:lnTo>
                  <a:lnTo>
                    <a:pt x="182775" y="900239"/>
                  </a:lnTo>
                  <a:lnTo>
                    <a:pt x="218012" y="928022"/>
                  </a:lnTo>
                  <a:lnTo>
                    <a:pt x="255707" y="953742"/>
                  </a:lnTo>
                  <a:lnTo>
                    <a:pt x="295705" y="977277"/>
                  </a:lnTo>
                  <a:lnTo>
                    <a:pt x="337851" y="998505"/>
                  </a:lnTo>
                  <a:lnTo>
                    <a:pt x="381988" y="1017301"/>
                  </a:lnTo>
                  <a:lnTo>
                    <a:pt x="427960" y="1033542"/>
                  </a:lnTo>
                  <a:lnTo>
                    <a:pt x="475610" y="1047107"/>
                  </a:lnTo>
                  <a:lnTo>
                    <a:pt x="524784" y="1057872"/>
                  </a:lnTo>
                  <a:lnTo>
                    <a:pt x="575325" y="1065713"/>
                  </a:lnTo>
                  <a:lnTo>
                    <a:pt x="627076" y="1070508"/>
                  </a:lnTo>
                  <a:lnTo>
                    <a:pt x="679883" y="1072134"/>
                  </a:lnTo>
                  <a:lnTo>
                    <a:pt x="732689" y="1070508"/>
                  </a:lnTo>
                  <a:lnTo>
                    <a:pt x="784440" y="1065713"/>
                  </a:lnTo>
                  <a:lnTo>
                    <a:pt x="834981" y="1057872"/>
                  </a:lnTo>
                  <a:lnTo>
                    <a:pt x="884155" y="1047107"/>
                  </a:lnTo>
                  <a:lnTo>
                    <a:pt x="931805" y="1033542"/>
                  </a:lnTo>
                  <a:lnTo>
                    <a:pt x="977777" y="1017301"/>
                  </a:lnTo>
                  <a:lnTo>
                    <a:pt x="1021913" y="998505"/>
                  </a:lnTo>
                  <a:lnTo>
                    <a:pt x="1064059" y="977277"/>
                  </a:lnTo>
                  <a:lnTo>
                    <a:pt x="1104057" y="953742"/>
                  </a:lnTo>
                  <a:lnTo>
                    <a:pt x="1141752" y="928022"/>
                  </a:lnTo>
                  <a:lnTo>
                    <a:pt x="1176988" y="900239"/>
                  </a:lnTo>
                  <a:lnTo>
                    <a:pt x="1209609" y="870518"/>
                  </a:lnTo>
                  <a:lnTo>
                    <a:pt x="1239458" y="838980"/>
                  </a:lnTo>
                  <a:lnTo>
                    <a:pt x="1266381" y="805750"/>
                  </a:lnTo>
                  <a:lnTo>
                    <a:pt x="1290219" y="770949"/>
                  </a:lnTo>
                  <a:lnTo>
                    <a:pt x="1310819" y="734702"/>
                  </a:lnTo>
                  <a:lnTo>
                    <a:pt x="1328023" y="697130"/>
                  </a:lnTo>
                  <a:lnTo>
                    <a:pt x="1341675" y="658358"/>
                  </a:lnTo>
                  <a:lnTo>
                    <a:pt x="1351620" y="618508"/>
                  </a:lnTo>
                  <a:lnTo>
                    <a:pt x="1357701" y="577703"/>
                  </a:lnTo>
                  <a:lnTo>
                    <a:pt x="1359763" y="536066"/>
                  </a:lnTo>
                  <a:lnTo>
                    <a:pt x="1357701" y="494430"/>
                  </a:lnTo>
                  <a:lnTo>
                    <a:pt x="1351620" y="453625"/>
                  </a:lnTo>
                  <a:lnTo>
                    <a:pt x="1341675" y="413775"/>
                  </a:lnTo>
                  <a:lnTo>
                    <a:pt x="1328023" y="375003"/>
                  </a:lnTo>
                  <a:lnTo>
                    <a:pt x="1310819" y="337431"/>
                  </a:lnTo>
                  <a:lnTo>
                    <a:pt x="1290219" y="301184"/>
                  </a:lnTo>
                  <a:lnTo>
                    <a:pt x="1266381" y="266383"/>
                  </a:lnTo>
                  <a:lnTo>
                    <a:pt x="1239458" y="233153"/>
                  </a:lnTo>
                  <a:lnTo>
                    <a:pt x="1209609" y="201615"/>
                  </a:lnTo>
                  <a:lnTo>
                    <a:pt x="1176988" y="171894"/>
                  </a:lnTo>
                  <a:lnTo>
                    <a:pt x="1141752" y="144111"/>
                  </a:lnTo>
                  <a:lnTo>
                    <a:pt x="1104057" y="118391"/>
                  </a:lnTo>
                  <a:lnTo>
                    <a:pt x="1064059" y="94856"/>
                  </a:lnTo>
                  <a:lnTo>
                    <a:pt x="1021913" y="73628"/>
                  </a:lnTo>
                  <a:lnTo>
                    <a:pt x="977777" y="54832"/>
                  </a:lnTo>
                  <a:lnTo>
                    <a:pt x="931805" y="38591"/>
                  </a:lnTo>
                  <a:lnTo>
                    <a:pt x="884155" y="25026"/>
                  </a:lnTo>
                  <a:lnTo>
                    <a:pt x="834981" y="14261"/>
                  </a:lnTo>
                  <a:lnTo>
                    <a:pt x="784440" y="6420"/>
                  </a:lnTo>
                  <a:lnTo>
                    <a:pt x="732689" y="1625"/>
                  </a:lnTo>
                  <a:lnTo>
                    <a:pt x="679883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5123053" y="2255443"/>
              <a:ext cx="1360170" cy="1072515"/>
            </a:xfrm>
            <a:custGeom>
              <a:avLst/>
              <a:gdLst/>
              <a:ahLst/>
              <a:cxnLst/>
              <a:rect l="l" t="t" r="r" b="b"/>
              <a:pathLst>
                <a:path w="1360170" h="1072514">
                  <a:moveTo>
                    <a:pt x="0" y="536066"/>
                  </a:moveTo>
                  <a:lnTo>
                    <a:pt x="2061" y="494430"/>
                  </a:lnTo>
                  <a:lnTo>
                    <a:pt x="8143" y="453625"/>
                  </a:lnTo>
                  <a:lnTo>
                    <a:pt x="18088" y="413775"/>
                  </a:lnTo>
                  <a:lnTo>
                    <a:pt x="31740" y="375003"/>
                  </a:lnTo>
                  <a:lnTo>
                    <a:pt x="48944" y="337431"/>
                  </a:lnTo>
                  <a:lnTo>
                    <a:pt x="69544" y="301184"/>
                  </a:lnTo>
                  <a:lnTo>
                    <a:pt x="93383" y="266383"/>
                  </a:lnTo>
                  <a:lnTo>
                    <a:pt x="120305" y="233153"/>
                  </a:lnTo>
                  <a:lnTo>
                    <a:pt x="150155" y="201615"/>
                  </a:lnTo>
                  <a:lnTo>
                    <a:pt x="182775" y="171894"/>
                  </a:lnTo>
                  <a:lnTo>
                    <a:pt x="218012" y="144111"/>
                  </a:lnTo>
                  <a:lnTo>
                    <a:pt x="255707" y="118391"/>
                  </a:lnTo>
                  <a:lnTo>
                    <a:pt x="295705" y="94856"/>
                  </a:lnTo>
                  <a:lnTo>
                    <a:pt x="337851" y="73628"/>
                  </a:lnTo>
                  <a:lnTo>
                    <a:pt x="381988" y="54832"/>
                  </a:lnTo>
                  <a:lnTo>
                    <a:pt x="427960" y="38591"/>
                  </a:lnTo>
                  <a:lnTo>
                    <a:pt x="475610" y="25026"/>
                  </a:lnTo>
                  <a:lnTo>
                    <a:pt x="524784" y="14261"/>
                  </a:lnTo>
                  <a:lnTo>
                    <a:pt x="575325" y="6420"/>
                  </a:lnTo>
                  <a:lnTo>
                    <a:pt x="627076" y="1625"/>
                  </a:lnTo>
                  <a:lnTo>
                    <a:pt x="679883" y="0"/>
                  </a:lnTo>
                  <a:lnTo>
                    <a:pt x="732689" y="1625"/>
                  </a:lnTo>
                  <a:lnTo>
                    <a:pt x="784440" y="6420"/>
                  </a:lnTo>
                  <a:lnTo>
                    <a:pt x="834981" y="14261"/>
                  </a:lnTo>
                  <a:lnTo>
                    <a:pt x="884155" y="25026"/>
                  </a:lnTo>
                  <a:lnTo>
                    <a:pt x="931805" y="38591"/>
                  </a:lnTo>
                  <a:lnTo>
                    <a:pt x="977777" y="54832"/>
                  </a:lnTo>
                  <a:lnTo>
                    <a:pt x="1021913" y="73628"/>
                  </a:lnTo>
                  <a:lnTo>
                    <a:pt x="1064059" y="94856"/>
                  </a:lnTo>
                  <a:lnTo>
                    <a:pt x="1104057" y="118391"/>
                  </a:lnTo>
                  <a:lnTo>
                    <a:pt x="1141752" y="144111"/>
                  </a:lnTo>
                  <a:lnTo>
                    <a:pt x="1176988" y="171894"/>
                  </a:lnTo>
                  <a:lnTo>
                    <a:pt x="1209609" y="201615"/>
                  </a:lnTo>
                  <a:lnTo>
                    <a:pt x="1239458" y="233153"/>
                  </a:lnTo>
                  <a:lnTo>
                    <a:pt x="1266381" y="266383"/>
                  </a:lnTo>
                  <a:lnTo>
                    <a:pt x="1290219" y="301184"/>
                  </a:lnTo>
                  <a:lnTo>
                    <a:pt x="1310819" y="337431"/>
                  </a:lnTo>
                  <a:lnTo>
                    <a:pt x="1328023" y="375003"/>
                  </a:lnTo>
                  <a:lnTo>
                    <a:pt x="1341675" y="413775"/>
                  </a:lnTo>
                  <a:lnTo>
                    <a:pt x="1351620" y="453625"/>
                  </a:lnTo>
                  <a:lnTo>
                    <a:pt x="1357701" y="494430"/>
                  </a:lnTo>
                  <a:lnTo>
                    <a:pt x="1359763" y="536066"/>
                  </a:lnTo>
                  <a:lnTo>
                    <a:pt x="1357701" y="577703"/>
                  </a:lnTo>
                  <a:lnTo>
                    <a:pt x="1351620" y="618508"/>
                  </a:lnTo>
                  <a:lnTo>
                    <a:pt x="1341675" y="658358"/>
                  </a:lnTo>
                  <a:lnTo>
                    <a:pt x="1328023" y="697130"/>
                  </a:lnTo>
                  <a:lnTo>
                    <a:pt x="1310819" y="734702"/>
                  </a:lnTo>
                  <a:lnTo>
                    <a:pt x="1290219" y="770949"/>
                  </a:lnTo>
                  <a:lnTo>
                    <a:pt x="1266381" y="805750"/>
                  </a:lnTo>
                  <a:lnTo>
                    <a:pt x="1239458" y="838980"/>
                  </a:lnTo>
                  <a:lnTo>
                    <a:pt x="1209609" y="870518"/>
                  </a:lnTo>
                  <a:lnTo>
                    <a:pt x="1176988" y="900239"/>
                  </a:lnTo>
                  <a:lnTo>
                    <a:pt x="1141752" y="928022"/>
                  </a:lnTo>
                  <a:lnTo>
                    <a:pt x="1104057" y="953742"/>
                  </a:lnTo>
                  <a:lnTo>
                    <a:pt x="1064059" y="977277"/>
                  </a:lnTo>
                  <a:lnTo>
                    <a:pt x="1021913" y="998505"/>
                  </a:lnTo>
                  <a:lnTo>
                    <a:pt x="977777" y="1017301"/>
                  </a:lnTo>
                  <a:lnTo>
                    <a:pt x="931805" y="1033542"/>
                  </a:lnTo>
                  <a:lnTo>
                    <a:pt x="884155" y="1047107"/>
                  </a:lnTo>
                  <a:lnTo>
                    <a:pt x="834981" y="1057872"/>
                  </a:lnTo>
                  <a:lnTo>
                    <a:pt x="784440" y="1065713"/>
                  </a:lnTo>
                  <a:lnTo>
                    <a:pt x="732689" y="1070508"/>
                  </a:lnTo>
                  <a:lnTo>
                    <a:pt x="679883" y="1072134"/>
                  </a:lnTo>
                  <a:lnTo>
                    <a:pt x="627076" y="1070508"/>
                  </a:lnTo>
                  <a:lnTo>
                    <a:pt x="575325" y="1065713"/>
                  </a:lnTo>
                  <a:lnTo>
                    <a:pt x="524784" y="1057872"/>
                  </a:lnTo>
                  <a:lnTo>
                    <a:pt x="475610" y="1047107"/>
                  </a:lnTo>
                  <a:lnTo>
                    <a:pt x="427960" y="1033542"/>
                  </a:lnTo>
                  <a:lnTo>
                    <a:pt x="381988" y="1017301"/>
                  </a:lnTo>
                  <a:lnTo>
                    <a:pt x="337851" y="998505"/>
                  </a:lnTo>
                  <a:lnTo>
                    <a:pt x="295705" y="977277"/>
                  </a:lnTo>
                  <a:lnTo>
                    <a:pt x="255707" y="953742"/>
                  </a:lnTo>
                  <a:lnTo>
                    <a:pt x="218012" y="928022"/>
                  </a:lnTo>
                  <a:lnTo>
                    <a:pt x="182775" y="900239"/>
                  </a:lnTo>
                  <a:lnTo>
                    <a:pt x="150155" y="870518"/>
                  </a:lnTo>
                  <a:lnTo>
                    <a:pt x="120305" y="838980"/>
                  </a:lnTo>
                  <a:lnTo>
                    <a:pt x="93383" y="805750"/>
                  </a:lnTo>
                  <a:lnTo>
                    <a:pt x="69544" y="770949"/>
                  </a:lnTo>
                  <a:lnTo>
                    <a:pt x="48944" y="734702"/>
                  </a:lnTo>
                  <a:lnTo>
                    <a:pt x="31740" y="697130"/>
                  </a:lnTo>
                  <a:lnTo>
                    <a:pt x="18088" y="658358"/>
                  </a:lnTo>
                  <a:lnTo>
                    <a:pt x="8143" y="618508"/>
                  </a:lnTo>
                  <a:lnTo>
                    <a:pt x="2061" y="577703"/>
                  </a:lnTo>
                  <a:lnTo>
                    <a:pt x="0" y="536066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5378615" y="2495753"/>
            <a:ext cx="848994" cy="557530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algn="ctr" marL="12700" marR="5080">
              <a:lnSpc>
                <a:spcPts val="1370"/>
              </a:lnSpc>
              <a:spcBef>
                <a:spcPts val="204"/>
              </a:spcBef>
            </a:pPr>
            <a:r>
              <a:rPr dirty="0" sz="1200" spc="-250">
                <a:solidFill>
                  <a:srgbClr val="FFFFFF"/>
                </a:solidFill>
                <a:latin typeface="Nirmala UI"/>
                <a:cs typeface="Nirmala UI"/>
              </a:rPr>
              <a:t>দ্রুত</a:t>
            </a:r>
            <a:r>
              <a:rPr dirty="0" sz="12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330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1200">
                <a:solidFill>
                  <a:srgbClr val="FFFFFF"/>
                </a:solidFill>
                <a:latin typeface="Nirmala UI"/>
                <a:cs typeface="Nirmala UI"/>
              </a:rPr>
              <a:t> ও </a:t>
            </a:r>
            <a:r>
              <a:rPr dirty="0" sz="1200" spc="-10">
                <a:solidFill>
                  <a:srgbClr val="FFFFFF"/>
                </a:solidFill>
                <a:latin typeface="Nirmala UI"/>
                <a:cs typeface="Nirmala UI"/>
              </a:rPr>
              <a:t>তমথ্যি </a:t>
            </a:r>
            <a:r>
              <a:rPr dirty="0" sz="1200" spc="-105">
                <a:solidFill>
                  <a:srgbClr val="FFFFFF"/>
                </a:solidFill>
                <a:latin typeface="Nirmala UI"/>
                <a:cs typeface="Nirmala UI"/>
              </a:rPr>
              <a:t>আদান</a:t>
            </a:r>
            <a:r>
              <a:rPr dirty="0" sz="1200" spc="-105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200" spc="-90">
                <a:solidFill>
                  <a:srgbClr val="FFFFFF"/>
                </a:solidFill>
                <a:latin typeface="Nirmala UI"/>
                <a:cs typeface="Nirmala UI"/>
              </a:rPr>
              <a:t>প্রদান</a:t>
            </a:r>
            <a:endParaRPr sz="1200">
              <a:latin typeface="Nirmala UI"/>
              <a:cs typeface="Nirmala U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864609" y="3050019"/>
            <a:ext cx="1091565" cy="1091565"/>
            <a:chOff x="3864609" y="3050019"/>
            <a:chExt cx="1091565" cy="1091565"/>
          </a:xfrm>
        </p:grpSpPr>
        <p:sp>
          <p:nvSpPr>
            <p:cNvPr id="31" name="object 31"/>
            <p:cNvSpPr/>
            <p:nvPr/>
          </p:nvSpPr>
          <p:spPr>
            <a:xfrm>
              <a:off x="3874134" y="3059544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4" h="1072514">
                  <a:moveTo>
                    <a:pt x="536067" y="0"/>
                  </a:moveTo>
                  <a:lnTo>
                    <a:pt x="487568" y="2208"/>
                  </a:lnTo>
                  <a:lnTo>
                    <a:pt x="440230" y="8701"/>
                  </a:lnTo>
                  <a:lnTo>
                    <a:pt x="394248" y="19286"/>
                  </a:lnTo>
                  <a:lnTo>
                    <a:pt x="349816" y="33765"/>
                  </a:lnTo>
                  <a:lnTo>
                    <a:pt x="307130" y="51945"/>
                  </a:lnTo>
                  <a:lnTo>
                    <a:pt x="266385" y="73628"/>
                  </a:lnTo>
                  <a:lnTo>
                    <a:pt x="227777" y="98621"/>
                  </a:lnTo>
                  <a:lnTo>
                    <a:pt x="191502" y="126728"/>
                  </a:lnTo>
                  <a:lnTo>
                    <a:pt x="157754" y="157753"/>
                  </a:lnTo>
                  <a:lnTo>
                    <a:pt x="126729" y="191500"/>
                  </a:lnTo>
                  <a:lnTo>
                    <a:pt x="98622" y="227776"/>
                  </a:lnTo>
                  <a:lnTo>
                    <a:pt x="73629" y="266383"/>
                  </a:lnTo>
                  <a:lnTo>
                    <a:pt x="51945" y="307128"/>
                  </a:lnTo>
                  <a:lnTo>
                    <a:pt x="33766" y="349814"/>
                  </a:lnTo>
                  <a:lnTo>
                    <a:pt x="19286" y="394246"/>
                  </a:lnTo>
                  <a:lnTo>
                    <a:pt x="8702" y="440229"/>
                  </a:lnTo>
                  <a:lnTo>
                    <a:pt x="2208" y="487568"/>
                  </a:lnTo>
                  <a:lnTo>
                    <a:pt x="0" y="536066"/>
                  </a:lnTo>
                  <a:lnTo>
                    <a:pt x="2208" y="584565"/>
                  </a:lnTo>
                  <a:lnTo>
                    <a:pt x="8702" y="631904"/>
                  </a:lnTo>
                  <a:lnTo>
                    <a:pt x="19286" y="677887"/>
                  </a:lnTo>
                  <a:lnTo>
                    <a:pt x="33766" y="722319"/>
                  </a:lnTo>
                  <a:lnTo>
                    <a:pt x="51945" y="765005"/>
                  </a:lnTo>
                  <a:lnTo>
                    <a:pt x="73629" y="805750"/>
                  </a:lnTo>
                  <a:lnTo>
                    <a:pt x="98622" y="844357"/>
                  </a:lnTo>
                  <a:lnTo>
                    <a:pt x="126729" y="880633"/>
                  </a:lnTo>
                  <a:lnTo>
                    <a:pt x="157754" y="914380"/>
                  </a:lnTo>
                  <a:lnTo>
                    <a:pt x="191502" y="945405"/>
                  </a:lnTo>
                  <a:lnTo>
                    <a:pt x="227777" y="973512"/>
                  </a:lnTo>
                  <a:lnTo>
                    <a:pt x="266385" y="998505"/>
                  </a:lnTo>
                  <a:lnTo>
                    <a:pt x="307130" y="1020188"/>
                  </a:lnTo>
                  <a:lnTo>
                    <a:pt x="349816" y="1038368"/>
                  </a:lnTo>
                  <a:lnTo>
                    <a:pt x="394248" y="1052847"/>
                  </a:lnTo>
                  <a:lnTo>
                    <a:pt x="440230" y="1063432"/>
                  </a:lnTo>
                  <a:lnTo>
                    <a:pt x="487568" y="1069925"/>
                  </a:lnTo>
                  <a:lnTo>
                    <a:pt x="536067" y="1072134"/>
                  </a:lnTo>
                  <a:lnTo>
                    <a:pt x="584565" y="1069925"/>
                  </a:lnTo>
                  <a:lnTo>
                    <a:pt x="631903" y="1063432"/>
                  </a:lnTo>
                  <a:lnTo>
                    <a:pt x="677885" y="1052847"/>
                  </a:lnTo>
                  <a:lnTo>
                    <a:pt x="722317" y="1038368"/>
                  </a:lnTo>
                  <a:lnTo>
                    <a:pt x="765003" y="1020188"/>
                  </a:lnTo>
                  <a:lnTo>
                    <a:pt x="805748" y="998505"/>
                  </a:lnTo>
                  <a:lnTo>
                    <a:pt x="844356" y="973512"/>
                  </a:lnTo>
                  <a:lnTo>
                    <a:pt x="880631" y="945405"/>
                  </a:lnTo>
                  <a:lnTo>
                    <a:pt x="914379" y="914380"/>
                  </a:lnTo>
                  <a:lnTo>
                    <a:pt x="945404" y="880633"/>
                  </a:lnTo>
                  <a:lnTo>
                    <a:pt x="973511" y="844357"/>
                  </a:lnTo>
                  <a:lnTo>
                    <a:pt x="998504" y="805750"/>
                  </a:lnTo>
                  <a:lnTo>
                    <a:pt x="1020188" y="765005"/>
                  </a:lnTo>
                  <a:lnTo>
                    <a:pt x="1038367" y="722319"/>
                  </a:lnTo>
                  <a:lnTo>
                    <a:pt x="1052847" y="677887"/>
                  </a:lnTo>
                  <a:lnTo>
                    <a:pt x="1063431" y="631904"/>
                  </a:lnTo>
                  <a:lnTo>
                    <a:pt x="1069925" y="584565"/>
                  </a:lnTo>
                  <a:lnTo>
                    <a:pt x="1072134" y="536066"/>
                  </a:lnTo>
                  <a:lnTo>
                    <a:pt x="1069925" y="487568"/>
                  </a:lnTo>
                  <a:lnTo>
                    <a:pt x="1063431" y="440229"/>
                  </a:lnTo>
                  <a:lnTo>
                    <a:pt x="1052847" y="394246"/>
                  </a:lnTo>
                  <a:lnTo>
                    <a:pt x="1038367" y="349814"/>
                  </a:lnTo>
                  <a:lnTo>
                    <a:pt x="1020188" y="307128"/>
                  </a:lnTo>
                  <a:lnTo>
                    <a:pt x="998504" y="266383"/>
                  </a:lnTo>
                  <a:lnTo>
                    <a:pt x="973511" y="227776"/>
                  </a:lnTo>
                  <a:lnTo>
                    <a:pt x="945404" y="191500"/>
                  </a:lnTo>
                  <a:lnTo>
                    <a:pt x="914379" y="157753"/>
                  </a:lnTo>
                  <a:lnTo>
                    <a:pt x="880631" y="126728"/>
                  </a:lnTo>
                  <a:lnTo>
                    <a:pt x="844356" y="98621"/>
                  </a:lnTo>
                  <a:lnTo>
                    <a:pt x="805748" y="73628"/>
                  </a:lnTo>
                  <a:lnTo>
                    <a:pt x="765003" y="51945"/>
                  </a:lnTo>
                  <a:lnTo>
                    <a:pt x="722317" y="33765"/>
                  </a:lnTo>
                  <a:lnTo>
                    <a:pt x="677885" y="19286"/>
                  </a:lnTo>
                  <a:lnTo>
                    <a:pt x="631903" y="8701"/>
                  </a:lnTo>
                  <a:lnTo>
                    <a:pt x="584565" y="2208"/>
                  </a:lnTo>
                  <a:lnTo>
                    <a:pt x="536067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3874134" y="3059544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4" h="1072514">
                  <a:moveTo>
                    <a:pt x="0" y="536066"/>
                  </a:moveTo>
                  <a:lnTo>
                    <a:pt x="2208" y="487568"/>
                  </a:lnTo>
                  <a:lnTo>
                    <a:pt x="8702" y="440229"/>
                  </a:lnTo>
                  <a:lnTo>
                    <a:pt x="19286" y="394246"/>
                  </a:lnTo>
                  <a:lnTo>
                    <a:pt x="33766" y="349814"/>
                  </a:lnTo>
                  <a:lnTo>
                    <a:pt x="51945" y="307128"/>
                  </a:lnTo>
                  <a:lnTo>
                    <a:pt x="73629" y="266383"/>
                  </a:lnTo>
                  <a:lnTo>
                    <a:pt x="98622" y="227776"/>
                  </a:lnTo>
                  <a:lnTo>
                    <a:pt x="126729" y="191500"/>
                  </a:lnTo>
                  <a:lnTo>
                    <a:pt x="157754" y="157753"/>
                  </a:lnTo>
                  <a:lnTo>
                    <a:pt x="191502" y="126728"/>
                  </a:lnTo>
                  <a:lnTo>
                    <a:pt x="227777" y="98621"/>
                  </a:lnTo>
                  <a:lnTo>
                    <a:pt x="266385" y="73628"/>
                  </a:lnTo>
                  <a:lnTo>
                    <a:pt x="307130" y="51945"/>
                  </a:lnTo>
                  <a:lnTo>
                    <a:pt x="349816" y="33765"/>
                  </a:lnTo>
                  <a:lnTo>
                    <a:pt x="394248" y="19286"/>
                  </a:lnTo>
                  <a:lnTo>
                    <a:pt x="440230" y="8701"/>
                  </a:lnTo>
                  <a:lnTo>
                    <a:pt x="487568" y="2208"/>
                  </a:lnTo>
                  <a:lnTo>
                    <a:pt x="536067" y="0"/>
                  </a:lnTo>
                  <a:lnTo>
                    <a:pt x="584565" y="2208"/>
                  </a:lnTo>
                  <a:lnTo>
                    <a:pt x="631903" y="8701"/>
                  </a:lnTo>
                  <a:lnTo>
                    <a:pt x="677885" y="19286"/>
                  </a:lnTo>
                  <a:lnTo>
                    <a:pt x="722317" y="33765"/>
                  </a:lnTo>
                  <a:lnTo>
                    <a:pt x="765003" y="51945"/>
                  </a:lnTo>
                  <a:lnTo>
                    <a:pt x="805748" y="73628"/>
                  </a:lnTo>
                  <a:lnTo>
                    <a:pt x="844356" y="98621"/>
                  </a:lnTo>
                  <a:lnTo>
                    <a:pt x="880631" y="126728"/>
                  </a:lnTo>
                  <a:lnTo>
                    <a:pt x="914379" y="157753"/>
                  </a:lnTo>
                  <a:lnTo>
                    <a:pt x="945404" y="191500"/>
                  </a:lnTo>
                  <a:lnTo>
                    <a:pt x="973511" y="227776"/>
                  </a:lnTo>
                  <a:lnTo>
                    <a:pt x="998504" y="266383"/>
                  </a:lnTo>
                  <a:lnTo>
                    <a:pt x="1020188" y="307128"/>
                  </a:lnTo>
                  <a:lnTo>
                    <a:pt x="1038367" y="349814"/>
                  </a:lnTo>
                  <a:lnTo>
                    <a:pt x="1052847" y="394246"/>
                  </a:lnTo>
                  <a:lnTo>
                    <a:pt x="1063431" y="440229"/>
                  </a:lnTo>
                  <a:lnTo>
                    <a:pt x="1069925" y="487568"/>
                  </a:lnTo>
                  <a:lnTo>
                    <a:pt x="1072134" y="536066"/>
                  </a:lnTo>
                  <a:lnTo>
                    <a:pt x="1069925" y="584565"/>
                  </a:lnTo>
                  <a:lnTo>
                    <a:pt x="1063431" y="631904"/>
                  </a:lnTo>
                  <a:lnTo>
                    <a:pt x="1052847" y="677887"/>
                  </a:lnTo>
                  <a:lnTo>
                    <a:pt x="1038367" y="722319"/>
                  </a:lnTo>
                  <a:lnTo>
                    <a:pt x="1020188" y="765005"/>
                  </a:lnTo>
                  <a:lnTo>
                    <a:pt x="998504" y="805750"/>
                  </a:lnTo>
                  <a:lnTo>
                    <a:pt x="973511" y="844357"/>
                  </a:lnTo>
                  <a:lnTo>
                    <a:pt x="945404" y="880633"/>
                  </a:lnTo>
                  <a:lnTo>
                    <a:pt x="914379" y="914380"/>
                  </a:lnTo>
                  <a:lnTo>
                    <a:pt x="880631" y="945405"/>
                  </a:lnTo>
                  <a:lnTo>
                    <a:pt x="844356" y="973512"/>
                  </a:lnTo>
                  <a:lnTo>
                    <a:pt x="805748" y="998505"/>
                  </a:lnTo>
                  <a:lnTo>
                    <a:pt x="765003" y="1020188"/>
                  </a:lnTo>
                  <a:lnTo>
                    <a:pt x="722317" y="1038368"/>
                  </a:lnTo>
                  <a:lnTo>
                    <a:pt x="677885" y="1052847"/>
                  </a:lnTo>
                  <a:lnTo>
                    <a:pt x="631903" y="1063432"/>
                  </a:lnTo>
                  <a:lnTo>
                    <a:pt x="584565" y="1069925"/>
                  </a:lnTo>
                  <a:lnTo>
                    <a:pt x="536067" y="1072134"/>
                  </a:lnTo>
                  <a:lnTo>
                    <a:pt x="487568" y="1069925"/>
                  </a:lnTo>
                  <a:lnTo>
                    <a:pt x="440230" y="1063432"/>
                  </a:lnTo>
                  <a:lnTo>
                    <a:pt x="394248" y="1052847"/>
                  </a:lnTo>
                  <a:lnTo>
                    <a:pt x="349816" y="1038368"/>
                  </a:lnTo>
                  <a:lnTo>
                    <a:pt x="307130" y="1020188"/>
                  </a:lnTo>
                  <a:lnTo>
                    <a:pt x="266385" y="998505"/>
                  </a:lnTo>
                  <a:lnTo>
                    <a:pt x="227777" y="973512"/>
                  </a:lnTo>
                  <a:lnTo>
                    <a:pt x="191502" y="945405"/>
                  </a:lnTo>
                  <a:lnTo>
                    <a:pt x="157754" y="914380"/>
                  </a:lnTo>
                  <a:lnTo>
                    <a:pt x="126729" y="880633"/>
                  </a:lnTo>
                  <a:lnTo>
                    <a:pt x="98622" y="844357"/>
                  </a:lnTo>
                  <a:lnTo>
                    <a:pt x="73629" y="805750"/>
                  </a:lnTo>
                  <a:lnTo>
                    <a:pt x="51945" y="765005"/>
                  </a:lnTo>
                  <a:lnTo>
                    <a:pt x="33766" y="722319"/>
                  </a:lnTo>
                  <a:lnTo>
                    <a:pt x="19286" y="677887"/>
                  </a:lnTo>
                  <a:lnTo>
                    <a:pt x="8702" y="631904"/>
                  </a:lnTo>
                  <a:lnTo>
                    <a:pt x="2208" y="584565"/>
                  </a:lnTo>
                  <a:lnTo>
                    <a:pt x="0" y="536066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/>
          <p:cNvSpPr/>
          <p:nvPr/>
        </p:nvSpPr>
        <p:spPr>
          <a:xfrm>
            <a:off x="4903753" y="3064497"/>
            <a:ext cx="255904" cy="313690"/>
          </a:xfrm>
          <a:custGeom>
            <a:avLst/>
            <a:gdLst/>
            <a:ahLst/>
            <a:cxnLst/>
            <a:rect l="l" t="t" r="r" b="b"/>
            <a:pathLst>
              <a:path w="255904" h="313689">
                <a:moveTo>
                  <a:pt x="64503" y="0"/>
                </a:moveTo>
                <a:lnTo>
                  <a:pt x="100685" y="62669"/>
                </a:lnTo>
                <a:lnTo>
                  <a:pt x="0" y="120799"/>
                </a:lnTo>
                <a:lnTo>
                  <a:pt x="108551" y="308817"/>
                </a:lnTo>
                <a:lnTo>
                  <a:pt x="209236" y="250687"/>
                </a:lnTo>
                <a:lnTo>
                  <a:pt x="245424" y="313367"/>
                </a:lnTo>
                <a:lnTo>
                  <a:pt x="255650" y="98553"/>
                </a:lnTo>
                <a:lnTo>
                  <a:pt x="64503" y="0"/>
                </a:lnTo>
                <a:close/>
              </a:path>
            </a:pathLst>
          </a:custGeom>
          <a:solidFill>
            <a:srgbClr val="DFADA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4083767" y="3396983"/>
            <a:ext cx="653415" cy="373380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 marR="5080" indent="1270">
              <a:lnSpc>
                <a:spcPts val="1300"/>
              </a:lnSpc>
              <a:spcBef>
                <a:spcPts val="260"/>
              </a:spcBef>
            </a:pPr>
            <a:r>
              <a:rPr dirty="0" sz="1200" spc="-200">
                <a:solidFill>
                  <a:srgbClr val="FFFFFF"/>
                </a:solidFill>
                <a:latin typeface="Nirmala UI"/>
                <a:cs typeface="Nirmala UI"/>
              </a:rPr>
              <a:t>রবমনাদন</a:t>
            </a:r>
            <a:r>
              <a:rPr dirty="0" sz="12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6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200" spc="-140">
                <a:solidFill>
                  <a:srgbClr val="FFFFFF"/>
                </a:solidFill>
                <a:latin typeface="Nirmala UI"/>
                <a:cs typeface="Nirmala UI"/>
              </a:rPr>
              <a:t>সময়</a:t>
            </a:r>
            <a:r>
              <a:rPr dirty="0" sz="12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Nirmala UI"/>
                <a:cs typeface="Nirmala UI"/>
              </a:rPr>
              <a:t>সােয়</a:t>
            </a:r>
            <a:endParaRPr sz="1200">
              <a:latin typeface="Nirmala UI"/>
              <a:cs typeface="Nirmala U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380801" y="3050019"/>
            <a:ext cx="1360805" cy="1091565"/>
            <a:chOff x="6380801" y="3050019"/>
            <a:chExt cx="1360805" cy="1091565"/>
          </a:xfrm>
        </p:grpSpPr>
        <p:sp>
          <p:nvSpPr>
            <p:cNvPr id="10" name="object 10"/>
            <p:cNvSpPr/>
            <p:nvPr/>
          </p:nvSpPr>
          <p:spPr>
            <a:xfrm>
              <a:off x="6380801" y="3057923"/>
              <a:ext cx="255904" cy="313690"/>
            </a:xfrm>
            <a:custGeom>
              <a:avLst/>
              <a:gdLst/>
              <a:ahLst/>
              <a:cxnLst/>
              <a:rect l="l" t="t" r="r" b="b"/>
              <a:pathLst>
                <a:path w="255904" h="313689">
                  <a:moveTo>
                    <a:pt x="245418" y="0"/>
                  </a:moveTo>
                  <a:lnTo>
                    <a:pt x="209236" y="62669"/>
                  </a:lnTo>
                  <a:lnTo>
                    <a:pt x="108551" y="4539"/>
                  </a:lnTo>
                  <a:lnTo>
                    <a:pt x="0" y="192557"/>
                  </a:lnTo>
                  <a:lnTo>
                    <a:pt x="100685" y="250687"/>
                  </a:lnTo>
                  <a:lnTo>
                    <a:pt x="64497" y="313367"/>
                  </a:lnTo>
                  <a:lnTo>
                    <a:pt x="255644" y="214814"/>
                  </a:lnTo>
                  <a:lnTo>
                    <a:pt x="245418" y="0"/>
                  </a:lnTo>
                  <a:close/>
                </a:path>
              </a:pathLst>
            </a:custGeom>
            <a:solidFill>
              <a:srgbClr val="DFADA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659613" y="3059544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5" h="1072514">
                  <a:moveTo>
                    <a:pt x="536067" y="0"/>
                  </a:moveTo>
                  <a:lnTo>
                    <a:pt x="487568" y="2208"/>
                  </a:lnTo>
                  <a:lnTo>
                    <a:pt x="440230" y="8701"/>
                  </a:lnTo>
                  <a:lnTo>
                    <a:pt x="394248" y="19286"/>
                  </a:lnTo>
                  <a:lnTo>
                    <a:pt x="349816" y="33765"/>
                  </a:lnTo>
                  <a:lnTo>
                    <a:pt x="307130" y="51945"/>
                  </a:lnTo>
                  <a:lnTo>
                    <a:pt x="266385" y="73628"/>
                  </a:lnTo>
                  <a:lnTo>
                    <a:pt x="227777" y="98621"/>
                  </a:lnTo>
                  <a:lnTo>
                    <a:pt x="191502" y="126728"/>
                  </a:lnTo>
                  <a:lnTo>
                    <a:pt x="157754" y="157753"/>
                  </a:lnTo>
                  <a:lnTo>
                    <a:pt x="126729" y="191500"/>
                  </a:lnTo>
                  <a:lnTo>
                    <a:pt x="98622" y="227776"/>
                  </a:lnTo>
                  <a:lnTo>
                    <a:pt x="73629" y="266383"/>
                  </a:lnTo>
                  <a:lnTo>
                    <a:pt x="51945" y="307128"/>
                  </a:lnTo>
                  <a:lnTo>
                    <a:pt x="33766" y="349814"/>
                  </a:lnTo>
                  <a:lnTo>
                    <a:pt x="19286" y="394246"/>
                  </a:lnTo>
                  <a:lnTo>
                    <a:pt x="8702" y="440229"/>
                  </a:lnTo>
                  <a:lnTo>
                    <a:pt x="2208" y="487568"/>
                  </a:lnTo>
                  <a:lnTo>
                    <a:pt x="0" y="536066"/>
                  </a:lnTo>
                  <a:lnTo>
                    <a:pt x="2208" y="584565"/>
                  </a:lnTo>
                  <a:lnTo>
                    <a:pt x="8702" y="631904"/>
                  </a:lnTo>
                  <a:lnTo>
                    <a:pt x="19286" y="677887"/>
                  </a:lnTo>
                  <a:lnTo>
                    <a:pt x="33766" y="722319"/>
                  </a:lnTo>
                  <a:lnTo>
                    <a:pt x="51945" y="765005"/>
                  </a:lnTo>
                  <a:lnTo>
                    <a:pt x="73629" y="805750"/>
                  </a:lnTo>
                  <a:lnTo>
                    <a:pt x="98622" y="844357"/>
                  </a:lnTo>
                  <a:lnTo>
                    <a:pt x="126729" y="880633"/>
                  </a:lnTo>
                  <a:lnTo>
                    <a:pt x="157754" y="914380"/>
                  </a:lnTo>
                  <a:lnTo>
                    <a:pt x="191502" y="945405"/>
                  </a:lnTo>
                  <a:lnTo>
                    <a:pt x="227777" y="973512"/>
                  </a:lnTo>
                  <a:lnTo>
                    <a:pt x="266385" y="998505"/>
                  </a:lnTo>
                  <a:lnTo>
                    <a:pt x="307130" y="1020188"/>
                  </a:lnTo>
                  <a:lnTo>
                    <a:pt x="349816" y="1038368"/>
                  </a:lnTo>
                  <a:lnTo>
                    <a:pt x="394248" y="1052847"/>
                  </a:lnTo>
                  <a:lnTo>
                    <a:pt x="440230" y="1063432"/>
                  </a:lnTo>
                  <a:lnTo>
                    <a:pt x="487568" y="1069925"/>
                  </a:lnTo>
                  <a:lnTo>
                    <a:pt x="536067" y="1072134"/>
                  </a:lnTo>
                  <a:lnTo>
                    <a:pt x="584565" y="1069925"/>
                  </a:lnTo>
                  <a:lnTo>
                    <a:pt x="631903" y="1063432"/>
                  </a:lnTo>
                  <a:lnTo>
                    <a:pt x="677885" y="1052847"/>
                  </a:lnTo>
                  <a:lnTo>
                    <a:pt x="722317" y="1038368"/>
                  </a:lnTo>
                  <a:lnTo>
                    <a:pt x="765003" y="1020188"/>
                  </a:lnTo>
                  <a:lnTo>
                    <a:pt x="805748" y="998505"/>
                  </a:lnTo>
                  <a:lnTo>
                    <a:pt x="844356" y="973512"/>
                  </a:lnTo>
                  <a:lnTo>
                    <a:pt x="880631" y="945405"/>
                  </a:lnTo>
                  <a:lnTo>
                    <a:pt x="914379" y="914380"/>
                  </a:lnTo>
                  <a:lnTo>
                    <a:pt x="945404" y="880633"/>
                  </a:lnTo>
                  <a:lnTo>
                    <a:pt x="973511" y="844357"/>
                  </a:lnTo>
                  <a:lnTo>
                    <a:pt x="998504" y="805750"/>
                  </a:lnTo>
                  <a:lnTo>
                    <a:pt x="1020188" y="765005"/>
                  </a:lnTo>
                  <a:lnTo>
                    <a:pt x="1038367" y="722319"/>
                  </a:lnTo>
                  <a:lnTo>
                    <a:pt x="1052847" y="677887"/>
                  </a:lnTo>
                  <a:lnTo>
                    <a:pt x="1063431" y="631904"/>
                  </a:lnTo>
                  <a:lnTo>
                    <a:pt x="1069925" y="584565"/>
                  </a:lnTo>
                  <a:lnTo>
                    <a:pt x="1072134" y="536066"/>
                  </a:lnTo>
                  <a:lnTo>
                    <a:pt x="1069925" y="487568"/>
                  </a:lnTo>
                  <a:lnTo>
                    <a:pt x="1063431" y="440229"/>
                  </a:lnTo>
                  <a:lnTo>
                    <a:pt x="1052847" y="394246"/>
                  </a:lnTo>
                  <a:lnTo>
                    <a:pt x="1038367" y="349814"/>
                  </a:lnTo>
                  <a:lnTo>
                    <a:pt x="1020188" y="307128"/>
                  </a:lnTo>
                  <a:lnTo>
                    <a:pt x="998504" y="266383"/>
                  </a:lnTo>
                  <a:lnTo>
                    <a:pt x="973511" y="227776"/>
                  </a:lnTo>
                  <a:lnTo>
                    <a:pt x="945404" y="191500"/>
                  </a:lnTo>
                  <a:lnTo>
                    <a:pt x="914379" y="157753"/>
                  </a:lnTo>
                  <a:lnTo>
                    <a:pt x="880631" y="126728"/>
                  </a:lnTo>
                  <a:lnTo>
                    <a:pt x="844356" y="98621"/>
                  </a:lnTo>
                  <a:lnTo>
                    <a:pt x="805748" y="73628"/>
                  </a:lnTo>
                  <a:lnTo>
                    <a:pt x="765003" y="51945"/>
                  </a:lnTo>
                  <a:lnTo>
                    <a:pt x="722317" y="33765"/>
                  </a:lnTo>
                  <a:lnTo>
                    <a:pt x="677885" y="19286"/>
                  </a:lnTo>
                  <a:lnTo>
                    <a:pt x="631903" y="8701"/>
                  </a:lnTo>
                  <a:lnTo>
                    <a:pt x="584565" y="2208"/>
                  </a:lnTo>
                  <a:lnTo>
                    <a:pt x="536067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659613" y="3059544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5" h="1072514">
                  <a:moveTo>
                    <a:pt x="0" y="536066"/>
                  </a:moveTo>
                  <a:lnTo>
                    <a:pt x="2208" y="487568"/>
                  </a:lnTo>
                  <a:lnTo>
                    <a:pt x="8702" y="440229"/>
                  </a:lnTo>
                  <a:lnTo>
                    <a:pt x="19286" y="394246"/>
                  </a:lnTo>
                  <a:lnTo>
                    <a:pt x="33766" y="349814"/>
                  </a:lnTo>
                  <a:lnTo>
                    <a:pt x="51945" y="307128"/>
                  </a:lnTo>
                  <a:lnTo>
                    <a:pt x="73629" y="266383"/>
                  </a:lnTo>
                  <a:lnTo>
                    <a:pt x="98622" y="227776"/>
                  </a:lnTo>
                  <a:lnTo>
                    <a:pt x="126729" y="191500"/>
                  </a:lnTo>
                  <a:lnTo>
                    <a:pt x="157754" y="157753"/>
                  </a:lnTo>
                  <a:lnTo>
                    <a:pt x="191502" y="126728"/>
                  </a:lnTo>
                  <a:lnTo>
                    <a:pt x="227777" y="98621"/>
                  </a:lnTo>
                  <a:lnTo>
                    <a:pt x="266385" y="73628"/>
                  </a:lnTo>
                  <a:lnTo>
                    <a:pt x="307130" y="51945"/>
                  </a:lnTo>
                  <a:lnTo>
                    <a:pt x="349816" y="33765"/>
                  </a:lnTo>
                  <a:lnTo>
                    <a:pt x="394248" y="19286"/>
                  </a:lnTo>
                  <a:lnTo>
                    <a:pt x="440230" y="8701"/>
                  </a:lnTo>
                  <a:lnTo>
                    <a:pt x="487568" y="2208"/>
                  </a:lnTo>
                  <a:lnTo>
                    <a:pt x="536067" y="0"/>
                  </a:lnTo>
                  <a:lnTo>
                    <a:pt x="584565" y="2208"/>
                  </a:lnTo>
                  <a:lnTo>
                    <a:pt x="631903" y="8701"/>
                  </a:lnTo>
                  <a:lnTo>
                    <a:pt x="677885" y="19286"/>
                  </a:lnTo>
                  <a:lnTo>
                    <a:pt x="722317" y="33765"/>
                  </a:lnTo>
                  <a:lnTo>
                    <a:pt x="765003" y="51945"/>
                  </a:lnTo>
                  <a:lnTo>
                    <a:pt x="805748" y="73628"/>
                  </a:lnTo>
                  <a:lnTo>
                    <a:pt x="844356" y="98621"/>
                  </a:lnTo>
                  <a:lnTo>
                    <a:pt x="880631" y="126728"/>
                  </a:lnTo>
                  <a:lnTo>
                    <a:pt x="914379" y="157753"/>
                  </a:lnTo>
                  <a:lnTo>
                    <a:pt x="945404" y="191500"/>
                  </a:lnTo>
                  <a:lnTo>
                    <a:pt x="973511" y="227776"/>
                  </a:lnTo>
                  <a:lnTo>
                    <a:pt x="998504" y="266383"/>
                  </a:lnTo>
                  <a:lnTo>
                    <a:pt x="1020188" y="307128"/>
                  </a:lnTo>
                  <a:lnTo>
                    <a:pt x="1038367" y="349814"/>
                  </a:lnTo>
                  <a:lnTo>
                    <a:pt x="1052847" y="394246"/>
                  </a:lnTo>
                  <a:lnTo>
                    <a:pt x="1063431" y="440229"/>
                  </a:lnTo>
                  <a:lnTo>
                    <a:pt x="1069925" y="487568"/>
                  </a:lnTo>
                  <a:lnTo>
                    <a:pt x="1072134" y="536066"/>
                  </a:lnTo>
                  <a:lnTo>
                    <a:pt x="1069925" y="584565"/>
                  </a:lnTo>
                  <a:lnTo>
                    <a:pt x="1063431" y="631904"/>
                  </a:lnTo>
                  <a:lnTo>
                    <a:pt x="1052847" y="677887"/>
                  </a:lnTo>
                  <a:lnTo>
                    <a:pt x="1038367" y="722319"/>
                  </a:lnTo>
                  <a:lnTo>
                    <a:pt x="1020188" y="765005"/>
                  </a:lnTo>
                  <a:lnTo>
                    <a:pt x="998504" y="805750"/>
                  </a:lnTo>
                  <a:lnTo>
                    <a:pt x="973511" y="844357"/>
                  </a:lnTo>
                  <a:lnTo>
                    <a:pt x="945404" y="880633"/>
                  </a:lnTo>
                  <a:lnTo>
                    <a:pt x="914379" y="914380"/>
                  </a:lnTo>
                  <a:lnTo>
                    <a:pt x="880631" y="945405"/>
                  </a:lnTo>
                  <a:lnTo>
                    <a:pt x="844356" y="973512"/>
                  </a:lnTo>
                  <a:lnTo>
                    <a:pt x="805748" y="998505"/>
                  </a:lnTo>
                  <a:lnTo>
                    <a:pt x="765003" y="1020188"/>
                  </a:lnTo>
                  <a:lnTo>
                    <a:pt x="722317" y="1038368"/>
                  </a:lnTo>
                  <a:lnTo>
                    <a:pt x="677885" y="1052847"/>
                  </a:lnTo>
                  <a:lnTo>
                    <a:pt x="631903" y="1063432"/>
                  </a:lnTo>
                  <a:lnTo>
                    <a:pt x="584565" y="1069925"/>
                  </a:lnTo>
                  <a:lnTo>
                    <a:pt x="536067" y="1072134"/>
                  </a:lnTo>
                  <a:lnTo>
                    <a:pt x="487568" y="1069925"/>
                  </a:lnTo>
                  <a:lnTo>
                    <a:pt x="440230" y="1063432"/>
                  </a:lnTo>
                  <a:lnTo>
                    <a:pt x="394248" y="1052847"/>
                  </a:lnTo>
                  <a:lnTo>
                    <a:pt x="349816" y="1038368"/>
                  </a:lnTo>
                  <a:lnTo>
                    <a:pt x="307130" y="1020188"/>
                  </a:lnTo>
                  <a:lnTo>
                    <a:pt x="266385" y="998505"/>
                  </a:lnTo>
                  <a:lnTo>
                    <a:pt x="227777" y="973512"/>
                  </a:lnTo>
                  <a:lnTo>
                    <a:pt x="191502" y="945405"/>
                  </a:lnTo>
                  <a:lnTo>
                    <a:pt x="157754" y="914380"/>
                  </a:lnTo>
                  <a:lnTo>
                    <a:pt x="126729" y="880633"/>
                  </a:lnTo>
                  <a:lnTo>
                    <a:pt x="98622" y="844357"/>
                  </a:lnTo>
                  <a:lnTo>
                    <a:pt x="73629" y="805750"/>
                  </a:lnTo>
                  <a:lnTo>
                    <a:pt x="51945" y="765005"/>
                  </a:lnTo>
                  <a:lnTo>
                    <a:pt x="33766" y="722319"/>
                  </a:lnTo>
                  <a:lnTo>
                    <a:pt x="19286" y="677887"/>
                  </a:lnTo>
                  <a:lnTo>
                    <a:pt x="8702" y="631904"/>
                  </a:lnTo>
                  <a:lnTo>
                    <a:pt x="2208" y="584565"/>
                  </a:lnTo>
                  <a:lnTo>
                    <a:pt x="0" y="536066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6848002" y="3309746"/>
            <a:ext cx="695325" cy="547370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algn="ctr" marL="12700" marR="5080">
              <a:lnSpc>
                <a:spcPct val="92700"/>
              </a:lnSpc>
              <a:spcBef>
                <a:spcPts val="204"/>
              </a:spcBef>
            </a:pPr>
            <a:r>
              <a:rPr dirty="0" sz="1200" spc="-170">
                <a:solidFill>
                  <a:srgbClr val="FFFFFF"/>
                </a:solidFill>
                <a:latin typeface="Nirmala UI"/>
                <a:cs typeface="Nirmala UI"/>
              </a:rPr>
              <a:t>রিক্ষা</a:t>
            </a:r>
            <a:r>
              <a:rPr dirty="0" sz="12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459">
                <a:solidFill>
                  <a:srgbClr val="FFFFFF"/>
                </a:solidFill>
                <a:latin typeface="Nirmala UI"/>
                <a:cs typeface="Nirmala UI"/>
              </a:rPr>
              <a:t>মক্ষমত্র</a:t>
            </a:r>
            <a:r>
              <a:rPr dirty="0" sz="1200" spc="-10">
                <a:solidFill>
                  <a:srgbClr val="FFFFFF"/>
                </a:solidFill>
                <a:latin typeface="Nirmala UI"/>
                <a:cs typeface="Nirmala UI"/>
              </a:rPr>
              <a:t> তবিরবক </a:t>
            </a:r>
            <a:r>
              <a:rPr dirty="0" sz="1200" spc="-45">
                <a:solidFill>
                  <a:srgbClr val="FFFFFF"/>
                </a:solidFill>
                <a:latin typeface="Nirmala UI"/>
                <a:cs typeface="Nirmala UI"/>
              </a:rPr>
              <a:t>পরিবতথন</a:t>
            </a:r>
            <a:endParaRPr sz="1200">
              <a:latin typeface="Nirmala UI"/>
              <a:cs typeface="Nirmala U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229277" y="4265697"/>
            <a:ext cx="361950" cy="284480"/>
          </a:xfrm>
          <a:custGeom>
            <a:avLst/>
            <a:gdLst/>
            <a:ahLst/>
            <a:cxnLst/>
            <a:rect l="l" t="t" r="r" b="b"/>
            <a:pathLst>
              <a:path w="361950" h="284479">
                <a:moveTo>
                  <a:pt x="0" y="142058"/>
                </a:moveTo>
                <a:lnTo>
                  <a:pt x="72364" y="142058"/>
                </a:lnTo>
                <a:lnTo>
                  <a:pt x="72364" y="284115"/>
                </a:lnTo>
                <a:lnTo>
                  <a:pt x="289471" y="284115"/>
                </a:lnTo>
                <a:lnTo>
                  <a:pt x="289471" y="142058"/>
                </a:lnTo>
                <a:lnTo>
                  <a:pt x="361848" y="142058"/>
                </a:lnTo>
                <a:lnTo>
                  <a:pt x="180924" y="0"/>
                </a:lnTo>
                <a:lnTo>
                  <a:pt x="0" y="142058"/>
                </a:lnTo>
                <a:close/>
              </a:path>
            </a:pathLst>
          </a:custGeom>
          <a:solidFill>
            <a:srgbClr val="DFADA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014754" y="4249610"/>
            <a:ext cx="361950" cy="284480"/>
          </a:xfrm>
          <a:custGeom>
            <a:avLst/>
            <a:gdLst/>
            <a:ahLst/>
            <a:cxnLst/>
            <a:rect l="l" t="t" r="r" b="b"/>
            <a:pathLst>
              <a:path w="361950" h="284479">
                <a:moveTo>
                  <a:pt x="361848" y="142057"/>
                </a:moveTo>
                <a:lnTo>
                  <a:pt x="289483" y="142057"/>
                </a:lnTo>
                <a:lnTo>
                  <a:pt x="289483" y="0"/>
                </a:lnTo>
                <a:lnTo>
                  <a:pt x="72377" y="0"/>
                </a:lnTo>
                <a:lnTo>
                  <a:pt x="72377" y="142057"/>
                </a:lnTo>
                <a:lnTo>
                  <a:pt x="0" y="142057"/>
                </a:lnTo>
                <a:lnTo>
                  <a:pt x="180924" y="284115"/>
                </a:lnTo>
                <a:lnTo>
                  <a:pt x="361848" y="142057"/>
                </a:lnTo>
                <a:close/>
              </a:path>
            </a:pathLst>
          </a:custGeom>
          <a:solidFill>
            <a:srgbClr val="DFADAA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5" name="object 15"/>
          <p:cNvGrpSpPr/>
          <p:nvPr/>
        </p:nvGrpSpPr>
        <p:grpSpPr>
          <a:xfrm>
            <a:off x="6650088" y="4658220"/>
            <a:ext cx="1091565" cy="1091565"/>
            <a:chOff x="6650088" y="4658220"/>
            <a:chExt cx="1091565" cy="1091565"/>
          </a:xfrm>
        </p:grpSpPr>
        <p:sp>
          <p:nvSpPr>
            <p:cNvPr id="16" name="object 16"/>
            <p:cNvSpPr/>
            <p:nvPr/>
          </p:nvSpPr>
          <p:spPr>
            <a:xfrm>
              <a:off x="6659613" y="4667745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5" h="1072514">
                  <a:moveTo>
                    <a:pt x="536067" y="0"/>
                  </a:moveTo>
                  <a:lnTo>
                    <a:pt x="487568" y="2208"/>
                  </a:lnTo>
                  <a:lnTo>
                    <a:pt x="440230" y="8701"/>
                  </a:lnTo>
                  <a:lnTo>
                    <a:pt x="394248" y="19286"/>
                  </a:lnTo>
                  <a:lnTo>
                    <a:pt x="349816" y="33765"/>
                  </a:lnTo>
                  <a:lnTo>
                    <a:pt x="307130" y="51945"/>
                  </a:lnTo>
                  <a:lnTo>
                    <a:pt x="266385" y="73628"/>
                  </a:lnTo>
                  <a:lnTo>
                    <a:pt x="227777" y="98621"/>
                  </a:lnTo>
                  <a:lnTo>
                    <a:pt x="191502" y="126728"/>
                  </a:lnTo>
                  <a:lnTo>
                    <a:pt x="157754" y="157753"/>
                  </a:lnTo>
                  <a:lnTo>
                    <a:pt x="126729" y="191500"/>
                  </a:lnTo>
                  <a:lnTo>
                    <a:pt x="98622" y="227776"/>
                  </a:lnTo>
                  <a:lnTo>
                    <a:pt x="73629" y="266383"/>
                  </a:lnTo>
                  <a:lnTo>
                    <a:pt x="51945" y="307128"/>
                  </a:lnTo>
                  <a:lnTo>
                    <a:pt x="33766" y="349814"/>
                  </a:lnTo>
                  <a:lnTo>
                    <a:pt x="19286" y="394246"/>
                  </a:lnTo>
                  <a:lnTo>
                    <a:pt x="8702" y="440229"/>
                  </a:lnTo>
                  <a:lnTo>
                    <a:pt x="2208" y="487568"/>
                  </a:lnTo>
                  <a:lnTo>
                    <a:pt x="0" y="536066"/>
                  </a:lnTo>
                  <a:lnTo>
                    <a:pt x="2208" y="584565"/>
                  </a:lnTo>
                  <a:lnTo>
                    <a:pt x="8702" y="631904"/>
                  </a:lnTo>
                  <a:lnTo>
                    <a:pt x="19286" y="677887"/>
                  </a:lnTo>
                  <a:lnTo>
                    <a:pt x="33766" y="722319"/>
                  </a:lnTo>
                  <a:lnTo>
                    <a:pt x="51945" y="765005"/>
                  </a:lnTo>
                  <a:lnTo>
                    <a:pt x="73629" y="805750"/>
                  </a:lnTo>
                  <a:lnTo>
                    <a:pt x="98622" y="844357"/>
                  </a:lnTo>
                  <a:lnTo>
                    <a:pt x="126729" y="880633"/>
                  </a:lnTo>
                  <a:lnTo>
                    <a:pt x="157754" y="914380"/>
                  </a:lnTo>
                  <a:lnTo>
                    <a:pt x="191502" y="945405"/>
                  </a:lnTo>
                  <a:lnTo>
                    <a:pt x="227777" y="973512"/>
                  </a:lnTo>
                  <a:lnTo>
                    <a:pt x="266385" y="998505"/>
                  </a:lnTo>
                  <a:lnTo>
                    <a:pt x="307130" y="1020188"/>
                  </a:lnTo>
                  <a:lnTo>
                    <a:pt x="349816" y="1038368"/>
                  </a:lnTo>
                  <a:lnTo>
                    <a:pt x="394248" y="1052847"/>
                  </a:lnTo>
                  <a:lnTo>
                    <a:pt x="440230" y="1063432"/>
                  </a:lnTo>
                  <a:lnTo>
                    <a:pt x="487568" y="1069925"/>
                  </a:lnTo>
                  <a:lnTo>
                    <a:pt x="536067" y="1072134"/>
                  </a:lnTo>
                  <a:lnTo>
                    <a:pt x="584565" y="1069925"/>
                  </a:lnTo>
                  <a:lnTo>
                    <a:pt x="631903" y="1063432"/>
                  </a:lnTo>
                  <a:lnTo>
                    <a:pt x="677885" y="1052847"/>
                  </a:lnTo>
                  <a:lnTo>
                    <a:pt x="722317" y="1038368"/>
                  </a:lnTo>
                  <a:lnTo>
                    <a:pt x="765003" y="1020188"/>
                  </a:lnTo>
                  <a:lnTo>
                    <a:pt x="805748" y="998505"/>
                  </a:lnTo>
                  <a:lnTo>
                    <a:pt x="844356" y="973512"/>
                  </a:lnTo>
                  <a:lnTo>
                    <a:pt x="880631" y="945405"/>
                  </a:lnTo>
                  <a:lnTo>
                    <a:pt x="914379" y="914380"/>
                  </a:lnTo>
                  <a:lnTo>
                    <a:pt x="945404" y="880633"/>
                  </a:lnTo>
                  <a:lnTo>
                    <a:pt x="973511" y="844357"/>
                  </a:lnTo>
                  <a:lnTo>
                    <a:pt x="998504" y="805750"/>
                  </a:lnTo>
                  <a:lnTo>
                    <a:pt x="1020188" y="765005"/>
                  </a:lnTo>
                  <a:lnTo>
                    <a:pt x="1038367" y="722319"/>
                  </a:lnTo>
                  <a:lnTo>
                    <a:pt x="1052847" y="677887"/>
                  </a:lnTo>
                  <a:lnTo>
                    <a:pt x="1063431" y="631904"/>
                  </a:lnTo>
                  <a:lnTo>
                    <a:pt x="1069925" y="584565"/>
                  </a:lnTo>
                  <a:lnTo>
                    <a:pt x="1072134" y="536066"/>
                  </a:lnTo>
                  <a:lnTo>
                    <a:pt x="1069925" y="487568"/>
                  </a:lnTo>
                  <a:lnTo>
                    <a:pt x="1063431" y="440229"/>
                  </a:lnTo>
                  <a:lnTo>
                    <a:pt x="1052847" y="394246"/>
                  </a:lnTo>
                  <a:lnTo>
                    <a:pt x="1038367" y="349814"/>
                  </a:lnTo>
                  <a:lnTo>
                    <a:pt x="1020188" y="307128"/>
                  </a:lnTo>
                  <a:lnTo>
                    <a:pt x="998504" y="266383"/>
                  </a:lnTo>
                  <a:lnTo>
                    <a:pt x="973511" y="227776"/>
                  </a:lnTo>
                  <a:lnTo>
                    <a:pt x="945404" y="191500"/>
                  </a:lnTo>
                  <a:lnTo>
                    <a:pt x="914379" y="157753"/>
                  </a:lnTo>
                  <a:lnTo>
                    <a:pt x="880631" y="126728"/>
                  </a:lnTo>
                  <a:lnTo>
                    <a:pt x="844356" y="98621"/>
                  </a:lnTo>
                  <a:lnTo>
                    <a:pt x="805748" y="73628"/>
                  </a:lnTo>
                  <a:lnTo>
                    <a:pt x="765003" y="51945"/>
                  </a:lnTo>
                  <a:lnTo>
                    <a:pt x="722317" y="33765"/>
                  </a:lnTo>
                  <a:lnTo>
                    <a:pt x="677885" y="19286"/>
                  </a:lnTo>
                  <a:lnTo>
                    <a:pt x="631903" y="8701"/>
                  </a:lnTo>
                  <a:lnTo>
                    <a:pt x="584565" y="2208"/>
                  </a:lnTo>
                  <a:lnTo>
                    <a:pt x="536067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659613" y="4667745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5" h="1072514">
                  <a:moveTo>
                    <a:pt x="0" y="536066"/>
                  </a:moveTo>
                  <a:lnTo>
                    <a:pt x="2208" y="487568"/>
                  </a:lnTo>
                  <a:lnTo>
                    <a:pt x="8702" y="440229"/>
                  </a:lnTo>
                  <a:lnTo>
                    <a:pt x="19286" y="394246"/>
                  </a:lnTo>
                  <a:lnTo>
                    <a:pt x="33766" y="349814"/>
                  </a:lnTo>
                  <a:lnTo>
                    <a:pt x="51945" y="307128"/>
                  </a:lnTo>
                  <a:lnTo>
                    <a:pt x="73629" y="266383"/>
                  </a:lnTo>
                  <a:lnTo>
                    <a:pt x="98622" y="227776"/>
                  </a:lnTo>
                  <a:lnTo>
                    <a:pt x="126729" y="191500"/>
                  </a:lnTo>
                  <a:lnTo>
                    <a:pt x="157754" y="157753"/>
                  </a:lnTo>
                  <a:lnTo>
                    <a:pt x="191502" y="126728"/>
                  </a:lnTo>
                  <a:lnTo>
                    <a:pt x="227777" y="98621"/>
                  </a:lnTo>
                  <a:lnTo>
                    <a:pt x="266385" y="73628"/>
                  </a:lnTo>
                  <a:lnTo>
                    <a:pt x="307130" y="51945"/>
                  </a:lnTo>
                  <a:lnTo>
                    <a:pt x="349816" y="33765"/>
                  </a:lnTo>
                  <a:lnTo>
                    <a:pt x="394248" y="19286"/>
                  </a:lnTo>
                  <a:lnTo>
                    <a:pt x="440230" y="8701"/>
                  </a:lnTo>
                  <a:lnTo>
                    <a:pt x="487568" y="2208"/>
                  </a:lnTo>
                  <a:lnTo>
                    <a:pt x="536067" y="0"/>
                  </a:lnTo>
                  <a:lnTo>
                    <a:pt x="584565" y="2208"/>
                  </a:lnTo>
                  <a:lnTo>
                    <a:pt x="631903" y="8701"/>
                  </a:lnTo>
                  <a:lnTo>
                    <a:pt x="677885" y="19286"/>
                  </a:lnTo>
                  <a:lnTo>
                    <a:pt x="722317" y="33765"/>
                  </a:lnTo>
                  <a:lnTo>
                    <a:pt x="765003" y="51945"/>
                  </a:lnTo>
                  <a:lnTo>
                    <a:pt x="805748" y="73628"/>
                  </a:lnTo>
                  <a:lnTo>
                    <a:pt x="844356" y="98621"/>
                  </a:lnTo>
                  <a:lnTo>
                    <a:pt x="880631" y="126728"/>
                  </a:lnTo>
                  <a:lnTo>
                    <a:pt x="914379" y="157753"/>
                  </a:lnTo>
                  <a:lnTo>
                    <a:pt x="945404" y="191500"/>
                  </a:lnTo>
                  <a:lnTo>
                    <a:pt x="973511" y="227776"/>
                  </a:lnTo>
                  <a:lnTo>
                    <a:pt x="998504" y="266383"/>
                  </a:lnTo>
                  <a:lnTo>
                    <a:pt x="1020188" y="307128"/>
                  </a:lnTo>
                  <a:lnTo>
                    <a:pt x="1038367" y="349814"/>
                  </a:lnTo>
                  <a:lnTo>
                    <a:pt x="1052847" y="394246"/>
                  </a:lnTo>
                  <a:lnTo>
                    <a:pt x="1063431" y="440229"/>
                  </a:lnTo>
                  <a:lnTo>
                    <a:pt x="1069925" y="487568"/>
                  </a:lnTo>
                  <a:lnTo>
                    <a:pt x="1072134" y="536066"/>
                  </a:lnTo>
                  <a:lnTo>
                    <a:pt x="1069925" y="584565"/>
                  </a:lnTo>
                  <a:lnTo>
                    <a:pt x="1063431" y="631904"/>
                  </a:lnTo>
                  <a:lnTo>
                    <a:pt x="1052847" y="677887"/>
                  </a:lnTo>
                  <a:lnTo>
                    <a:pt x="1038367" y="722319"/>
                  </a:lnTo>
                  <a:lnTo>
                    <a:pt x="1020188" y="765005"/>
                  </a:lnTo>
                  <a:lnTo>
                    <a:pt x="998504" y="805750"/>
                  </a:lnTo>
                  <a:lnTo>
                    <a:pt x="973511" y="844357"/>
                  </a:lnTo>
                  <a:lnTo>
                    <a:pt x="945404" y="880633"/>
                  </a:lnTo>
                  <a:lnTo>
                    <a:pt x="914379" y="914380"/>
                  </a:lnTo>
                  <a:lnTo>
                    <a:pt x="880631" y="945405"/>
                  </a:lnTo>
                  <a:lnTo>
                    <a:pt x="844356" y="973512"/>
                  </a:lnTo>
                  <a:lnTo>
                    <a:pt x="805748" y="998505"/>
                  </a:lnTo>
                  <a:lnTo>
                    <a:pt x="765003" y="1020188"/>
                  </a:lnTo>
                  <a:lnTo>
                    <a:pt x="722317" y="1038368"/>
                  </a:lnTo>
                  <a:lnTo>
                    <a:pt x="677885" y="1052847"/>
                  </a:lnTo>
                  <a:lnTo>
                    <a:pt x="631903" y="1063432"/>
                  </a:lnTo>
                  <a:lnTo>
                    <a:pt x="584565" y="1069925"/>
                  </a:lnTo>
                  <a:lnTo>
                    <a:pt x="536067" y="1072134"/>
                  </a:lnTo>
                  <a:lnTo>
                    <a:pt x="487568" y="1069925"/>
                  </a:lnTo>
                  <a:lnTo>
                    <a:pt x="440230" y="1063432"/>
                  </a:lnTo>
                  <a:lnTo>
                    <a:pt x="394248" y="1052847"/>
                  </a:lnTo>
                  <a:lnTo>
                    <a:pt x="349816" y="1038368"/>
                  </a:lnTo>
                  <a:lnTo>
                    <a:pt x="307130" y="1020188"/>
                  </a:lnTo>
                  <a:lnTo>
                    <a:pt x="266385" y="998505"/>
                  </a:lnTo>
                  <a:lnTo>
                    <a:pt x="227777" y="973512"/>
                  </a:lnTo>
                  <a:lnTo>
                    <a:pt x="191502" y="945405"/>
                  </a:lnTo>
                  <a:lnTo>
                    <a:pt x="157754" y="914380"/>
                  </a:lnTo>
                  <a:lnTo>
                    <a:pt x="126729" y="880633"/>
                  </a:lnTo>
                  <a:lnTo>
                    <a:pt x="98622" y="844357"/>
                  </a:lnTo>
                  <a:lnTo>
                    <a:pt x="73629" y="805750"/>
                  </a:lnTo>
                  <a:lnTo>
                    <a:pt x="51945" y="765005"/>
                  </a:lnTo>
                  <a:lnTo>
                    <a:pt x="33766" y="722319"/>
                  </a:lnTo>
                  <a:lnTo>
                    <a:pt x="19286" y="677887"/>
                  </a:lnTo>
                  <a:lnTo>
                    <a:pt x="8702" y="631904"/>
                  </a:lnTo>
                  <a:lnTo>
                    <a:pt x="2208" y="584565"/>
                  </a:lnTo>
                  <a:lnTo>
                    <a:pt x="0" y="536066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6828286" y="4917947"/>
            <a:ext cx="735330" cy="547370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algn="ctr" marL="12700" marR="5080">
              <a:lnSpc>
                <a:spcPct val="92700"/>
              </a:lnSpc>
              <a:spcBef>
                <a:spcPts val="204"/>
              </a:spcBef>
            </a:pPr>
            <a:r>
              <a:rPr dirty="0" sz="1200" spc="-445">
                <a:solidFill>
                  <a:srgbClr val="FFFFFF"/>
                </a:solidFill>
                <a:latin typeface="Nirmala UI"/>
                <a:cs typeface="Nirmala UI"/>
              </a:rPr>
              <a:t>কমদথ</a:t>
            </a:r>
            <a:r>
              <a:rPr dirty="0" sz="1200" spc="19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240">
                <a:solidFill>
                  <a:srgbClr val="FFFFFF"/>
                </a:solidFill>
                <a:latin typeface="Nirmala UI"/>
                <a:cs typeface="Nirmala UI"/>
              </a:rPr>
              <a:t>ক্ষতা</a:t>
            </a:r>
            <a:r>
              <a:rPr dirty="0" sz="12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200" spc="-10">
                <a:solidFill>
                  <a:srgbClr val="FFFFFF"/>
                </a:solidFill>
                <a:latin typeface="Nirmala UI"/>
                <a:cs typeface="Nirmala UI"/>
              </a:rPr>
              <a:t>বযবসাি প্রসাি</a:t>
            </a:r>
            <a:endParaRPr sz="1200">
              <a:latin typeface="Nirmala UI"/>
              <a:cs typeface="Nirmala U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5257342" y="5436801"/>
            <a:ext cx="1426845" cy="1116965"/>
            <a:chOff x="5257342" y="5436801"/>
            <a:chExt cx="1426845" cy="1116965"/>
          </a:xfrm>
        </p:grpSpPr>
        <p:sp>
          <p:nvSpPr>
            <p:cNvPr id="20" name="object 20"/>
            <p:cNvSpPr/>
            <p:nvPr/>
          </p:nvSpPr>
          <p:spPr>
            <a:xfrm>
              <a:off x="6383248" y="5436801"/>
              <a:ext cx="300355" cy="321945"/>
            </a:xfrm>
            <a:custGeom>
              <a:avLst/>
              <a:gdLst/>
              <a:ahLst/>
              <a:cxnLst/>
              <a:rect l="l" t="t" r="r" b="b"/>
              <a:pathLst>
                <a:path w="300354" h="321945">
                  <a:moveTo>
                    <a:pt x="213487" y="321716"/>
                  </a:moveTo>
                  <a:lnTo>
                    <a:pt x="177305" y="259047"/>
                  </a:lnTo>
                  <a:lnTo>
                    <a:pt x="300329" y="188018"/>
                  </a:lnTo>
                  <a:lnTo>
                    <a:pt x="191776" y="0"/>
                  </a:lnTo>
                  <a:lnTo>
                    <a:pt x="68751" y="71028"/>
                  </a:lnTo>
                  <a:lnTo>
                    <a:pt x="32563" y="8348"/>
                  </a:lnTo>
                  <a:lnTo>
                    <a:pt x="0" y="236061"/>
                  </a:lnTo>
                  <a:lnTo>
                    <a:pt x="213487" y="321716"/>
                  </a:lnTo>
                  <a:close/>
                </a:path>
              </a:pathLst>
            </a:custGeom>
            <a:solidFill>
              <a:srgbClr val="DFADA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266867" y="5471845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4" h="1072515">
                  <a:moveTo>
                    <a:pt x="536067" y="0"/>
                  </a:moveTo>
                  <a:lnTo>
                    <a:pt x="487568" y="2208"/>
                  </a:lnTo>
                  <a:lnTo>
                    <a:pt x="440230" y="8701"/>
                  </a:lnTo>
                  <a:lnTo>
                    <a:pt x="394248" y="19286"/>
                  </a:lnTo>
                  <a:lnTo>
                    <a:pt x="349816" y="33765"/>
                  </a:lnTo>
                  <a:lnTo>
                    <a:pt x="307130" y="51945"/>
                  </a:lnTo>
                  <a:lnTo>
                    <a:pt x="266385" y="73628"/>
                  </a:lnTo>
                  <a:lnTo>
                    <a:pt x="227777" y="98621"/>
                  </a:lnTo>
                  <a:lnTo>
                    <a:pt x="191502" y="126728"/>
                  </a:lnTo>
                  <a:lnTo>
                    <a:pt x="157754" y="157753"/>
                  </a:lnTo>
                  <a:lnTo>
                    <a:pt x="126729" y="191500"/>
                  </a:lnTo>
                  <a:lnTo>
                    <a:pt x="98622" y="227776"/>
                  </a:lnTo>
                  <a:lnTo>
                    <a:pt x="73629" y="266383"/>
                  </a:lnTo>
                  <a:lnTo>
                    <a:pt x="51945" y="307128"/>
                  </a:lnTo>
                  <a:lnTo>
                    <a:pt x="33766" y="349814"/>
                  </a:lnTo>
                  <a:lnTo>
                    <a:pt x="19286" y="394246"/>
                  </a:lnTo>
                  <a:lnTo>
                    <a:pt x="8702" y="440229"/>
                  </a:lnTo>
                  <a:lnTo>
                    <a:pt x="2208" y="487568"/>
                  </a:lnTo>
                  <a:lnTo>
                    <a:pt x="0" y="536066"/>
                  </a:lnTo>
                  <a:lnTo>
                    <a:pt x="2208" y="584565"/>
                  </a:lnTo>
                  <a:lnTo>
                    <a:pt x="8702" y="631904"/>
                  </a:lnTo>
                  <a:lnTo>
                    <a:pt x="19286" y="677887"/>
                  </a:lnTo>
                  <a:lnTo>
                    <a:pt x="33766" y="722319"/>
                  </a:lnTo>
                  <a:lnTo>
                    <a:pt x="51945" y="765005"/>
                  </a:lnTo>
                  <a:lnTo>
                    <a:pt x="73629" y="805750"/>
                  </a:lnTo>
                  <a:lnTo>
                    <a:pt x="98622" y="844357"/>
                  </a:lnTo>
                  <a:lnTo>
                    <a:pt x="126729" y="880633"/>
                  </a:lnTo>
                  <a:lnTo>
                    <a:pt x="157754" y="914380"/>
                  </a:lnTo>
                  <a:lnTo>
                    <a:pt x="191502" y="945405"/>
                  </a:lnTo>
                  <a:lnTo>
                    <a:pt x="227777" y="973512"/>
                  </a:lnTo>
                  <a:lnTo>
                    <a:pt x="266385" y="998505"/>
                  </a:lnTo>
                  <a:lnTo>
                    <a:pt x="307130" y="1020188"/>
                  </a:lnTo>
                  <a:lnTo>
                    <a:pt x="349816" y="1038368"/>
                  </a:lnTo>
                  <a:lnTo>
                    <a:pt x="394248" y="1052847"/>
                  </a:lnTo>
                  <a:lnTo>
                    <a:pt x="440230" y="1063432"/>
                  </a:lnTo>
                  <a:lnTo>
                    <a:pt x="487568" y="1069925"/>
                  </a:lnTo>
                  <a:lnTo>
                    <a:pt x="536067" y="1072134"/>
                  </a:lnTo>
                  <a:lnTo>
                    <a:pt x="584565" y="1069925"/>
                  </a:lnTo>
                  <a:lnTo>
                    <a:pt x="631903" y="1063432"/>
                  </a:lnTo>
                  <a:lnTo>
                    <a:pt x="677885" y="1052847"/>
                  </a:lnTo>
                  <a:lnTo>
                    <a:pt x="722317" y="1038368"/>
                  </a:lnTo>
                  <a:lnTo>
                    <a:pt x="765003" y="1020188"/>
                  </a:lnTo>
                  <a:lnTo>
                    <a:pt x="805748" y="998505"/>
                  </a:lnTo>
                  <a:lnTo>
                    <a:pt x="844356" y="973512"/>
                  </a:lnTo>
                  <a:lnTo>
                    <a:pt x="880631" y="945405"/>
                  </a:lnTo>
                  <a:lnTo>
                    <a:pt x="914379" y="914380"/>
                  </a:lnTo>
                  <a:lnTo>
                    <a:pt x="945404" y="880633"/>
                  </a:lnTo>
                  <a:lnTo>
                    <a:pt x="973511" y="844357"/>
                  </a:lnTo>
                  <a:lnTo>
                    <a:pt x="998504" y="805750"/>
                  </a:lnTo>
                  <a:lnTo>
                    <a:pt x="1020188" y="765005"/>
                  </a:lnTo>
                  <a:lnTo>
                    <a:pt x="1038367" y="722319"/>
                  </a:lnTo>
                  <a:lnTo>
                    <a:pt x="1052847" y="677887"/>
                  </a:lnTo>
                  <a:lnTo>
                    <a:pt x="1063431" y="631904"/>
                  </a:lnTo>
                  <a:lnTo>
                    <a:pt x="1069925" y="584565"/>
                  </a:lnTo>
                  <a:lnTo>
                    <a:pt x="1072134" y="536066"/>
                  </a:lnTo>
                  <a:lnTo>
                    <a:pt x="1069925" y="487568"/>
                  </a:lnTo>
                  <a:lnTo>
                    <a:pt x="1063431" y="440229"/>
                  </a:lnTo>
                  <a:lnTo>
                    <a:pt x="1052847" y="394246"/>
                  </a:lnTo>
                  <a:lnTo>
                    <a:pt x="1038367" y="349814"/>
                  </a:lnTo>
                  <a:lnTo>
                    <a:pt x="1020188" y="307128"/>
                  </a:lnTo>
                  <a:lnTo>
                    <a:pt x="998504" y="266383"/>
                  </a:lnTo>
                  <a:lnTo>
                    <a:pt x="973511" y="227776"/>
                  </a:lnTo>
                  <a:lnTo>
                    <a:pt x="945404" y="191500"/>
                  </a:lnTo>
                  <a:lnTo>
                    <a:pt x="914379" y="157753"/>
                  </a:lnTo>
                  <a:lnTo>
                    <a:pt x="880631" y="126728"/>
                  </a:lnTo>
                  <a:lnTo>
                    <a:pt x="844356" y="98621"/>
                  </a:lnTo>
                  <a:lnTo>
                    <a:pt x="805748" y="73628"/>
                  </a:lnTo>
                  <a:lnTo>
                    <a:pt x="765003" y="51945"/>
                  </a:lnTo>
                  <a:lnTo>
                    <a:pt x="722317" y="33765"/>
                  </a:lnTo>
                  <a:lnTo>
                    <a:pt x="677885" y="19286"/>
                  </a:lnTo>
                  <a:lnTo>
                    <a:pt x="631903" y="8701"/>
                  </a:lnTo>
                  <a:lnTo>
                    <a:pt x="584565" y="2208"/>
                  </a:lnTo>
                  <a:lnTo>
                    <a:pt x="536067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266867" y="5471845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4" h="1072515">
                  <a:moveTo>
                    <a:pt x="0" y="536066"/>
                  </a:moveTo>
                  <a:lnTo>
                    <a:pt x="2208" y="487568"/>
                  </a:lnTo>
                  <a:lnTo>
                    <a:pt x="8702" y="440229"/>
                  </a:lnTo>
                  <a:lnTo>
                    <a:pt x="19286" y="394246"/>
                  </a:lnTo>
                  <a:lnTo>
                    <a:pt x="33766" y="349814"/>
                  </a:lnTo>
                  <a:lnTo>
                    <a:pt x="51945" y="307128"/>
                  </a:lnTo>
                  <a:lnTo>
                    <a:pt x="73629" y="266383"/>
                  </a:lnTo>
                  <a:lnTo>
                    <a:pt x="98622" y="227776"/>
                  </a:lnTo>
                  <a:lnTo>
                    <a:pt x="126729" y="191500"/>
                  </a:lnTo>
                  <a:lnTo>
                    <a:pt x="157754" y="157753"/>
                  </a:lnTo>
                  <a:lnTo>
                    <a:pt x="191502" y="126728"/>
                  </a:lnTo>
                  <a:lnTo>
                    <a:pt x="227777" y="98621"/>
                  </a:lnTo>
                  <a:lnTo>
                    <a:pt x="266385" y="73628"/>
                  </a:lnTo>
                  <a:lnTo>
                    <a:pt x="307130" y="51945"/>
                  </a:lnTo>
                  <a:lnTo>
                    <a:pt x="349816" y="33765"/>
                  </a:lnTo>
                  <a:lnTo>
                    <a:pt x="394248" y="19286"/>
                  </a:lnTo>
                  <a:lnTo>
                    <a:pt x="440230" y="8701"/>
                  </a:lnTo>
                  <a:lnTo>
                    <a:pt x="487568" y="2208"/>
                  </a:lnTo>
                  <a:lnTo>
                    <a:pt x="536067" y="0"/>
                  </a:lnTo>
                  <a:lnTo>
                    <a:pt x="584565" y="2208"/>
                  </a:lnTo>
                  <a:lnTo>
                    <a:pt x="631903" y="8701"/>
                  </a:lnTo>
                  <a:lnTo>
                    <a:pt x="677885" y="19286"/>
                  </a:lnTo>
                  <a:lnTo>
                    <a:pt x="722317" y="33765"/>
                  </a:lnTo>
                  <a:lnTo>
                    <a:pt x="765003" y="51945"/>
                  </a:lnTo>
                  <a:lnTo>
                    <a:pt x="805748" y="73628"/>
                  </a:lnTo>
                  <a:lnTo>
                    <a:pt x="844356" y="98621"/>
                  </a:lnTo>
                  <a:lnTo>
                    <a:pt x="880631" y="126728"/>
                  </a:lnTo>
                  <a:lnTo>
                    <a:pt x="914379" y="157753"/>
                  </a:lnTo>
                  <a:lnTo>
                    <a:pt x="945404" y="191500"/>
                  </a:lnTo>
                  <a:lnTo>
                    <a:pt x="973511" y="227776"/>
                  </a:lnTo>
                  <a:lnTo>
                    <a:pt x="998504" y="266383"/>
                  </a:lnTo>
                  <a:lnTo>
                    <a:pt x="1020188" y="307128"/>
                  </a:lnTo>
                  <a:lnTo>
                    <a:pt x="1038367" y="349814"/>
                  </a:lnTo>
                  <a:lnTo>
                    <a:pt x="1052847" y="394246"/>
                  </a:lnTo>
                  <a:lnTo>
                    <a:pt x="1063431" y="440229"/>
                  </a:lnTo>
                  <a:lnTo>
                    <a:pt x="1069925" y="487568"/>
                  </a:lnTo>
                  <a:lnTo>
                    <a:pt x="1072134" y="536066"/>
                  </a:lnTo>
                  <a:lnTo>
                    <a:pt x="1069925" y="584565"/>
                  </a:lnTo>
                  <a:lnTo>
                    <a:pt x="1063431" y="631904"/>
                  </a:lnTo>
                  <a:lnTo>
                    <a:pt x="1052847" y="677887"/>
                  </a:lnTo>
                  <a:lnTo>
                    <a:pt x="1038367" y="722319"/>
                  </a:lnTo>
                  <a:lnTo>
                    <a:pt x="1020188" y="765005"/>
                  </a:lnTo>
                  <a:lnTo>
                    <a:pt x="998504" y="805750"/>
                  </a:lnTo>
                  <a:lnTo>
                    <a:pt x="973511" y="844357"/>
                  </a:lnTo>
                  <a:lnTo>
                    <a:pt x="945404" y="880633"/>
                  </a:lnTo>
                  <a:lnTo>
                    <a:pt x="914379" y="914380"/>
                  </a:lnTo>
                  <a:lnTo>
                    <a:pt x="880631" y="945405"/>
                  </a:lnTo>
                  <a:lnTo>
                    <a:pt x="844356" y="973512"/>
                  </a:lnTo>
                  <a:lnTo>
                    <a:pt x="805748" y="998505"/>
                  </a:lnTo>
                  <a:lnTo>
                    <a:pt x="765003" y="1020188"/>
                  </a:lnTo>
                  <a:lnTo>
                    <a:pt x="722317" y="1038368"/>
                  </a:lnTo>
                  <a:lnTo>
                    <a:pt x="677885" y="1052847"/>
                  </a:lnTo>
                  <a:lnTo>
                    <a:pt x="631903" y="1063432"/>
                  </a:lnTo>
                  <a:lnTo>
                    <a:pt x="584565" y="1069925"/>
                  </a:lnTo>
                  <a:lnTo>
                    <a:pt x="536067" y="1072134"/>
                  </a:lnTo>
                  <a:lnTo>
                    <a:pt x="487568" y="1069925"/>
                  </a:lnTo>
                  <a:lnTo>
                    <a:pt x="440230" y="1063432"/>
                  </a:lnTo>
                  <a:lnTo>
                    <a:pt x="394248" y="1052847"/>
                  </a:lnTo>
                  <a:lnTo>
                    <a:pt x="349816" y="1038368"/>
                  </a:lnTo>
                  <a:lnTo>
                    <a:pt x="307130" y="1020188"/>
                  </a:lnTo>
                  <a:lnTo>
                    <a:pt x="266385" y="998505"/>
                  </a:lnTo>
                  <a:lnTo>
                    <a:pt x="227777" y="973512"/>
                  </a:lnTo>
                  <a:lnTo>
                    <a:pt x="191502" y="945405"/>
                  </a:lnTo>
                  <a:lnTo>
                    <a:pt x="157754" y="914380"/>
                  </a:lnTo>
                  <a:lnTo>
                    <a:pt x="126729" y="880633"/>
                  </a:lnTo>
                  <a:lnTo>
                    <a:pt x="98622" y="844357"/>
                  </a:lnTo>
                  <a:lnTo>
                    <a:pt x="73629" y="805750"/>
                  </a:lnTo>
                  <a:lnTo>
                    <a:pt x="51945" y="765005"/>
                  </a:lnTo>
                  <a:lnTo>
                    <a:pt x="33766" y="722319"/>
                  </a:lnTo>
                  <a:lnTo>
                    <a:pt x="19286" y="677887"/>
                  </a:lnTo>
                  <a:lnTo>
                    <a:pt x="8702" y="631904"/>
                  </a:lnTo>
                  <a:lnTo>
                    <a:pt x="2208" y="584565"/>
                  </a:lnTo>
                  <a:lnTo>
                    <a:pt x="0" y="536066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4" name="object 24"/>
          <p:cNvGrpSpPr/>
          <p:nvPr/>
        </p:nvGrpSpPr>
        <p:grpSpPr>
          <a:xfrm>
            <a:off x="3864610" y="4658220"/>
            <a:ext cx="1426845" cy="1116965"/>
            <a:chOff x="3864610" y="4658220"/>
            <a:chExt cx="1426845" cy="1116965"/>
          </a:xfrm>
        </p:grpSpPr>
        <p:sp>
          <p:nvSpPr>
            <p:cNvPr id="25" name="object 25"/>
            <p:cNvSpPr/>
            <p:nvPr/>
          </p:nvSpPr>
          <p:spPr>
            <a:xfrm>
              <a:off x="4990506" y="5453195"/>
              <a:ext cx="300355" cy="321945"/>
            </a:xfrm>
            <a:custGeom>
              <a:avLst/>
              <a:gdLst/>
              <a:ahLst/>
              <a:cxnLst/>
              <a:rect l="l" t="t" r="r" b="b"/>
              <a:pathLst>
                <a:path w="300354" h="321945">
                  <a:moveTo>
                    <a:pt x="32565" y="313367"/>
                  </a:moveTo>
                  <a:lnTo>
                    <a:pt x="68746" y="250698"/>
                  </a:lnTo>
                  <a:lnTo>
                    <a:pt x="191771" y="321725"/>
                  </a:lnTo>
                  <a:lnTo>
                    <a:pt x="300322" y="133707"/>
                  </a:lnTo>
                  <a:lnTo>
                    <a:pt x="177297" y="62680"/>
                  </a:lnTo>
                  <a:lnTo>
                    <a:pt x="213485" y="0"/>
                  </a:lnTo>
                  <a:lnTo>
                    <a:pt x="0" y="85656"/>
                  </a:lnTo>
                  <a:lnTo>
                    <a:pt x="32565" y="313367"/>
                  </a:lnTo>
                  <a:close/>
                </a:path>
              </a:pathLst>
            </a:custGeom>
            <a:solidFill>
              <a:srgbClr val="DFADA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874135" y="4667745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4" h="1072514">
                  <a:moveTo>
                    <a:pt x="536067" y="0"/>
                  </a:moveTo>
                  <a:lnTo>
                    <a:pt x="487568" y="2208"/>
                  </a:lnTo>
                  <a:lnTo>
                    <a:pt x="440230" y="8701"/>
                  </a:lnTo>
                  <a:lnTo>
                    <a:pt x="394248" y="19286"/>
                  </a:lnTo>
                  <a:lnTo>
                    <a:pt x="349816" y="33765"/>
                  </a:lnTo>
                  <a:lnTo>
                    <a:pt x="307130" y="51945"/>
                  </a:lnTo>
                  <a:lnTo>
                    <a:pt x="266385" y="73628"/>
                  </a:lnTo>
                  <a:lnTo>
                    <a:pt x="227777" y="98621"/>
                  </a:lnTo>
                  <a:lnTo>
                    <a:pt x="191502" y="126728"/>
                  </a:lnTo>
                  <a:lnTo>
                    <a:pt x="157754" y="157753"/>
                  </a:lnTo>
                  <a:lnTo>
                    <a:pt x="126729" y="191500"/>
                  </a:lnTo>
                  <a:lnTo>
                    <a:pt x="98622" y="227776"/>
                  </a:lnTo>
                  <a:lnTo>
                    <a:pt x="73629" y="266383"/>
                  </a:lnTo>
                  <a:lnTo>
                    <a:pt x="51945" y="307128"/>
                  </a:lnTo>
                  <a:lnTo>
                    <a:pt x="33766" y="349814"/>
                  </a:lnTo>
                  <a:lnTo>
                    <a:pt x="19286" y="394246"/>
                  </a:lnTo>
                  <a:lnTo>
                    <a:pt x="8702" y="440229"/>
                  </a:lnTo>
                  <a:lnTo>
                    <a:pt x="2208" y="487568"/>
                  </a:lnTo>
                  <a:lnTo>
                    <a:pt x="0" y="536066"/>
                  </a:lnTo>
                  <a:lnTo>
                    <a:pt x="2208" y="584565"/>
                  </a:lnTo>
                  <a:lnTo>
                    <a:pt x="8702" y="631904"/>
                  </a:lnTo>
                  <a:lnTo>
                    <a:pt x="19286" y="677887"/>
                  </a:lnTo>
                  <a:lnTo>
                    <a:pt x="33766" y="722319"/>
                  </a:lnTo>
                  <a:lnTo>
                    <a:pt x="51945" y="765005"/>
                  </a:lnTo>
                  <a:lnTo>
                    <a:pt x="73629" y="805750"/>
                  </a:lnTo>
                  <a:lnTo>
                    <a:pt x="98622" y="844357"/>
                  </a:lnTo>
                  <a:lnTo>
                    <a:pt x="126729" y="880633"/>
                  </a:lnTo>
                  <a:lnTo>
                    <a:pt x="157754" y="914380"/>
                  </a:lnTo>
                  <a:lnTo>
                    <a:pt x="191502" y="945405"/>
                  </a:lnTo>
                  <a:lnTo>
                    <a:pt x="227777" y="973512"/>
                  </a:lnTo>
                  <a:lnTo>
                    <a:pt x="266385" y="998505"/>
                  </a:lnTo>
                  <a:lnTo>
                    <a:pt x="307130" y="1020188"/>
                  </a:lnTo>
                  <a:lnTo>
                    <a:pt x="349816" y="1038368"/>
                  </a:lnTo>
                  <a:lnTo>
                    <a:pt x="394248" y="1052847"/>
                  </a:lnTo>
                  <a:lnTo>
                    <a:pt x="440230" y="1063432"/>
                  </a:lnTo>
                  <a:lnTo>
                    <a:pt x="487568" y="1069925"/>
                  </a:lnTo>
                  <a:lnTo>
                    <a:pt x="536067" y="1072134"/>
                  </a:lnTo>
                  <a:lnTo>
                    <a:pt x="584565" y="1069925"/>
                  </a:lnTo>
                  <a:lnTo>
                    <a:pt x="631903" y="1063432"/>
                  </a:lnTo>
                  <a:lnTo>
                    <a:pt x="677885" y="1052847"/>
                  </a:lnTo>
                  <a:lnTo>
                    <a:pt x="722317" y="1038368"/>
                  </a:lnTo>
                  <a:lnTo>
                    <a:pt x="765003" y="1020188"/>
                  </a:lnTo>
                  <a:lnTo>
                    <a:pt x="805748" y="998505"/>
                  </a:lnTo>
                  <a:lnTo>
                    <a:pt x="844356" y="973512"/>
                  </a:lnTo>
                  <a:lnTo>
                    <a:pt x="880631" y="945405"/>
                  </a:lnTo>
                  <a:lnTo>
                    <a:pt x="914379" y="914380"/>
                  </a:lnTo>
                  <a:lnTo>
                    <a:pt x="945404" y="880633"/>
                  </a:lnTo>
                  <a:lnTo>
                    <a:pt x="973511" y="844357"/>
                  </a:lnTo>
                  <a:lnTo>
                    <a:pt x="998504" y="805750"/>
                  </a:lnTo>
                  <a:lnTo>
                    <a:pt x="1020188" y="765005"/>
                  </a:lnTo>
                  <a:lnTo>
                    <a:pt x="1038367" y="722319"/>
                  </a:lnTo>
                  <a:lnTo>
                    <a:pt x="1052847" y="677887"/>
                  </a:lnTo>
                  <a:lnTo>
                    <a:pt x="1063431" y="631904"/>
                  </a:lnTo>
                  <a:lnTo>
                    <a:pt x="1069925" y="584565"/>
                  </a:lnTo>
                  <a:lnTo>
                    <a:pt x="1072134" y="536066"/>
                  </a:lnTo>
                  <a:lnTo>
                    <a:pt x="1069925" y="487568"/>
                  </a:lnTo>
                  <a:lnTo>
                    <a:pt x="1063431" y="440229"/>
                  </a:lnTo>
                  <a:lnTo>
                    <a:pt x="1052847" y="394246"/>
                  </a:lnTo>
                  <a:lnTo>
                    <a:pt x="1038367" y="349814"/>
                  </a:lnTo>
                  <a:lnTo>
                    <a:pt x="1020188" y="307128"/>
                  </a:lnTo>
                  <a:lnTo>
                    <a:pt x="998504" y="266383"/>
                  </a:lnTo>
                  <a:lnTo>
                    <a:pt x="973511" y="227776"/>
                  </a:lnTo>
                  <a:lnTo>
                    <a:pt x="945404" y="191500"/>
                  </a:lnTo>
                  <a:lnTo>
                    <a:pt x="914379" y="157753"/>
                  </a:lnTo>
                  <a:lnTo>
                    <a:pt x="880631" y="126728"/>
                  </a:lnTo>
                  <a:lnTo>
                    <a:pt x="844356" y="98621"/>
                  </a:lnTo>
                  <a:lnTo>
                    <a:pt x="805748" y="73628"/>
                  </a:lnTo>
                  <a:lnTo>
                    <a:pt x="765003" y="51945"/>
                  </a:lnTo>
                  <a:lnTo>
                    <a:pt x="722317" y="33765"/>
                  </a:lnTo>
                  <a:lnTo>
                    <a:pt x="677885" y="19286"/>
                  </a:lnTo>
                  <a:lnTo>
                    <a:pt x="631903" y="8701"/>
                  </a:lnTo>
                  <a:lnTo>
                    <a:pt x="584565" y="2208"/>
                  </a:lnTo>
                  <a:lnTo>
                    <a:pt x="536067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3874135" y="4667745"/>
              <a:ext cx="1072515" cy="1072515"/>
            </a:xfrm>
            <a:custGeom>
              <a:avLst/>
              <a:gdLst/>
              <a:ahLst/>
              <a:cxnLst/>
              <a:rect l="l" t="t" r="r" b="b"/>
              <a:pathLst>
                <a:path w="1072514" h="1072514">
                  <a:moveTo>
                    <a:pt x="0" y="536066"/>
                  </a:moveTo>
                  <a:lnTo>
                    <a:pt x="2208" y="487568"/>
                  </a:lnTo>
                  <a:lnTo>
                    <a:pt x="8702" y="440229"/>
                  </a:lnTo>
                  <a:lnTo>
                    <a:pt x="19286" y="394246"/>
                  </a:lnTo>
                  <a:lnTo>
                    <a:pt x="33766" y="349814"/>
                  </a:lnTo>
                  <a:lnTo>
                    <a:pt x="51945" y="307128"/>
                  </a:lnTo>
                  <a:lnTo>
                    <a:pt x="73629" y="266383"/>
                  </a:lnTo>
                  <a:lnTo>
                    <a:pt x="98622" y="227776"/>
                  </a:lnTo>
                  <a:lnTo>
                    <a:pt x="126729" y="191500"/>
                  </a:lnTo>
                  <a:lnTo>
                    <a:pt x="157754" y="157753"/>
                  </a:lnTo>
                  <a:lnTo>
                    <a:pt x="191502" y="126728"/>
                  </a:lnTo>
                  <a:lnTo>
                    <a:pt x="227777" y="98621"/>
                  </a:lnTo>
                  <a:lnTo>
                    <a:pt x="266385" y="73628"/>
                  </a:lnTo>
                  <a:lnTo>
                    <a:pt x="307130" y="51945"/>
                  </a:lnTo>
                  <a:lnTo>
                    <a:pt x="349816" y="33765"/>
                  </a:lnTo>
                  <a:lnTo>
                    <a:pt x="394248" y="19286"/>
                  </a:lnTo>
                  <a:lnTo>
                    <a:pt x="440230" y="8701"/>
                  </a:lnTo>
                  <a:lnTo>
                    <a:pt x="487568" y="2208"/>
                  </a:lnTo>
                  <a:lnTo>
                    <a:pt x="536067" y="0"/>
                  </a:lnTo>
                  <a:lnTo>
                    <a:pt x="584565" y="2208"/>
                  </a:lnTo>
                  <a:lnTo>
                    <a:pt x="631903" y="8701"/>
                  </a:lnTo>
                  <a:lnTo>
                    <a:pt x="677885" y="19286"/>
                  </a:lnTo>
                  <a:lnTo>
                    <a:pt x="722317" y="33765"/>
                  </a:lnTo>
                  <a:lnTo>
                    <a:pt x="765003" y="51945"/>
                  </a:lnTo>
                  <a:lnTo>
                    <a:pt x="805748" y="73628"/>
                  </a:lnTo>
                  <a:lnTo>
                    <a:pt x="844356" y="98621"/>
                  </a:lnTo>
                  <a:lnTo>
                    <a:pt x="880631" y="126728"/>
                  </a:lnTo>
                  <a:lnTo>
                    <a:pt x="914379" y="157753"/>
                  </a:lnTo>
                  <a:lnTo>
                    <a:pt x="945404" y="191500"/>
                  </a:lnTo>
                  <a:lnTo>
                    <a:pt x="973511" y="227776"/>
                  </a:lnTo>
                  <a:lnTo>
                    <a:pt x="998504" y="266383"/>
                  </a:lnTo>
                  <a:lnTo>
                    <a:pt x="1020188" y="307128"/>
                  </a:lnTo>
                  <a:lnTo>
                    <a:pt x="1038367" y="349814"/>
                  </a:lnTo>
                  <a:lnTo>
                    <a:pt x="1052847" y="394246"/>
                  </a:lnTo>
                  <a:lnTo>
                    <a:pt x="1063431" y="440229"/>
                  </a:lnTo>
                  <a:lnTo>
                    <a:pt x="1069925" y="487568"/>
                  </a:lnTo>
                  <a:lnTo>
                    <a:pt x="1072134" y="536066"/>
                  </a:lnTo>
                  <a:lnTo>
                    <a:pt x="1069925" y="584565"/>
                  </a:lnTo>
                  <a:lnTo>
                    <a:pt x="1063431" y="631904"/>
                  </a:lnTo>
                  <a:lnTo>
                    <a:pt x="1052847" y="677887"/>
                  </a:lnTo>
                  <a:lnTo>
                    <a:pt x="1038367" y="722319"/>
                  </a:lnTo>
                  <a:lnTo>
                    <a:pt x="1020188" y="765005"/>
                  </a:lnTo>
                  <a:lnTo>
                    <a:pt x="998504" y="805750"/>
                  </a:lnTo>
                  <a:lnTo>
                    <a:pt x="973511" y="844357"/>
                  </a:lnTo>
                  <a:lnTo>
                    <a:pt x="945404" y="880633"/>
                  </a:lnTo>
                  <a:lnTo>
                    <a:pt x="914379" y="914380"/>
                  </a:lnTo>
                  <a:lnTo>
                    <a:pt x="880631" y="945405"/>
                  </a:lnTo>
                  <a:lnTo>
                    <a:pt x="844356" y="973512"/>
                  </a:lnTo>
                  <a:lnTo>
                    <a:pt x="805748" y="998505"/>
                  </a:lnTo>
                  <a:lnTo>
                    <a:pt x="765003" y="1020188"/>
                  </a:lnTo>
                  <a:lnTo>
                    <a:pt x="722317" y="1038368"/>
                  </a:lnTo>
                  <a:lnTo>
                    <a:pt x="677885" y="1052847"/>
                  </a:lnTo>
                  <a:lnTo>
                    <a:pt x="631903" y="1063432"/>
                  </a:lnTo>
                  <a:lnTo>
                    <a:pt x="584565" y="1069925"/>
                  </a:lnTo>
                  <a:lnTo>
                    <a:pt x="536067" y="1072134"/>
                  </a:lnTo>
                  <a:lnTo>
                    <a:pt x="487568" y="1069925"/>
                  </a:lnTo>
                  <a:lnTo>
                    <a:pt x="440230" y="1063432"/>
                  </a:lnTo>
                  <a:lnTo>
                    <a:pt x="394248" y="1052847"/>
                  </a:lnTo>
                  <a:lnTo>
                    <a:pt x="349816" y="1038368"/>
                  </a:lnTo>
                  <a:lnTo>
                    <a:pt x="307130" y="1020188"/>
                  </a:lnTo>
                  <a:lnTo>
                    <a:pt x="266385" y="998505"/>
                  </a:lnTo>
                  <a:lnTo>
                    <a:pt x="227777" y="973512"/>
                  </a:lnTo>
                  <a:lnTo>
                    <a:pt x="191502" y="945405"/>
                  </a:lnTo>
                  <a:lnTo>
                    <a:pt x="157754" y="914380"/>
                  </a:lnTo>
                  <a:lnTo>
                    <a:pt x="126729" y="880633"/>
                  </a:lnTo>
                  <a:lnTo>
                    <a:pt x="98622" y="844357"/>
                  </a:lnTo>
                  <a:lnTo>
                    <a:pt x="73629" y="805750"/>
                  </a:lnTo>
                  <a:lnTo>
                    <a:pt x="51945" y="765005"/>
                  </a:lnTo>
                  <a:lnTo>
                    <a:pt x="33766" y="722319"/>
                  </a:lnTo>
                  <a:lnTo>
                    <a:pt x="19286" y="677887"/>
                  </a:lnTo>
                  <a:lnTo>
                    <a:pt x="8702" y="631904"/>
                  </a:lnTo>
                  <a:lnTo>
                    <a:pt x="2208" y="584565"/>
                  </a:lnTo>
                  <a:lnTo>
                    <a:pt x="0" y="536066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/>
          <p:cNvSpPr txBox="1"/>
          <p:nvPr/>
        </p:nvSpPr>
        <p:spPr>
          <a:xfrm>
            <a:off x="4071158" y="4917947"/>
            <a:ext cx="678180" cy="547370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algn="ctr" marL="12700" marR="5080">
              <a:lnSpc>
                <a:spcPct val="92700"/>
              </a:lnSpc>
              <a:spcBef>
                <a:spcPts val="204"/>
              </a:spcBef>
            </a:pPr>
            <a:r>
              <a:rPr dirty="0" sz="1200" spc="-120">
                <a:solidFill>
                  <a:srgbClr val="FFFFFF"/>
                </a:solidFill>
                <a:latin typeface="Nirmala UI"/>
                <a:cs typeface="Nirmala UI"/>
              </a:rPr>
              <a:t>বযাংরকং</a:t>
            </a:r>
            <a:r>
              <a:rPr dirty="0" sz="12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200" spc="-500">
                <a:solidFill>
                  <a:srgbClr val="FFFFFF"/>
                </a:solidFill>
                <a:latin typeface="Nirmala UI"/>
                <a:cs typeface="Nirmala UI"/>
              </a:rPr>
              <a:t>আরথ্কথ</a:t>
            </a:r>
            <a:r>
              <a:rPr dirty="0" sz="1200" spc="-85">
                <a:solidFill>
                  <a:srgbClr val="FFFFFF"/>
                </a:solidFill>
                <a:latin typeface="Nirmala UI"/>
                <a:cs typeface="Nirmala UI"/>
              </a:rPr>
              <a:t> মলনমদন</a:t>
            </a:r>
            <a:endParaRPr sz="1200">
              <a:latin typeface="Nirmala UI"/>
              <a:cs typeface="Nirmala U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54181" y="5721235"/>
            <a:ext cx="697865" cy="548005"/>
          </a:xfrm>
          <a:prstGeom prst="rect">
            <a:avLst/>
          </a:prstGeom>
        </p:spPr>
        <p:txBody>
          <a:bodyPr wrap="square" lIns="0" tIns="25400" rIns="0" bIns="0" rtlCol="0" vert="horz">
            <a:spAutoFit/>
          </a:bodyPr>
          <a:lstStyle/>
          <a:p>
            <a:pPr algn="ctr" marL="12700" marR="5080">
              <a:lnSpc>
                <a:spcPct val="92900"/>
              </a:lnSpc>
              <a:spcBef>
                <a:spcPts val="200"/>
              </a:spcBef>
            </a:pPr>
            <a:r>
              <a:rPr dirty="0" sz="1200">
                <a:solidFill>
                  <a:srgbClr val="FFFFFF"/>
                </a:solidFill>
                <a:latin typeface="Nirmala UI"/>
                <a:cs typeface="Nirmala UI"/>
              </a:rPr>
              <a:t>চিচিৎসা</a:t>
            </a:r>
            <a:r>
              <a:rPr dirty="0" sz="1200" spc="-6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Nirmala UI"/>
                <a:cs typeface="Nirmala UI"/>
              </a:rPr>
              <a:t>ও </a:t>
            </a:r>
            <a:r>
              <a:rPr dirty="0" sz="1200" spc="-204">
                <a:solidFill>
                  <a:srgbClr val="FFFFFF"/>
                </a:solidFill>
                <a:latin typeface="Nirmala UI"/>
                <a:cs typeface="Nirmala UI"/>
              </a:rPr>
              <a:t>স্বাস্থযমসবাি</a:t>
            </a:r>
            <a:r>
              <a:rPr dirty="0" sz="1200" spc="50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1200" spc="-295">
                <a:solidFill>
                  <a:srgbClr val="FFFFFF"/>
                </a:solidFill>
                <a:latin typeface="Nirmala UI"/>
                <a:cs typeface="Nirmala UI"/>
              </a:rPr>
              <a:t>উন্নয়ন</a:t>
            </a:r>
            <a:endParaRPr sz="12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20675" y="612775"/>
            <a:ext cx="11254105" cy="1106805"/>
          </a:xfrm>
          <a:prstGeom prst="rect"/>
          <a:solidFill>
            <a:srgbClr val="FFC000"/>
          </a:solidFill>
          <a:ln w="38099">
            <a:solidFill>
              <a:srgbClr val="FF0000"/>
            </a:solidFill>
          </a:ln>
        </p:spPr>
        <p:txBody>
          <a:bodyPr wrap="square" lIns="0" tIns="111125" rIns="0" bIns="0" rtlCol="0" vert="horz">
            <a:spAutoFit/>
          </a:bodyPr>
          <a:lstStyle/>
          <a:p>
            <a:pPr marL="1020444">
              <a:lnSpc>
                <a:spcPct val="100000"/>
              </a:lnSpc>
              <a:spcBef>
                <a:spcPts val="875"/>
              </a:spcBef>
            </a:pPr>
            <a:r>
              <a:rPr dirty="0" sz="4400" spc="-615">
                <a:solidFill>
                  <a:srgbClr val="161616"/>
                </a:solidFill>
              </a:rPr>
              <a:t>তথ্য</a:t>
            </a:r>
            <a:r>
              <a:rPr dirty="0" sz="4400" spc="-420">
                <a:solidFill>
                  <a:srgbClr val="161616"/>
                </a:solidFill>
              </a:rPr>
              <a:t> </a:t>
            </a:r>
            <a:r>
              <a:rPr dirty="0" sz="4400">
                <a:solidFill>
                  <a:srgbClr val="161616"/>
                </a:solidFill>
              </a:rPr>
              <a:t>ও</a:t>
            </a:r>
            <a:r>
              <a:rPr dirty="0" sz="4400" spc="-415">
                <a:solidFill>
                  <a:srgbClr val="161616"/>
                </a:solidFill>
              </a:rPr>
              <a:t> </a:t>
            </a:r>
            <a:r>
              <a:rPr dirty="0" sz="4400" spc="-1210">
                <a:solidFill>
                  <a:srgbClr val="161616"/>
                </a:solidFill>
              </a:rPr>
              <a:t>মোাগামোাগ</a:t>
            </a:r>
            <a:r>
              <a:rPr dirty="0" sz="4400" spc="-415">
                <a:solidFill>
                  <a:srgbClr val="161616"/>
                </a:solidFill>
              </a:rPr>
              <a:t> </a:t>
            </a:r>
            <a:r>
              <a:rPr dirty="0" sz="4400" spc="-1040">
                <a:solidFill>
                  <a:srgbClr val="161616"/>
                </a:solidFill>
              </a:rPr>
              <a:t>প্রোুরি</a:t>
            </a:r>
            <a:r>
              <a:rPr dirty="0" sz="4400" spc="-420">
                <a:solidFill>
                  <a:srgbClr val="161616"/>
                </a:solidFill>
              </a:rPr>
              <a:t> </a:t>
            </a:r>
            <a:r>
              <a:rPr dirty="0" sz="4400" spc="-580">
                <a:solidFill>
                  <a:srgbClr val="161616"/>
                </a:solidFill>
              </a:rPr>
              <a:t>রিক্ষা</a:t>
            </a:r>
            <a:r>
              <a:rPr dirty="0" sz="4400" spc="-415">
                <a:solidFill>
                  <a:srgbClr val="161616"/>
                </a:solidFill>
              </a:rPr>
              <a:t> </a:t>
            </a:r>
            <a:r>
              <a:rPr dirty="0" sz="4400" spc="-1635">
                <a:solidFill>
                  <a:srgbClr val="161616"/>
                </a:solidFill>
              </a:rPr>
              <a:t>মক্ষমত্র</a:t>
            </a:r>
            <a:r>
              <a:rPr dirty="0" sz="4400" spc="-415">
                <a:solidFill>
                  <a:srgbClr val="161616"/>
                </a:solidFill>
              </a:rPr>
              <a:t> </a:t>
            </a:r>
            <a:r>
              <a:rPr dirty="0" sz="4400" spc="-10">
                <a:solidFill>
                  <a:srgbClr val="161616"/>
                </a:solidFill>
              </a:rPr>
              <a:t>বযবহাি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1630286" y="2073020"/>
            <a:ext cx="8634730" cy="4384040"/>
            <a:chOff x="1630286" y="2073020"/>
            <a:chExt cx="8634730" cy="4384040"/>
          </a:xfrm>
        </p:grpSpPr>
        <p:sp>
          <p:nvSpPr>
            <p:cNvPr id="4" name="object 4"/>
            <p:cNvSpPr/>
            <p:nvPr/>
          </p:nvSpPr>
          <p:spPr>
            <a:xfrm>
              <a:off x="1630286" y="2073020"/>
              <a:ext cx="8634730" cy="4345940"/>
            </a:xfrm>
            <a:custGeom>
              <a:avLst/>
              <a:gdLst/>
              <a:ahLst/>
              <a:cxnLst/>
              <a:rect l="l" t="t" r="r" b="b"/>
              <a:pathLst>
                <a:path w="8634730" h="4345940">
                  <a:moveTo>
                    <a:pt x="8634222" y="0"/>
                  </a:moveTo>
                  <a:lnTo>
                    <a:pt x="0" y="0"/>
                  </a:lnTo>
                  <a:lnTo>
                    <a:pt x="0" y="4345686"/>
                  </a:lnTo>
                  <a:lnTo>
                    <a:pt x="8634222" y="4345686"/>
                  </a:lnTo>
                  <a:lnTo>
                    <a:pt x="863422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658861" y="2139695"/>
              <a:ext cx="8577580" cy="4288790"/>
            </a:xfrm>
            <a:custGeom>
              <a:avLst/>
              <a:gdLst/>
              <a:ahLst/>
              <a:cxnLst/>
              <a:rect l="l" t="t" r="r" b="b"/>
              <a:pathLst>
                <a:path w="8577580" h="4288790">
                  <a:moveTo>
                    <a:pt x="8577072" y="0"/>
                  </a:moveTo>
                  <a:lnTo>
                    <a:pt x="0" y="0"/>
                  </a:lnTo>
                  <a:lnTo>
                    <a:pt x="0" y="4288536"/>
                  </a:lnTo>
                  <a:lnTo>
                    <a:pt x="8577072" y="4288536"/>
                  </a:lnTo>
                  <a:lnTo>
                    <a:pt x="8577072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658861" y="2139695"/>
              <a:ext cx="8577580" cy="4288790"/>
            </a:xfrm>
            <a:custGeom>
              <a:avLst/>
              <a:gdLst/>
              <a:ahLst/>
              <a:cxnLst/>
              <a:rect l="l" t="t" r="r" b="b"/>
              <a:pathLst>
                <a:path w="8577580" h="4288790">
                  <a:moveTo>
                    <a:pt x="0" y="0"/>
                  </a:moveTo>
                  <a:lnTo>
                    <a:pt x="8577072" y="0"/>
                  </a:lnTo>
                  <a:lnTo>
                    <a:pt x="8577072" y="4288536"/>
                  </a:lnTo>
                  <a:lnTo>
                    <a:pt x="0" y="4288536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1701422" y="2488742"/>
            <a:ext cx="8490585" cy="347091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algn="ctr" marL="12700" marR="5080">
              <a:lnSpc>
                <a:spcPct val="94400"/>
              </a:lnSpc>
              <a:spcBef>
                <a:spcPts val="495"/>
              </a:spcBef>
            </a:pPr>
            <a:r>
              <a:rPr dirty="0" sz="5900" spc="-795">
                <a:solidFill>
                  <a:srgbClr val="FFFFFF"/>
                </a:solidFill>
                <a:latin typeface="Nirmala UI"/>
                <a:cs typeface="Nirmala UI"/>
              </a:rPr>
              <a:t>রিক্ষা</a:t>
            </a:r>
            <a:r>
              <a:rPr dirty="0" sz="59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2210">
                <a:solidFill>
                  <a:srgbClr val="FFFFFF"/>
                </a:solidFill>
                <a:latin typeface="Nirmala UI"/>
                <a:cs typeface="Nirmala UI"/>
              </a:rPr>
              <a:t>মক্ষমত্র</a:t>
            </a:r>
            <a:r>
              <a:rPr dirty="0" sz="59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825">
                <a:solidFill>
                  <a:srgbClr val="FFFFFF"/>
                </a:solidFill>
                <a:latin typeface="Nirmala UI"/>
                <a:cs typeface="Nirmala UI"/>
              </a:rPr>
              <a:t>তথ্য</a:t>
            </a:r>
            <a:r>
              <a:rPr dirty="0" sz="59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59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1580">
                <a:solidFill>
                  <a:srgbClr val="FFFFFF"/>
                </a:solidFill>
                <a:latin typeface="Nirmala UI"/>
                <a:cs typeface="Nirmala UI"/>
              </a:rPr>
              <a:t>মোাগামোাগ</a:t>
            </a:r>
            <a:r>
              <a:rPr dirty="0" sz="5900" spc="-1395">
                <a:solidFill>
                  <a:srgbClr val="FFFFFF"/>
                </a:solidFill>
                <a:latin typeface="Nirmala UI"/>
                <a:cs typeface="Nirmala UI"/>
              </a:rPr>
              <a:t> প্রোুরি</a:t>
            </a:r>
            <a:r>
              <a:rPr dirty="0" sz="59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>
                <a:solidFill>
                  <a:srgbClr val="FFFFFF"/>
                </a:solidFill>
                <a:latin typeface="Arial"/>
                <a:cs typeface="Arial"/>
              </a:rPr>
              <a:t>(ICT)</a:t>
            </a:r>
            <a:r>
              <a:rPr dirty="0" sz="5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5900" spc="640">
                <a:solidFill>
                  <a:srgbClr val="FFFFFF"/>
                </a:solidFill>
                <a:latin typeface="Nirmala UI"/>
                <a:cs typeface="Nirmala UI"/>
              </a:rPr>
              <a:t>এি</a:t>
            </a:r>
            <a:r>
              <a:rPr dirty="0" sz="59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10">
                <a:solidFill>
                  <a:srgbClr val="FFFFFF"/>
                </a:solidFill>
                <a:latin typeface="Nirmala UI"/>
                <a:cs typeface="Nirmala UI"/>
              </a:rPr>
              <a:t>বযবহাি </a:t>
            </a:r>
            <a:r>
              <a:rPr dirty="0" sz="5900" spc="-675">
                <a:solidFill>
                  <a:srgbClr val="FFFFFF"/>
                </a:solidFill>
                <a:latin typeface="Nirmala UI"/>
                <a:cs typeface="Nirmala UI"/>
              </a:rPr>
              <a:t>রিক্ষাদান</a:t>
            </a:r>
            <a:r>
              <a:rPr dirty="0" sz="59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59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980">
                <a:solidFill>
                  <a:srgbClr val="FFFFFF"/>
                </a:solidFill>
                <a:latin typeface="Nirmala UI"/>
                <a:cs typeface="Nirmala UI"/>
              </a:rPr>
              <a:t>গ্রহমণি</a:t>
            </a:r>
            <a:r>
              <a:rPr dirty="0" sz="5900" spc="3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690">
                <a:solidFill>
                  <a:srgbClr val="FFFFFF"/>
                </a:solidFill>
                <a:latin typeface="Nirmala UI"/>
                <a:cs typeface="Nirmala UI"/>
              </a:rPr>
              <a:t>পিরতমক </a:t>
            </a:r>
            <a:r>
              <a:rPr dirty="0" sz="5900" spc="-1010">
                <a:solidFill>
                  <a:srgbClr val="FFFFFF"/>
                </a:solidFill>
                <a:latin typeface="Nirmala UI"/>
                <a:cs typeface="Nirmala UI"/>
              </a:rPr>
              <a:t>আধ্ুরনক</a:t>
            </a:r>
            <a:r>
              <a:rPr dirty="0" sz="59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>
                <a:solidFill>
                  <a:srgbClr val="FFFFFF"/>
                </a:solidFill>
                <a:latin typeface="Nirmala UI"/>
                <a:cs typeface="Nirmala UI"/>
              </a:rPr>
              <a:t>ও</a:t>
            </a:r>
            <a:r>
              <a:rPr dirty="0" sz="59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880">
                <a:solidFill>
                  <a:srgbClr val="FFFFFF"/>
                </a:solidFill>
                <a:latin typeface="Nirmala UI"/>
                <a:cs typeface="Nirmala UI"/>
              </a:rPr>
              <a:t>সহজ</a:t>
            </a:r>
            <a:r>
              <a:rPr dirty="0" sz="59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415">
                <a:solidFill>
                  <a:srgbClr val="FFFFFF"/>
                </a:solidFill>
                <a:latin typeface="Nirmala UI"/>
                <a:cs typeface="Nirmala UI"/>
              </a:rPr>
              <a:t>কমি</a:t>
            </a:r>
            <a:r>
              <a:rPr dirty="0" sz="59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5900" spc="-750">
                <a:solidFill>
                  <a:srgbClr val="FFFFFF"/>
                </a:solidFill>
                <a:latin typeface="Nirmala UI"/>
                <a:cs typeface="Nirmala UI"/>
              </a:rPr>
              <a:t>তুমলমে</a:t>
            </a:r>
            <a:endParaRPr sz="59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8989" y="110791"/>
            <a:ext cx="11537315" cy="1167765"/>
          </a:xfrm>
          <a:custGeom>
            <a:avLst/>
            <a:gdLst/>
            <a:ahLst/>
            <a:cxnLst/>
            <a:rect l="l" t="t" r="r" b="b"/>
            <a:pathLst>
              <a:path w="11537315" h="1167765">
                <a:moveTo>
                  <a:pt x="11537162" y="0"/>
                </a:moveTo>
                <a:lnTo>
                  <a:pt x="0" y="0"/>
                </a:lnTo>
                <a:lnTo>
                  <a:pt x="0" y="1167472"/>
                </a:lnTo>
                <a:lnTo>
                  <a:pt x="11537162" y="1167472"/>
                </a:lnTo>
                <a:lnTo>
                  <a:pt x="11537162" y="0"/>
                </a:lnTo>
                <a:close/>
              </a:path>
            </a:pathLst>
          </a:custGeom>
          <a:solidFill>
            <a:srgbClr val="000000">
              <a:alpha val="3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320675" y="150812"/>
            <a:ext cx="11254105" cy="1087755"/>
          </a:xfrm>
          <a:prstGeom prst="rect"/>
          <a:solidFill>
            <a:srgbClr val="E6C2A7"/>
          </a:solidFill>
          <a:ln w="57150">
            <a:solidFill>
              <a:srgbClr val="FFC000"/>
            </a:solidFill>
          </a:ln>
        </p:spPr>
        <p:txBody>
          <a:bodyPr wrap="square" lIns="0" tIns="1422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120"/>
              </a:spcBef>
            </a:pPr>
            <a:r>
              <a:rPr dirty="0" sz="4000" spc="-560">
                <a:solidFill>
                  <a:srgbClr val="FF0000"/>
                </a:solidFill>
              </a:rPr>
              <a:t>তথ্য</a:t>
            </a:r>
            <a:r>
              <a:rPr dirty="0" sz="4000" spc="-380">
                <a:solidFill>
                  <a:srgbClr val="FF0000"/>
                </a:solidFill>
              </a:rPr>
              <a:t> </a:t>
            </a:r>
            <a:r>
              <a:rPr dirty="0" sz="4000">
                <a:solidFill>
                  <a:srgbClr val="FF0000"/>
                </a:solidFill>
              </a:rPr>
              <a:t>ও</a:t>
            </a:r>
            <a:r>
              <a:rPr dirty="0" sz="4000" spc="-380">
                <a:solidFill>
                  <a:srgbClr val="FF0000"/>
                </a:solidFill>
              </a:rPr>
              <a:t> </a:t>
            </a:r>
            <a:r>
              <a:rPr dirty="0" sz="4000" spc="-1100">
                <a:solidFill>
                  <a:srgbClr val="FF0000"/>
                </a:solidFill>
              </a:rPr>
              <a:t>মোাগামোাগ</a:t>
            </a:r>
            <a:r>
              <a:rPr dirty="0" sz="4000" spc="-380">
                <a:solidFill>
                  <a:srgbClr val="FF0000"/>
                </a:solidFill>
              </a:rPr>
              <a:t> </a:t>
            </a:r>
            <a:r>
              <a:rPr dirty="0" sz="4000" spc="-950">
                <a:solidFill>
                  <a:srgbClr val="FF0000"/>
                </a:solidFill>
              </a:rPr>
              <a:t>প্রোুরি</a:t>
            </a:r>
            <a:r>
              <a:rPr dirty="0" sz="4000" spc="-380">
                <a:solidFill>
                  <a:srgbClr val="FF0000"/>
                </a:solidFill>
              </a:rPr>
              <a:t> </a:t>
            </a:r>
            <a:r>
              <a:rPr dirty="0" sz="4000" spc="-540">
                <a:solidFill>
                  <a:srgbClr val="FF0000"/>
                </a:solidFill>
              </a:rPr>
              <a:t>রিক্ষা</a:t>
            </a:r>
            <a:r>
              <a:rPr dirty="0" sz="4000" spc="-380">
                <a:solidFill>
                  <a:srgbClr val="FF0000"/>
                </a:solidFill>
              </a:rPr>
              <a:t> </a:t>
            </a:r>
            <a:r>
              <a:rPr dirty="0" sz="4000" spc="-1500">
                <a:solidFill>
                  <a:srgbClr val="FF0000"/>
                </a:solidFill>
              </a:rPr>
              <a:t>মক্ষমত্র</a:t>
            </a:r>
            <a:r>
              <a:rPr dirty="0" sz="4000" spc="-380">
                <a:solidFill>
                  <a:srgbClr val="FF0000"/>
                </a:solidFill>
              </a:rPr>
              <a:t> </a:t>
            </a:r>
            <a:r>
              <a:rPr dirty="0" sz="4000" spc="-10">
                <a:solidFill>
                  <a:srgbClr val="FF0000"/>
                </a:solidFill>
              </a:rPr>
              <a:t>বযবহাি</a:t>
            </a:r>
            <a:endParaRPr sz="4000"/>
          </a:p>
        </p:txBody>
      </p:sp>
      <p:sp>
        <p:nvSpPr>
          <p:cNvPr id="4" name="object 4"/>
          <p:cNvSpPr/>
          <p:nvPr/>
        </p:nvSpPr>
        <p:spPr>
          <a:xfrm>
            <a:off x="320675" y="2244725"/>
            <a:ext cx="11254105" cy="4183379"/>
          </a:xfrm>
          <a:custGeom>
            <a:avLst/>
            <a:gdLst/>
            <a:ahLst/>
            <a:cxnLst/>
            <a:rect l="l" t="t" r="r" b="b"/>
            <a:pathLst>
              <a:path w="11254105" h="4183379">
                <a:moveTo>
                  <a:pt x="11253787" y="0"/>
                </a:moveTo>
                <a:lnTo>
                  <a:pt x="0" y="0"/>
                </a:lnTo>
                <a:lnTo>
                  <a:pt x="0" y="4183062"/>
                </a:lnTo>
                <a:lnTo>
                  <a:pt x="11253787" y="4183062"/>
                </a:lnTo>
                <a:lnTo>
                  <a:pt x="11253787" y="0"/>
                </a:lnTo>
                <a:close/>
              </a:path>
            </a:pathLst>
          </a:custGeom>
          <a:solidFill>
            <a:srgbClr val="E2DF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4381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45"/>
              </a:spcBef>
            </a:pPr>
            <a:endParaRPr sz="1000">
              <a:latin typeface="Times New Roman"/>
              <a:cs typeface="Times New Roman"/>
            </a:endParaRPr>
          </a:p>
          <a:p>
            <a:pPr marL="353060" indent="-340360">
              <a:lnSpc>
                <a:spcPct val="100000"/>
              </a:lnSpc>
              <a:buFont typeface="Arial"/>
              <a:buAutoNum type="arabicPeriod"/>
              <a:tabLst>
                <a:tab pos="353060" algn="l"/>
              </a:tabLst>
            </a:pPr>
            <a:r>
              <a:rPr dirty="0" sz="2000" spc="-175">
                <a:solidFill>
                  <a:srgbClr val="FF0000"/>
                </a:solidFill>
              </a:rPr>
              <a:t>মারিরমরডয়া</a:t>
            </a:r>
            <a:r>
              <a:rPr dirty="0" sz="2000" spc="30">
                <a:solidFill>
                  <a:srgbClr val="FF0000"/>
                </a:solidFill>
              </a:rPr>
              <a:t> </a:t>
            </a:r>
            <a:r>
              <a:rPr dirty="0" sz="2000">
                <a:solidFill>
                  <a:srgbClr val="FF0000"/>
                </a:solidFill>
              </a:rPr>
              <a:t>ও</a:t>
            </a:r>
            <a:r>
              <a:rPr dirty="0" sz="2000" spc="30">
                <a:solidFill>
                  <a:srgbClr val="FF0000"/>
                </a:solidFill>
              </a:rPr>
              <a:t> </a:t>
            </a:r>
            <a:r>
              <a:rPr dirty="0" sz="2000" spc="-555">
                <a:solidFill>
                  <a:srgbClr val="FF0000"/>
                </a:solidFill>
              </a:rPr>
              <a:t>স্মাট</a:t>
            </a:r>
            <a:r>
              <a:rPr dirty="0" baseline="1388" sz="3000" spc="-832">
                <a:solidFill>
                  <a:srgbClr val="FF0000"/>
                </a:solidFill>
              </a:rPr>
              <a:t>থ</a:t>
            </a:r>
            <a:r>
              <a:rPr dirty="0" baseline="1388" sz="3000" spc="382">
                <a:solidFill>
                  <a:srgbClr val="FF0000"/>
                </a:solidFill>
              </a:rPr>
              <a:t> </a:t>
            </a:r>
            <a:r>
              <a:rPr dirty="0" sz="2000" spc="-290">
                <a:solidFill>
                  <a:srgbClr val="FF0000"/>
                </a:solidFill>
              </a:rPr>
              <a:t>ক্লাসরুম</a:t>
            </a:r>
            <a:r>
              <a:rPr dirty="0" sz="2000" spc="-29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000" spc="3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145">
                <a:solidFill>
                  <a:srgbClr val="161616"/>
                </a:solidFill>
              </a:rPr>
              <a:t>পাঠদানমক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315">
                <a:solidFill>
                  <a:srgbClr val="161616"/>
                </a:solidFill>
              </a:rPr>
              <a:t>আকষণথ</a:t>
            </a:r>
            <a:r>
              <a:rPr dirty="0" sz="1000" spc="195">
                <a:solidFill>
                  <a:srgbClr val="161616"/>
                </a:solidFill>
              </a:rPr>
              <a:t> </a:t>
            </a:r>
            <a:r>
              <a:rPr dirty="0" sz="1000" spc="-45">
                <a:solidFill>
                  <a:srgbClr val="161616"/>
                </a:solidFill>
              </a:rPr>
              <a:t>ীয়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65">
                <a:solidFill>
                  <a:srgbClr val="161616"/>
                </a:solidFill>
              </a:rPr>
              <a:t>কিমত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35">
                <a:solidFill>
                  <a:srgbClr val="161616"/>
                </a:solidFill>
              </a:rPr>
              <a:t>প্রমজক্টি</a:t>
            </a:r>
            <a:r>
              <a:rPr dirty="0" sz="1000" spc="-235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1000" spc="1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285">
                <a:solidFill>
                  <a:srgbClr val="161616"/>
                </a:solidFill>
              </a:rPr>
              <a:t>স্মাটথ</a:t>
            </a:r>
            <a:r>
              <a:rPr dirty="0" sz="1000" spc="125">
                <a:solidFill>
                  <a:srgbClr val="161616"/>
                </a:solidFill>
              </a:rPr>
              <a:t> </a:t>
            </a:r>
            <a:r>
              <a:rPr dirty="0" sz="1000" spc="-204">
                <a:solidFill>
                  <a:srgbClr val="161616"/>
                </a:solidFill>
              </a:rPr>
              <a:t>মবাডথ</a:t>
            </a:r>
            <a:r>
              <a:rPr dirty="0" sz="1000" spc="-204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1000" spc="1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130">
                <a:solidFill>
                  <a:srgbClr val="161616"/>
                </a:solidFill>
              </a:rPr>
              <a:t>অযারনমমিন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এবং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30">
                <a:solidFill>
                  <a:srgbClr val="161616"/>
                </a:solidFill>
              </a:rPr>
              <a:t>রিক্ষামূলক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95">
                <a:solidFill>
                  <a:srgbClr val="161616"/>
                </a:solidFill>
              </a:rPr>
              <a:t>রভরডও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0">
                <a:solidFill>
                  <a:srgbClr val="161616"/>
                </a:solidFill>
              </a:rPr>
              <a:t>বযবহাি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50">
                <a:solidFill>
                  <a:srgbClr val="161616"/>
                </a:solidFill>
              </a:rPr>
              <a:t>কিা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5">
                <a:solidFill>
                  <a:srgbClr val="161616"/>
                </a:solidFill>
              </a:rPr>
              <a:t>হয়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  <a:buClr>
                <a:srgbClr val="FF0000"/>
              </a:buClr>
              <a:buFont typeface="Arial"/>
              <a:buAutoNum type="arabicPeriod"/>
            </a:pPr>
            <a:endParaRPr sz="1000"/>
          </a:p>
          <a:p>
            <a:pPr marL="353060" indent="-340360">
              <a:lnSpc>
                <a:spcPct val="100000"/>
              </a:lnSpc>
              <a:buFont typeface="Arial"/>
              <a:buAutoNum type="arabicPeriod"/>
              <a:tabLst>
                <a:tab pos="353060" algn="l"/>
              </a:tabLst>
            </a:pPr>
            <a:r>
              <a:rPr dirty="0" sz="2000" spc="-190">
                <a:solidFill>
                  <a:srgbClr val="FF0000"/>
                </a:solidFill>
              </a:rPr>
              <a:t>অনলাইন</a:t>
            </a:r>
            <a:r>
              <a:rPr dirty="0" sz="2000" spc="10">
                <a:solidFill>
                  <a:srgbClr val="FF0000"/>
                </a:solidFill>
              </a:rPr>
              <a:t> </a:t>
            </a:r>
            <a:r>
              <a:rPr dirty="0" sz="2000" spc="-270">
                <a:solidFill>
                  <a:srgbClr val="FF0000"/>
                </a:solidFill>
              </a:rPr>
              <a:t>রিক্ষা</a:t>
            </a:r>
            <a:r>
              <a:rPr dirty="0" sz="2000" spc="10">
                <a:solidFill>
                  <a:srgbClr val="FF0000"/>
                </a:solidFill>
              </a:rPr>
              <a:t> </a:t>
            </a:r>
            <a:r>
              <a:rPr dirty="0" sz="2000">
                <a:solidFill>
                  <a:srgbClr val="FF0000"/>
                </a:solidFill>
              </a:rPr>
              <a:t>ও</a:t>
            </a:r>
            <a:r>
              <a:rPr dirty="0" sz="2000" spc="15">
                <a:solidFill>
                  <a:srgbClr val="FF0000"/>
                </a:solidFill>
              </a:rPr>
              <a:t> </a:t>
            </a:r>
            <a:r>
              <a:rPr dirty="0" sz="2000" spc="-130">
                <a:solidFill>
                  <a:srgbClr val="FF0000"/>
                </a:solidFill>
              </a:rPr>
              <a:t>দূিরিক্ষণ</a:t>
            </a:r>
            <a:r>
              <a:rPr dirty="0" sz="2000" spc="-130" b="1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dirty="0" sz="2000" spc="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110">
                <a:solidFill>
                  <a:srgbClr val="161616"/>
                </a:solidFill>
              </a:rPr>
              <a:t>জুম</a:t>
            </a:r>
            <a:r>
              <a:rPr dirty="0" sz="1000" spc="-11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1000" spc="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161616"/>
                </a:solidFill>
              </a:rPr>
              <a:t>গুগল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180">
                <a:solidFill>
                  <a:srgbClr val="161616"/>
                </a:solidFill>
              </a:rPr>
              <a:t>রমট</a:t>
            </a:r>
            <a:r>
              <a:rPr dirty="0" sz="1000">
                <a:solidFill>
                  <a:srgbClr val="161616"/>
                </a:solidFill>
              </a:rPr>
              <a:t> বা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275">
                <a:solidFill>
                  <a:srgbClr val="161616"/>
                </a:solidFill>
              </a:rPr>
              <a:t>রবরভন্ন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35">
                <a:solidFill>
                  <a:srgbClr val="161616"/>
                </a:solidFill>
              </a:rPr>
              <a:t>ই</a:t>
            </a:r>
            <a:r>
              <a:rPr dirty="0" sz="1000" spc="-35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dirty="0" sz="1000" spc="-265">
                <a:solidFill>
                  <a:srgbClr val="161616"/>
                </a:solidFill>
              </a:rPr>
              <a:t>লারনংথ</a:t>
            </a:r>
            <a:r>
              <a:rPr dirty="0" sz="1000" spc="465">
                <a:solidFill>
                  <a:srgbClr val="161616"/>
                </a:solidFill>
              </a:rPr>
              <a:t> </a:t>
            </a:r>
            <a:r>
              <a:rPr dirty="0" sz="1000" spc="-130">
                <a:solidFill>
                  <a:srgbClr val="161616"/>
                </a:solidFill>
              </a:rPr>
              <a:t>িযাটফমমিথ</a:t>
            </a:r>
            <a:r>
              <a:rPr dirty="0" sz="1000" spc="480">
                <a:solidFill>
                  <a:srgbClr val="161616"/>
                </a:solidFill>
              </a:rPr>
              <a:t> </a:t>
            </a:r>
            <a:r>
              <a:rPr dirty="0" sz="1000" spc="-165">
                <a:solidFill>
                  <a:srgbClr val="161616"/>
                </a:solidFill>
              </a:rPr>
              <a:t>মাধ্যমম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0">
                <a:solidFill>
                  <a:srgbClr val="161616"/>
                </a:solidFill>
              </a:rPr>
              <a:t>ঘমি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160">
                <a:solidFill>
                  <a:srgbClr val="161616"/>
                </a:solidFill>
              </a:rPr>
              <a:t>বমসই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50">
                <a:solidFill>
                  <a:srgbClr val="161616"/>
                </a:solidFill>
              </a:rPr>
              <a:t>লাইভ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15">
                <a:solidFill>
                  <a:srgbClr val="161616"/>
                </a:solidFill>
              </a:rPr>
              <a:t>ক্লাস</a:t>
            </a:r>
            <a:r>
              <a:rPr dirty="0" sz="1000" spc="-215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1000" spc="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195">
                <a:solidFill>
                  <a:srgbClr val="161616"/>
                </a:solidFill>
              </a:rPr>
              <a:t>রভরডও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মলকিাি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ও </a:t>
            </a:r>
            <a:r>
              <a:rPr dirty="0" sz="1000" spc="-105">
                <a:solidFill>
                  <a:srgbClr val="161616"/>
                </a:solidFill>
              </a:rPr>
              <a:t>অনলাইন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190">
                <a:solidFill>
                  <a:srgbClr val="161616"/>
                </a:solidFill>
              </a:rPr>
              <a:t>মকাস</a:t>
            </a:r>
            <a:r>
              <a:rPr dirty="0" sz="1000" spc="-125">
                <a:solidFill>
                  <a:srgbClr val="161616"/>
                </a:solidFill>
              </a:rPr>
              <a:t> </a:t>
            </a:r>
            <a:r>
              <a:rPr dirty="0" sz="1000" spc="-650">
                <a:solidFill>
                  <a:srgbClr val="161616"/>
                </a:solidFill>
              </a:rPr>
              <a:t>থ</a:t>
            </a:r>
            <a:r>
              <a:rPr dirty="0" sz="1000" spc="-140">
                <a:solidFill>
                  <a:srgbClr val="161616"/>
                </a:solidFill>
              </a:rPr>
              <a:t> </a:t>
            </a:r>
            <a:r>
              <a:rPr dirty="0" sz="1000" spc="50">
                <a:solidFill>
                  <a:srgbClr val="161616"/>
                </a:solidFill>
              </a:rPr>
              <a:t>কিা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5">
                <a:solidFill>
                  <a:srgbClr val="161616"/>
                </a:solidFill>
              </a:rPr>
              <a:t>োায়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  <a:buClr>
                <a:srgbClr val="FF0000"/>
              </a:buClr>
              <a:buFont typeface="Arial"/>
              <a:buAutoNum type="arabicPeriod"/>
            </a:pPr>
            <a:endParaRPr sz="1000"/>
          </a:p>
          <a:p>
            <a:pPr marL="353060" indent="-340360">
              <a:lnSpc>
                <a:spcPct val="100000"/>
              </a:lnSpc>
              <a:buFont typeface="Arial"/>
              <a:buAutoNum type="arabicPeriod"/>
              <a:tabLst>
                <a:tab pos="353060" algn="l"/>
              </a:tabLst>
            </a:pPr>
            <a:r>
              <a:rPr dirty="0" sz="2000" spc="-65">
                <a:solidFill>
                  <a:srgbClr val="FF0000"/>
                </a:solidFill>
              </a:rPr>
              <a:t>ই</a:t>
            </a:r>
            <a:r>
              <a:rPr dirty="0" sz="2000" spc="-65" b="1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dirty="0" sz="2000" spc="-204">
                <a:solidFill>
                  <a:srgbClr val="FF0000"/>
                </a:solidFill>
              </a:rPr>
              <a:t>বুক</a:t>
            </a:r>
            <a:r>
              <a:rPr dirty="0" sz="2000" spc="30">
                <a:solidFill>
                  <a:srgbClr val="FF0000"/>
                </a:solidFill>
              </a:rPr>
              <a:t> </a:t>
            </a:r>
            <a:r>
              <a:rPr dirty="0" sz="2000">
                <a:solidFill>
                  <a:srgbClr val="FF0000"/>
                </a:solidFill>
              </a:rPr>
              <a:t>ও</a:t>
            </a:r>
            <a:r>
              <a:rPr dirty="0" sz="2000" spc="35">
                <a:solidFill>
                  <a:srgbClr val="FF0000"/>
                </a:solidFill>
              </a:rPr>
              <a:t> </a:t>
            </a:r>
            <a:r>
              <a:rPr dirty="0" sz="2000" spc="-335">
                <a:solidFill>
                  <a:srgbClr val="FF0000"/>
                </a:solidFill>
              </a:rPr>
              <a:t>রডরজটাল</a:t>
            </a:r>
            <a:r>
              <a:rPr dirty="0" sz="2000" spc="30">
                <a:solidFill>
                  <a:srgbClr val="FF0000"/>
                </a:solidFill>
              </a:rPr>
              <a:t> </a:t>
            </a:r>
            <a:r>
              <a:rPr dirty="0" sz="2000" spc="-85">
                <a:solidFill>
                  <a:srgbClr val="FF0000"/>
                </a:solidFill>
              </a:rPr>
              <a:t>লাইমেরি</a:t>
            </a:r>
            <a:r>
              <a:rPr dirty="0" sz="2000" spc="-85" b="1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dirty="0" sz="2000" spc="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161616"/>
                </a:solidFill>
              </a:rPr>
              <a:t>ইন্টািমনমটি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65">
                <a:solidFill>
                  <a:srgbClr val="161616"/>
                </a:solidFill>
              </a:rPr>
              <a:t>মাধ্যমম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75">
                <a:solidFill>
                  <a:srgbClr val="161616"/>
                </a:solidFill>
              </a:rPr>
              <a:t>মোমকামনা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বই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  <a:latin typeface="Arial"/>
                <a:cs typeface="Arial"/>
              </a:rPr>
              <a:t>PDF</a:t>
            </a:r>
            <a:r>
              <a:rPr dirty="0" sz="1000" spc="1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বা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80">
                <a:solidFill>
                  <a:srgbClr val="161616"/>
                </a:solidFill>
              </a:rPr>
              <a:t>রডরজটাল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00">
                <a:solidFill>
                  <a:srgbClr val="161616"/>
                </a:solidFill>
              </a:rPr>
              <a:t>ফিমযামট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0">
                <a:solidFill>
                  <a:srgbClr val="161616"/>
                </a:solidFill>
              </a:rPr>
              <a:t>খ্ুব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220">
                <a:solidFill>
                  <a:srgbClr val="161616"/>
                </a:solidFill>
              </a:rPr>
              <a:t>দ্রুত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90">
                <a:solidFill>
                  <a:srgbClr val="161616"/>
                </a:solidFill>
              </a:rPr>
              <a:t>সংগ্রহ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50">
                <a:solidFill>
                  <a:srgbClr val="161616"/>
                </a:solidFill>
              </a:rPr>
              <a:t>কিা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25">
                <a:solidFill>
                  <a:srgbClr val="161616"/>
                </a:solidFill>
              </a:rPr>
              <a:t>সম্ভব।এোড়া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05">
                <a:solidFill>
                  <a:srgbClr val="161616"/>
                </a:solidFill>
              </a:rPr>
              <a:t>অনলাইন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50">
                <a:solidFill>
                  <a:srgbClr val="161616"/>
                </a:solidFill>
              </a:rPr>
              <a:t>লাইমেরি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60">
                <a:solidFill>
                  <a:srgbClr val="161616"/>
                </a:solidFill>
              </a:rPr>
              <a:t>মথ্মক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95">
                <a:solidFill>
                  <a:srgbClr val="161616"/>
                </a:solidFill>
              </a:rPr>
              <a:t>প্রময়াজনীয়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30">
                <a:solidFill>
                  <a:srgbClr val="161616"/>
                </a:solidFill>
              </a:rPr>
              <a:t>গমবষণা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90">
                <a:solidFill>
                  <a:srgbClr val="161616"/>
                </a:solidFill>
              </a:rPr>
              <a:t>প্রবন্ধ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ও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50">
                <a:solidFill>
                  <a:srgbClr val="161616"/>
                </a:solidFill>
              </a:rPr>
              <a:t>তথ্য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0">
                <a:solidFill>
                  <a:srgbClr val="161616"/>
                </a:solidFill>
              </a:rPr>
              <a:t>পাওয়া</a:t>
            </a:r>
            <a:endParaRPr sz="10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305"/>
              </a:spcBef>
            </a:pPr>
            <a:r>
              <a:rPr dirty="0" sz="1000" spc="-25">
                <a:solidFill>
                  <a:srgbClr val="161616"/>
                </a:solidFill>
              </a:rPr>
              <a:t>োায়</a:t>
            </a:r>
            <a:endParaRPr sz="1000"/>
          </a:p>
          <a:p>
            <a:pPr marL="353060" indent="-340360">
              <a:lnSpc>
                <a:spcPct val="100000"/>
              </a:lnSpc>
              <a:spcBef>
                <a:spcPts val="1215"/>
              </a:spcBef>
              <a:buFont typeface="Arial"/>
              <a:buAutoNum type="arabicPeriod" startAt="4"/>
              <a:tabLst>
                <a:tab pos="353060" algn="l"/>
              </a:tabLst>
            </a:pPr>
            <a:r>
              <a:rPr dirty="0" sz="2000" spc="-300">
                <a:solidFill>
                  <a:srgbClr val="FF0000"/>
                </a:solidFill>
              </a:rPr>
              <a:t>রিক্ষণ</a:t>
            </a:r>
            <a:r>
              <a:rPr dirty="0" sz="2000" spc="25">
                <a:solidFill>
                  <a:srgbClr val="FF0000"/>
                </a:solidFill>
              </a:rPr>
              <a:t> </a:t>
            </a:r>
            <a:r>
              <a:rPr dirty="0" sz="2000" spc="-315">
                <a:solidFill>
                  <a:srgbClr val="FF0000"/>
                </a:solidFill>
              </a:rPr>
              <a:t>অযাপ</a:t>
            </a:r>
            <a:r>
              <a:rPr dirty="0" sz="2000" spc="25">
                <a:solidFill>
                  <a:srgbClr val="FF0000"/>
                </a:solidFill>
              </a:rPr>
              <a:t> </a:t>
            </a:r>
            <a:r>
              <a:rPr dirty="0" sz="2000">
                <a:solidFill>
                  <a:srgbClr val="FF0000"/>
                </a:solidFill>
              </a:rPr>
              <a:t>ও</a:t>
            </a:r>
            <a:r>
              <a:rPr dirty="0" sz="2000" spc="30">
                <a:solidFill>
                  <a:srgbClr val="FF0000"/>
                </a:solidFill>
              </a:rPr>
              <a:t> </a:t>
            </a:r>
            <a:r>
              <a:rPr dirty="0" sz="2000" spc="-330">
                <a:solidFill>
                  <a:srgbClr val="FF0000"/>
                </a:solidFill>
              </a:rPr>
              <a:t>মগরমরফমকিন</a:t>
            </a:r>
            <a:r>
              <a:rPr dirty="0" sz="2000" spc="-330" b="1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dirty="0" sz="2000" spc="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150">
                <a:solidFill>
                  <a:srgbClr val="161616"/>
                </a:solidFill>
              </a:rPr>
              <a:t>মগমমি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65">
                <a:solidFill>
                  <a:srgbClr val="161616"/>
                </a:solidFill>
              </a:rPr>
              <a:t>মাধ্যমম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60">
                <a:solidFill>
                  <a:srgbClr val="161616"/>
                </a:solidFill>
              </a:rPr>
              <a:t>মিখ্াি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65">
                <a:solidFill>
                  <a:srgbClr val="161616"/>
                </a:solidFill>
              </a:rPr>
              <a:t>অযাপ</a:t>
            </a:r>
            <a:r>
              <a:rPr dirty="0" sz="1000" spc="20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  <a:latin typeface="Arial"/>
                <a:cs typeface="Arial"/>
              </a:rPr>
              <a:t>(Gamification)</a:t>
            </a:r>
            <a:r>
              <a:rPr dirty="0" sz="1000" spc="1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এবং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50">
                <a:solidFill>
                  <a:srgbClr val="161616"/>
                </a:solidFill>
              </a:rPr>
              <a:t>কুইজ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0">
                <a:solidFill>
                  <a:srgbClr val="161616"/>
                </a:solidFill>
              </a:rPr>
              <a:t>বযবহামিি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10">
                <a:solidFill>
                  <a:srgbClr val="161616"/>
                </a:solidFill>
              </a:rPr>
              <a:t>ফমল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50">
                <a:solidFill>
                  <a:srgbClr val="161616"/>
                </a:solidFill>
              </a:rPr>
              <a:t>রিক্ষাথ্ীথমদি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পড়াি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300">
                <a:solidFill>
                  <a:srgbClr val="161616"/>
                </a:solidFill>
              </a:rPr>
              <a:t>প্ররত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254">
                <a:solidFill>
                  <a:srgbClr val="161616"/>
                </a:solidFill>
              </a:rPr>
              <a:t>আগ্রহ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0">
                <a:solidFill>
                  <a:srgbClr val="161616"/>
                </a:solidFill>
              </a:rPr>
              <a:t>বামড়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  <a:buClr>
                <a:srgbClr val="FF0000"/>
              </a:buClr>
              <a:buFont typeface="Arial"/>
              <a:buAutoNum type="arabicPeriod" startAt="4"/>
            </a:pPr>
            <a:endParaRPr sz="1000"/>
          </a:p>
          <a:p>
            <a:pPr marL="353060" indent="-340360">
              <a:lnSpc>
                <a:spcPct val="100000"/>
              </a:lnSpc>
              <a:buFont typeface="Arial"/>
              <a:buAutoNum type="arabicPeriod" startAt="4"/>
              <a:tabLst>
                <a:tab pos="353060" algn="l"/>
              </a:tabLst>
            </a:pPr>
            <a:r>
              <a:rPr dirty="0" sz="2000" spc="-190">
                <a:solidFill>
                  <a:srgbClr val="FF0000"/>
                </a:solidFill>
              </a:rPr>
              <a:t>অনলাইন</a:t>
            </a:r>
            <a:r>
              <a:rPr dirty="0" sz="2000" spc="55">
                <a:solidFill>
                  <a:srgbClr val="FF0000"/>
                </a:solidFill>
              </a:rPr>
              <a:t> </a:t>
            </a:r>
            <a:r>
              <a:rPr dirty="0" sz="2000" spc="-229">
                <a:solidFill>
                  <a:srgbClr val="FF0000"/>
                </a:solidFill>
              </a:rPr>
              <a:t>মূলযায়ন</a:t>
            </a:r>
            <a:r>
              <a:rPr dirty="0" sz="2000" spc="60">
                <a:solidFill>
                  <a:srgbClr val="FF0000"/>
                </a:solidFill>
              </a:rPr>
              <a:t> </a:t>
            </a:r>
            <a:r>
              <a:rPr dirty="0" sz="2000">
                <a:solidFill>
                  <a:srgbClr val="FF0000"/>
                </a:solidFill>
              </a:rPr>
              <a:t>ও</a:t>
            </a:r>
            <a:r>
              <a:rPr dirty="0" sz="2000" spc="60">
                <a:solidFill>
                  <a:srgbClr val="FF0000"/>
                </a:solidFill>
              </a:rPr>
              <a:t> </a:t>
            </a:r>
            <a:r>
              <a:rPr dirty="0" sz="2000" spc="-180">
                <a:solidFill>
                  <a:srgbClr val="FF0000"/>
                </a:solidFill>
              </a:rPr>
              <a:t>পিীক্ষা</a:t>
            </a:r>
            <a:r>
              <a:rPr dirty="0" sz="1000" spc="-18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1000" spc="3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110">
                <a:solidFill>
                  <a:srgbClr val="161616"/>
                </a:solidFill>
              </a:rPr>
              <a:t>পিীক্ষা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 spc="-200">
                <a:solidFill>
                  <a:srgbClr val="161616"/>
                </a:solidFill>
              </a:rPr>
              <a:t>গ্রহণ</a:t>
            </a:r>
            <a:r>
              <a:rPr dirty="0" sz="1000" spc="-20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1000" spc="2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100">
                <a:solidFill>
                  <a:srgbClr val="161616"/>
                </a:solidFill>
              </a:rPr>
              <a:t>রিময়ল</a:t>
            </a:r>
            <a:r>
              <a:rPr dirty="0" sz="1000" spc="-100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dirty="0" sz="1000" spc="-55">
                <a:solidFill>
                  <a:srgbClr val="161616"/>
                </a:solidFill>
              </a:rPr>
              <a:t>টাইম</a:t>
            </a:r>
            <a:r>
              <a:rPr dirty="0" sz="1000" spc="30">
                <a:solidFill>
                  <a:srgbClr val="161616"/>
                </a:solidFill>
              </a:rPr>
              <a:t> </a:t>
            </a:r>
            <a:r>
              <a:rPr dirty="0" sz="1000" spc="-114">
                <a:solidFill>
                  <a:srgbClr val="161616"/>
                </a:solidFill>
              </a:rPr>
              <a:t>কুইজ</a:t>
            </a:r>
            <a:r>
              <a:rPr dirty="0" sz="1000" spc="-114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1000" spc="2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105">
                <a:solidFill>
                  <a:srgbClr val="161616"/>
                </a:solidFill>
              </a:rPr>
              <a:t>ফলাফল</a:t>
            </a:r>
            <a:r>
              <a:rPr dirty="0" sz="1000" spc="30">
                <a:solidFill>
                  <a:srgbClr val="161616"/>
                </a:solidFill>
              </a:rPr>
              <a:t> </a:t>
            </a:r>
            <a:r>
              <a:rPr dirty="0" sz="1000" spc="-130">
                <a:solidFill>
                  <a:srgbClr val="161616"/>
                </a:solidFill>
              </a:rPr>
              <a:t>ততরি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এবং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 spc="-150">
                <a:solidFill>
                  <a:srgbClr val="161616"/>
                </a:solidFill>
              </a:rPr>
              <a:t>মডটা</a:t>
            </a:r>
            <a:r>
              <a:rPr dirty="0" sz="1000" spc="30">
                <a:solidFill>
                  <a:srgbClr val="161616"/>
                </a:solidFill>
              </a:rPr>
              <a:t> </a:t>
            </a:r>
            <a:r>
              <a:rPr dirty="0" sz="1000" spc="-120">
                <a:solidFill>
                  <a:srgbClr val="161616"/>
                </a:solidFill>
              </a:rPr>
              <a:t>অযানারলরটমNি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 spc="-165">
                <a:solidFill>
                  <a:srgbClr val="161616"/>
                </a:solidFill>
              </a:rPr>
              <a:t>মাধ্যমম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 spc="-150">
                <a:solidFill>
                  <a:srgbClr val="161616"/>
                </a:solidFill>
              </a:rPr>
              <a:t>রিক্ষাথ্ীথমদি</a:t>
            </a:r>
            <a:r>
              <a:rPr dirty="0" sz="1000" spc="30">
                <a:solidFill>
                  <a:srgbClr val="161616"/>
                </a:solidFill>
              </a:rPr>
              <a:t> </a:t>
            </a:r>
            <a:r>
              <a:rPr dirty="0" sz="1000" spc="-265">
                <a:solidFill>
                  <a:srgbClr val="161616"/>
                </a:solidFill>
              </a:rPr>
              <a:t>অগ্রগরত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 spc="-245">
                <a:solidFill>
                  <a:srgbClr val="161616"/>
                </a:solidFill>
              </a:rPr>
              <a:t>ট্রযাক</a:t>
            </a:r>
            <a:r>
              <a:rPr dirty="0" sz="1000" spc="30">
                <a:solidFill>
                  <a:srgbClr val="161616"/>
                </a:solidFill>
              </a:rPr>
              <a:t> </a:t>
            </a:r>
            <a:r>
              <a:rPr dirty="0" sz="1000" spc="50">
                <a:solidFill>
                  <a:srgbClr val="161616"/>
                </a:solidFill>
              </a:rPr>
              <a:t>কিা</a:t>
            </a:r>
            <a:r>
              <a:rPr dirty="0" sz="1000" spc="25">
                <a:solidFill>
                  <a:srgbClr val="161616"/>
                </a:solidFill>
              </a:rPr>
              <a:t> </a:t>
            </a:r>
            <a:r>
              <a:rPr dirty="0" sz="1000" spc="-25">
                <a:solidFill>
                  <a:srgbClr val="161616"/>
                </a:solidFill>
              </a:rPr>
              <a:t>োায়</a:t>
            </a:r>
            <a:endParaRPr sz="1000">
              <a:latin typeface="Arial"/>
              <a:cs typeface="Arial"/>
            </a:endParaRPr>
          </a:p>
          <a:p>
            <a:pPr marL="353060" indent="-340360">
              <a:lnSpc>
                <a:spcPct val="100000"/>
              </a:lnSpc>
              <a:spcBef>
                <a:spcPts val="1320"/>
              </a:spcBef>
              <a:buFont typeface="Arial"/>
              <a:buAutoNum type="arabicPeriod" startAt="4"/>
              <a:tabLst>
                <a:tab pos="353060" algn="l"/>
              </a:tabLst>
            </a:pPr>
            <a:r>
              <a:rPr dirty="0" sz="2000" spc="-140">
                <a:solidFill>
                  <a:srgbClr val="FF0000"/>
                </a:solidFill>
              </a:rPr>
              <a:t>বযরিগতকৃত</a:t>
            </a:r>
            <a:r>
              <a:rPr dirty="0" sz="2000" spc="5">
                <a:solidFill>
                  <a:srgbClr val="FF0000"/>
                </a:solidFill>
              </a:rPr>
              <a:t> </a:t>
            </a:r>
            <a:r>
              <a:rPr dirty="0" sz="2000" spc="-270">
                <a:solidFill>
                  <a:srgbClr val="FF0000"/>
                </a:solidFill>
              </a:rPr>
              <a:t>রিক্ষা</a:t>
            </a:r>
            <a:r>
              <a:rPr dirty="0" sz="2000" spc="5">
                <a:solidFill>
                  <a:srgbClr val="FF0000"/>
                </a:solidFill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: </a:t>
            </a:r>
            <a:r>
              <a:rPr dirty="0" sz="1000" spc="-120">
                <a:solidFill>
                  <a:srgbClr val="161616"/>
                </a:solidFill>
              </a:rPr>
              <a:t>এআই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  <a:latin typeface="Arial"/>
                <a:cs typeface="Arial"/>
              </a:rPr>
              <a:t>(AI) </a:t>
            </a:r>
            <a:r>
              <a:rPr dirty="0" sz="1000">
                <a:solidFill>
                  <a:srgbClr val="161616"/>
                </a:solidFill>
              </a:rPr>
              <a:t>বা </a:t>
            </a:r>
            <a:r>
              <a:rPr dirty="0" sz="1000" spc="-290">
                <a:solidFill>
                  <a:srgbClr val="161616"/>
                </a:solidFill>
              </a:rPr>
              <a:t>কৃরত্রম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20">
                <a:solidFill>
                  <a:srgbClr val="161616"/>
                </a:solidFill>
              </a:rPr>
              <a:t>বুরিমত্তারভরত্তক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30">
                <a:solidFill>
                  <a:srgbClr val="161616"/>
                </a:solidFill>
              </a:rPr>
              <a:t>অযাডারিভ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65">
                <a:solidFill>
                  <a:srgbClr val="161616"/>
                </a:solidFill>
              </a:rPr>
              <a:t>লারনংথ</a:t>
            </a:r>
            <a:r>
              <a:rPr dirty="0" sz="1000" spc="459">
                <a:solidFill>
                  <a:srgbClr val="161616"/>
                </a:solidFill>
              </a:rPr>
              <a:t> </a:t>
            </a:r>
            <a:r>
              <a:rPr dirty="0" sz="1000" spc="-130">
                <a:solidFill>
                  <a:srgbClr val="161616"/>
                </a:solidFill>
              </a:rPr>
              <a:t>িযাটফমমিথ</a:t>
            </a:r>
            <a:r>
              <a:rPr dirty="0" sz="1000" spc="470">
                <a:solidFill>
                  <a:srgbClr val="161616"/>
                </a:solidFill>
              </a:rPr>
              <a:t> </a:t>
            </a:r>
            <a:r>
              <a:rPr dirty="0" sz="1000" spc="-225">
                <a:solidFill>
                  <a:srgbClr val="161616"/>
                </a:solidFill>
              </a:rPr>
              <a:t>সাহামোয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114">
                <a:solidFill>
                  <a:srgbClr val="161616"/>
                </a:solidFill>
              </a:rPr>
              <a:t>রিক্ষাথ্ীথিা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75">
                <a:solidFill>
                  <a:srgbClr val="161616"/>
                </a:solidFill>
              </a:rPr>
              <a:t>রনজস্ব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15">
                <a:solidFill>
                  <a:srgbClr val="161616"/>
                </a:solidFill>
              </a:rPr>
              <a:t>গরতমত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এবং </a:t>
            </a:r>
            <a:r>
              <a:rPr dirty="0" sz="1000" spc="-145">
                <a:solidFill>
                  <a:srgbClr val="161616"/>
                </a:solidFill>
              </a:rPr>
              <a:t>পেন্দমমতা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155">
                <a:solidFill>
                  <a:srgbClr val="161616"/>
                </a:solidFill>
              </a:rPr>
              <a:t>উপাময়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95">
                <a:solidFill>
                  <a:srgbClr val="161616"/>
                </a:solidFill>
              </a:rPr>
              <a:t>রিখ্মত</a:t>
            </a:r>
            <a:r>
              <a:rPr dirty="0" sz="1000">
                <a:solidFill>
                  <a:srgbClr val="161616"/>
                </a:solidFill>
              </a:rPr>
              <a:t> </a:t>
            </a:r>
            <a:r>
              <a:rPr dirty="0" sz="1000" spc="-20">
                <a:solidFill>
                  <a:srgbClr val="161616"/>
                </a:solidFill>
              </a:rPr>
              <a:t>পামি</a:t>
            </a:r>
            <a:endParaRPr sz="1000">
              <a:latin typeface="Arial"/>
              <a:cs typeface="Arial"/>
            </a:endParaRPr>
          </a:p>
          <a:p>
            <a:pPr marL="353060" indent="-340360">
              <a:lnSpc>
                <a:spcPct val="100000"/>
              </a:lnSpc>
              <a:spcBef>
                <a:spcPts val="1245"/>
              </a:spcBef>
              <a:buFont typeface="Arial"/>
              <a:buAutoNum type="arabicPeriod" startAt="4"/>
              <a:tabLst>
                <a:tab pos="353060" algn="l"/>
              </a:tabLst>
            </a:pPr>
            <a:r>
              <a:rPr dirty="0" sz="2000" spc="-375">
                <a:solidFill>
                  <a:srgbClr val="FF0000"/>
                </a:solidFill>
              </a:rPr>
              <a:t>সহমোারগতামূলক</a:t>
            </a:r>
            <a:r>
              <a:rPr dirty="0" sz="2000" spc="25">
                <a:solidFill>
                  <a:srgbClr val="FF0000"/>
                </a:solidFill>
              </a:rPr>
              <a:t> </a:t>
            </a:r>
            <a:r>
              <a:rPr dirty="0" sz="2000" spc="-55">
                <a:solidFill>
                  <a:srgbClr val="FF0000"/>
                </a:solidFill>
              </a:rPr>
              <a:t>রিখ্ন</a:t>
            </a:r>
            <a:r>
              <a:rPr dirty="0" sz="2000" spc="30">
                <a:solidFill>
                  <a:srgbClr val="FF0000"/>
                </a:solidFill>
              </a:rPr>
              <a:t> </a:t>
            </a:r>
            <a:r>
              <a:rPr dirty="0" sz="100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1000" spc="1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161616"/>
                </a:solidFill>
              </a:rPr>
              <a:t>গুগল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90">
                <a:solidFill>
                  <a:srgbClr val="161616"/>
                </a:solidFill>
              </a:rPr>
              <a:t>ড্রাইভ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বা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45">
                <a:solidFill>
                  <a:srgbClr val="161616"/>
                </a:solidFill>
              </a:rPr>
              <a:t>মাইমিাসফ্ট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45">
                <a:solidFill>
                  <a:srgbClr val="161616"/>
                </a:solidFill>
              </a:rPr>
              <a:t>রটমস</a:t>
            </a:r>
            <a:r>
              <a:rPr dirty="0" sz="1000" spc="-145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dirty="0" sz="1000" spc="105">
                <a:solidFill>
                  <a:srgbClr val="161616"/>
                </a:solidFill>
              </a:rPr>
              <a:t>এি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40">
                <a:solidFill>
                  <a:srgbClr val="161616"/>
                </a:solidFill>
              </a:rPr>
              <a:t>মমতা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235">
                <a:solidFill>
                  <a:srgbClr val="161616"/>
                </a:solidFill>
              </a:rPr>
              <a:t>ক্লাউড</a:t>
            </a:r>
            <a:r>
              <a:rPr dirty="0" sz="1000" spc="5">
                <a:solidFill>
                  <a:srgbClr val="161616"/>
                </a:solidFill>
              </a:rPr>
              <a:t> </a:t>
            </a:r>
            <a:r>
              <a:rPr dirty="0" sz="1000" spc="-50">
                <a:solidFill>
                  <a:srgbClr val="161616"/>
                </a:solidFill>
              </a:rPr>
              <a:t>টুল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0">
                <a:solidFill>
                  <a:srgbClr val="161616"/>
                </a:solidFill>
              </a:rPr>
              <a:t>বযবহাি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80">
                <a:solidFill>
                  <a:srgbClr val="161616"/>
                </a:solidFill>
              </a:rPr>
              <a:t>কমি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14">
                <a:solidFill>
                  <a:srgbClr val="161616"/>
                </a:solidFill>
              </a:rPr>
              <a:t>রিক্ষাথ্ীথিা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300">
                <a:solidFill>
                  <a:srgbClr val="161616"/>
                </a:solidFill>
              </a:rPr>
              <a:t>একমত্র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270">
                <a:solidFill>
                  <a:srgbClr val="161616"/>
                </a:solidFill>
              </a:rPr>
              <a:t>গ্রুপ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365">
                <a:solidFill>
                  <a:srgbClr val="161616"/>
                </a:solidFill>
              </a:rPr>
              <a:t>প্রমজক্ট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ও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80">
                <a:solidFill>
                  <a:srgbClr val="161616"/>
                </a:solidFill>
              </a:rPr>
              <a:t>অযাসাইনমমমন্ট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135">
                <a:solidFill>
                  <a:srgbClr val="161616"/>
                </a:solidFill>
              </a:rPr>
              <a:t>কাজ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65">
                <a:solidFill>
                  <a:srgbClr val="161616"/>
                </a:solidFill>
              </a:rPr>
              <a:t>কিমত</a:t>
            </a:r>
            <a:r>
              <a:rPr dirty="0" sz="1000" spc="10">
                <a:solidFill>
                  <a:srgbClr val="161616"/>
                </a:solidFill>
              </a:rPr>
              <a:t> </a:t>
            </a:r>
            <a:r>
              <a:rPr dirty="0" sz="1000" spc="-20">
                <a:solidFill>
                  <a:srgbClr val="161616"/>
                </a:solidFill>
              </a:rPr>
              <a:t>পামি</a:t>
            </a:r>
            <a:endParaRPr sz="1000">
              <a:latin typeface="Arial"/>
              <a:cs typeface="Arial"/>
            </a:endParaRPr>
          </a:p>
          <a:p>
            <a:pPr marL="353060" indent="-340360">
              <a:lnSpc>
                <a:spcPct val="100000"/>
              </a:lnSpc>
              <a:spcBef>
                <a:spcPts val="1300"/>
              </a:spcBef>
              <a:buFont typeface="Arial"/>
              <a:buAutoNum type="arabicPeriod" startAt="4"/>
              <a:tabLst>
                <a:tab pos="353060" algn="l"/>
              </a:tabLst>
            </a:pPr>
            <a:r>
              <a:rPr dirty="0" sz="2000" spc="-170">
                <a:solidFill>
                  <a:srgbClr val="FF0000"/>
                </a:solidFill>
              </a:rPr>
              <a:t>অেভুথরিমূলক</a:t>
            </a:r>
            <a:r>
              <a:rPr dirty="0" sz="2000" spc="35">
                <a:solidFill>
                  <a:srgbClr val="FF0000"/>
                </a:solidFill>
              </a:rPr>
              <a:t> </a:t>
            </a:r>
            <a:r>
              <a:rPr dirty="0" sz="2000" spc="-229">
                <a:solidFill>
                  <a:srgbClr val="FF0000"/>
                </a:solidFill>
              </a:rPr>
              <a:t>রিক্ষা</a:t>
            </a:r>
            <a:r>
              <a:rPr dirty="0" sz="2000" spc="-229" b="1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dirty="0" sz="2000" spc="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85">
                <a:solidFill>
                  <a:srgbClr val="161616"/>
                </a:solidFill>
              </a:rPr>
              <a:t>মটNট</a:t>
            </a:r>
            <a:r>
              <a:rPr dirty="0" sz="1000" spc="-85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dirty="0" sz="1000" spc="-30">
                <a:solidFill>
                  <a:srgbClr val="161616"/>
                </a:solidFill>
              </a:rPr>
              <a:t>টু</a:t>
            </a:r>
            <a:r>
              <a:rPr dirty="0" sz="1000" spc="-30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dirty="0" sz="1000" spc="270">
                <a:solidFill>
                  <a:srgbClr val="161616"/>
                </a:solidFill>
              </a:rPr>
              <a:t>রিি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>
                <a:solidFill>
                  <a:srgbClr val="161616"/>
                </a:solidFill>
              </a:rPr>
              <a:t>বা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90">
                <a:solidFill>
                  <a:srgbClr val="161616"/>
                </a:solidFill>
              </a:rPr>
              <a:t>রবমিষ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0">
                <a:solidFill>
                  <a:srgbClr val="161616"/>
                </a:solidFill>
              </a:rPr>
              <a:t>কােমাইজড</a:t>
            </a:r>
            <a:r>
              <a:rPr dirty="0" sz="1000" spc="20">
                <a:solidFill>
                  <a:srgbClr val="161616"/>
                </a:solidFill>
              </a:rPr>
              <a:t> </a:t>
            </a:r>
            <a:r>
              <a:rPr dirty="0" sz="1000" spc="-45">
                <a:solidFill>
                  <a:srgbClr val="161616"/>
                </a:solidFill>
              </a:rPr>
              <a:t>সফটওয়যামিি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25">
                <a:solidFill>
                  <a:srgbClr val="161616"/>
                </a:solidFill>
              </a:rPr>
              <a:t>সাহামোয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90">
                <a:solidFill>
                  <a:srgbClr val="161616"/>
                </a:solidFill>
              </a:rPr>
              <a:t>রবমিষ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45">
                <a:solidFill>
                  <a:srgbClr val="161616"/>
                </a:solidFill>
              </a:rPr>
              <a:t>িারহদাসিন্ন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20">
                <a:solidFill>
                  <a:srgbClr val="161616"/>
                </a:solidFill>
              </a:rPr>
              <a:t>রিশুমদি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125">
                <a:solidFill>
                  <a:srgbClr val="161616"/>
                </a:solidFill>
              </a:rPr>
              <a:t>রিক্ষায়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-70">
                <a:solidFill>
                  <a:srgbClr val="161616"/>
                </a:solidFill>
              </a:rPr>
              <a:t>সহায়তা</a:t>
            </a:r>
            <a:r>
              <a:rPr dirty="0" sz="1000" spc="15">
                <a:solidFill>
                  <a:srgbClr val="161616"/>
                </a:solidFill>
              </a:rPr>
              <a:t> </a:t>
            </a:r>
            <a:r>
              <a:rPr dirty="0" sz="1000" spc="50">
                <a:solidFill>
                  <a:srgbClr val="161616"/>
                </a:solidFill>
              </a:rPr>
              <a:t>কিা</a:t>
            </a:r>
            <a:r>
              <a:rPr dirty="0" sz="1000" spc="20">
                <a:solidFill>
                  <a:srgbClr val="161616"/>
                </a:solidFill>
              </a:rPr>
              <a:t> </a:t>
            </a:r>
            <a:r>
              <a:rPr dirty="0" sz="1000" spc="-25">
                <a:solidFill>
                  <a:srgbClr val="161616"/>
                </a:solidFill>
              </a:rPr>
              <a:t>হয়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20675" y="612775"/>
            <a:ext cx="11254105" cy="1106805"/>
          </a:xfrm>
          <a:prstGeom prst="rect"/>
          <a:solidFill>
            <a:srgbClr val="FFC000"/>
          </a:solidFill>
          <a:ln w="38099">
            <a:solidFill>
              <a:srgbClr val="00AF50"/>
            </a:solidFill>
          </a:ln>
        </p:spPr>
        <p:txBody>
          <a:bodyPr wrap="square" lIns="0" tIns="111125" rIns="0" bIns="0" rtlCol="0" vert="horz">
            <a:spAutoFit/>
          </a:bodyPr>
          <a:lstStyle/>
          <a:p>
            <a:pPr marL="1063625">
              <a:lnSpc>
                <a:spcPct val="100000"/>
              </a:lnSpc>
              <a:spcBef>
                <a:spcPts val="875"/>
              </a:spcBef>
            </a:pPr>
            <a:r>
              <a:rPr dirty="0" sz="4400" spc="-615">
                <a:solidFill>
                  <a:srgbClr val="FF0000"/>
                </a:solidFill>
              </a:rPr>
              <a:t>তথ্য</a:t>
            </a:r>
            <a:r>
              <a:rPr dirty="0" sz="4400" spc="-409">
                <a:solidFill>
                  <a:srgbClr val="FF0000"/>
                </a:solidFill>
              </a:rPr>
              <a:t> </a:t>
            </a:r>
            <a:r>
              <a:rPr dirty="0" sz="4400">
                <a:solidFill>
                  <a:srgbClr val="FF0000"/>
                </a:solidFill>
              </a:rPr>
              <a:t>ও</a:t>
            </a:r>
            <a:r>
              <a:rPr dirty="0" sz="4400" spc="-409">
                <a:solidFill>
                  <a:srgbClr val="FF0000"/>
                </a:solidFill>
              </a:rPr>
              <a:t> </a:t>
            </a:r>
            <a:r>
              <a:rPr dirty="0" sz="4400" spc="-1210">
                <a:solidFill>
                  <a:srgbClr val="FF0000"/>
                </a:solidFill>
              </a:rPr>
              <a:t>মোাগামোাগ</a:t>
            </a:r>
            <a:r>
              <a:rPr dirty="0" sz="4400" spc="-405">
                <a:solidFill>
                  <a:srgbClr val="FF0000"/>
                </a:solidFill>
              </a:rPr>
              <a:t> </a:t>
            </a:r>
            <a:r>
              <a:rPr dirty="0" sz="4400" spc="-1040">
                <a:solidFill>
                  <a:srgbClr val="FF0000"/>
                </a:solidFill>
              </a:rPr>
              <a:t>প্রোুরি</a:t>
            </a:r>
            <a:r>
              <a:rPr dirty="0" sz="4400" spc="-409">
                <a:solidFill>
                  <a:srgbClr val="FF0000"/>
                </a:solidFill>
              </a:rPr>
              <a:t> </a:t>
            </a:r>
            <a:r>
              <a:rPr dirty="0" sz="4400" spc="-65">
                <a:solidFill>
                  <a:srgbClr val="FF0000"/>
                </a:solidFill>
              </a:rPr>
              <a:t>বযবহামিি</a:t>
            </a:r>
            <a:r>
              <a:rPr dirty="0" sz="4400" spc="-409">
                <a:solidFill>
                  <a:srgbClr val="FF0000"/>
                </a:solidFill>
              </a:rPr>
              <a:t> </a:t>
            </a:r>
            <a:r>
              <a:rPr dirty="0" sz="4400" spc="-455">
                <a:solidFill>
                  <a:srgbClr val="FF0000"/>
                </a:solidFill>
              </a:rPr>
              <a:t>অসুরবধ্া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320559" y="2675216"/>
            <a:ext cx="11254105" cy="3217545"/>
          </a:xfrm>
          <a:custGeom>
            <a:avLst/>
            <a:gdLst/>
            <a:ahLst/>
            <a:cxnLst/>
            <a:rect l="l" t="t" r="r" b="b"/>
            <a:pathLst>
              <a:path w="11254105" h="3217545">
                <a:moveTo>
                  <a:pt x="10717403" y="0"/>
                </a:moveTo>
                <a:lnTo>
                  <a:pt x="536261" y="0"/>
                </a:lnTo>
                <a:lnTo>
                  <a:pt x="487745" y="2208"/>
                </a:lnTo>
                <a:lnTo>
                  <a:pt x="440390" y="8705"/>
                </a:lnTo>
                <a:lnTo>
                  <a:pt x="394391" y="19293"/>
                </a:lnTo>
                <a:lnTo>
                  <a:pt x="349942" y="33778"/>
                </a:lnTo>
                <a:lnTo>
                  <a:pt x="307241" y="51964"/>
                </a:lnTo>
                <a:lnTo>
                  <a:pt x="266482" y="73655"/>
                </a:lnTo>
                <a:lnTo>
                  <a:pt x="227860" y="98657"/>
                </a:lnTo>
                <a:lnTo>
                  <a:pt x="191571" y="126774"/>
                </a:lnTo>
                <a:lnTo>
                  <a:pt x="157811" y="157810"/>
                </a:lnTo>
                <a:lnTo>
                  <a:pt x="126775" y="191570"/>
                </a:lnTo>
                <a:lnTo>
                  <a:pt x="98658" y="227858"/>
                </a:lnTo>
                <a:lnTo>
                  <a:pt x="73656" y="266479"/>
                </a:lnTo>
                <a:lnTo>
                  <a:pt x="51964" y="307238"/>
                </a:lnTo>
                <a:lnTo>
                  <a:pt x="33778" y="349940"/>
                </a:lnTo>
                <a:lnTo>
                  <a:pt x="19293" y="394387"/>
                </a:lnTo>
                <a:lnTo>
                  <a:pt x="8705" y="440387"/>
                </a:lnTo>
                <a:lnTo>
                  <a:pt x="2208" y="487742"/>
                </a:lnTo>
                <a:lnTo>
                  <a:pt x="0" y="536257"/>
                </a:lnTo>
                <a:lnTo>
                  <a:pt x="0" y="2681236"/>
                </a:lnTo>
                <a:lnTo>
                  <a:pt x="2208" y="2729752"/>
                </a:lnTo>
                <a:lnTo>
                  <a:pt x="8705" y="2777107"/>
                </a:lnTo>
                <a:lnTo>
                  <a:pt x="19293" y="2823106"/>
                </a:lnTo>
                <a:lnTo>
                  <a:pt x="33778" y="2867554"/>
                </a:lnTo>
                <a:lnTo>
                  <a:pt x="51964" y="2910255"/>
                </a:lnTo>
                <a:lnTo>
                  <a:pt x="73656" y="2951014"/>
                </a:lnTo>
                <a:lnTo>
                  <a:pt x="98658" y="2989635"/>
                </a:lnTo>
                <a:lnTo>
                  <a:pt x="126775" y="3025924"/>
                </a:lnTo>
                <a:lnTo>
                  <a:pt x="157811" y="3059683"/>
                </a:lnTo>
                <a:lnTo>
                  <a:pt x="191571" y="3090719"/>
                </a:lnTo>
                <a:lnTo>
                  <a:pt x="227860" y="3118836"/>
                </a:lnTo>
                <a:lnTo>
                  <a:pt x="266482" y="3143838"/>
                </a:lnTo>
                <a:lnTo>
                  <a:pt x="307241" y="3165530"/>
                </a:lnTo>
                <a:lnTo>
                  <a:pt x="349942" y="3183715"/>
                </a:lnTo>
                <a:lnTo>
                  <a:pt x="394391" y="3198200"/>
                </a:lnTo>
                <a:lnTo>
                  <a:pt x="440390" y="3208789"/>
                </a:lnTo>
                <a:lnTo>
                  <a:pt x="487745" y="3215285"/>
                </a:lnTo>
                <a:lnTo>
                  <a:pt x="536261" y="3217494"/>
                </a:lnTo>
                <a:lnTo>
                  <a:pt x="10717403" y="3217494"/>
                </a:lnTo>
                <a:lnTo>
                  <a:pt x="10765918" y="3215285"/>
                </a:lnTo>
                <a:lnTo>
                  <a:pt x="10813273" y="3208789"/>
                </a:lnTo>
                <a:lnTo>
                  <a:pt x="10859273" y="3198200"/>
                </a:lnTo>
                <a:lnTo>
                  <a:pt x="10903722" y="3183715"/>
                </a:lnTo>
                <a:lnTo>
                  <a:pt x="10946424" y="3165530"/>
                </a:lnTo>
                <a:lnTo>
                  <a:pt x="10987183" y="3143838"/>
                </a:lnTo>
                <a:lnTo>
                  <a:pt x="11025806" y="3118836"/>
                </a:lnTo>
                <a:lnTo>
                  <a:pt x="11062095" y="3090719"/>
                </a:lnTo>
                <a:lnTo>
                  <a:pt x="11095856" y="3059684"/>
                </a:lnTo>
                <a:lnTo>
                  <a:pt x="11126893" y="3025924"/>
                </a:lnTo>
                <a:lnTo>
                  <a:pt x="11155011" y="2989635"/>
                </a:lnTo>
                <a:lnTo>
                  <a:pt x="11180014" y="2951014"/>
                </a:lnTo>
                <a:lnTo>
                  <a:pt x="11201706" y="2910255"/>
                </a:lnTo>
                <a:lnTo>
                  <a:pt x="11219893" y="2867554"/>
                </a:lnTo>
                <a:lnTo>
                  <a:pt x="11234378" y="2823106"/>
                </a:lnTo>
                <a:lnTo>
                  <a:pt x="11244967" y="2777107"/>
                </a:lnTo>
                <a:lnTo>
                  <a:pt x="11251464" y="2729752"/>
                </a:lnTo>
                <a:lnTo>
                  <a:pt x="11253673" y="2681236"/>
                </a:lnTo>
                <a:lnTo>
                  <a:pt x="11253673" y="536257"/>
                </a:lnTo>
                <a:lnTo>
                  <a:pt x="11251464" y="487742"/>
                </a:lnTo>
                <a:lnTo>
                  <a:pt x="11244967" y="440387"/>
                </a:lnTo>
                <a:lnTo>
                  <a:pt x="11234378" y="394387"/>
                </a:lnTo>
                <a:lnTo>
                  <a:pt x="11219893" y="349940"/>
                </a:lnTo>
                <a:lnTo>
                  <a:pt x="11201706" y="307238"/>
                </a:lnTo>
                <a:lnTo>
                  <a:pt x="11180014" y="266479"/>
                </a:lnTo>
                <a:lnTo>
                  <a:pt x="11155011" y="227858"/>
                </a:lnTo>
                <a:lnTo>
                  <a:pt x="11126893" y="191570"/>
                </a:lnTo>
                <a:lnTo>
                  <a:pt x="11095856" y="157810"/>
                </a:lnTo>
                <a:lnTo>
                  <a:pt x="11062095" y="126774"/>
                </a:lnTo>
                <a:lnTo>
                  <a:pt x="11025806" y="98657"/>
                </a:lnTo>
                <a:lnTo>
                  <a:pt x="10987183" y="73655"/>
                </a:lnTo>
                <a:lnTo>
                  <a:pt x="10946424" y="51964"/>
                </a:lnTo>
                <a:lnTo>
                  <a:pt x="10903722" y="33778"/>
                </a:lnTo>
                <a:lnTo>
                  <a:pt x="10859273" y="19293"/>
                </a:lnTo>
                <a:lnTo>
                  <a:pt x="10813273" y="8705"/>
                </a:lnTo>
                <a:lnTo>
                  <a:pt x="10765918" y="2208"/>
                </a:lnTo>
                <a:lnTo>
                  <a:pt x="10717403" y="0"/>
                </a:lnTo>
                <a:close/>
              </a:path>
            </a:pathLst>
          </a:custGeom>
          <a:solidFill>
            <a:srgbClr val="C7350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881125" rIns="0" bIns="0" rtlCol="0" vert="horz">
            <a:spAutoFit/>
          </a:bodyPr>
          <a:lstStyle/>
          <a:p>
            <a:pPr marL="245745" marR="5080">
              <a:lnSpc>
                <a:spcPts val="5040"/>
              </a:lnSpc>
              <a:spcBef>
                <a:spcPts val="430"/>
              </a:spcBef>
            </a:pPr>
            <a:r>
              <a:rPr dirty="0" spc="-615"/>
              <a:t>তথ্য</a:t>
            </a:r>
            <a:r>
              <a:rPr dirty="0" spc="15"/>
              <a:t> </a:t>
            </a:r>
            <a:r>
              <a:rPr dirty="0"/>
              <a:t>ও</a:t>
            </a:r>
            <a:r>
              <a:rPr dirty="0" spc="-130"/>
              <a:t> </a:t>
            </a:r>
            <a:r>
              <a:rPr dirty="0" spc="-1210"/>
              <a:t>মোাগামোাগ</a:t>
            </a:r>
            <a:r>
              <a:rPr dirty="0" spc="15"/>
              <a:t> </a:t>
            </a:r>
            <a:r>
              <a:rPr dirty="0" spc="-615"/>
              <a:t>প্রোুরিি</a:t>
            </a:r>
            <a:r>
              <a:rPr dirty="0" spc="15"/>
              <a:t> </a:t>
            </a:r>
            <a:r>
              <a:rPr dirty="0" b="1">
                <a:latin typeface="Arial"/>
                <a:cs typeface="Arial"/>
              </a:rPr>
              <a:t>(ICT)</a:t>
            </a:r>
            <a:r>
              <a:rPr dirty="0" spc="-35" b="1">
                <a:latin typeface="Arial"/>
                <a:cs typeface="Arial"/>
              </a:rPr>
              <a:t> </a:t>
            </a:r>
            <a:r>
              <a:rPr dirty="0" spc="-25"/>
              <a:t>বযবহামিি</a:t>
            </a:r>
            <a:r>
              <a:rPr dirty="0" spc="-20"/>
              <a:t> </a:t>
            </a:r>
            <a:r>
              <a:rPr dirty="0" spc="-844"/>
              <a:t>প্রধ্ান </a:t>
            </a:r>
            <a:r>
              <a:rPr dirty="0" spc="-265"/>
              <a:t>অসুরবধ্াগুমলাি</a:t>
            </a:r>
            <a:r>
              <a:rPr dirty="0" spc="-5"/>
              <a:t> </a:t>
            </a:r>
            <a:r>
              <a:rPr dirty="0" spc="-880"/>
              <a:t>মমধ্য</a:t>
            </a:r>
            <a:r>
              <a:rPr dirty="0" spc="15"/>
              <a:t> </a:t>
            </a:r>
            <a:r>
              <a:rPr dirty="0" spc="-204"/>
              <a:t>িময়মে</a:t>
            </a:r>
            <a:r>
              <a:rPr dirty="0" spc="5"/>
              <a:t> </a:t>
            </a:r>
            <a:r>
              <a:rPr dirty="0" spc="75"/>
              <a:t>সাইবাি</a:t>
            </a:r>
            <a:r>
              <a:rPr dirty="0" spc="5"/>
              <a:t> </a:t>
            </a:r>
            <a:r>
              <a:rPr dirty="0" spc="-675"/>
              <a:t>রনিাপত্তা </a:t>
            </a:r>
            <a:r>
              <a:rPr dirty="0" spc="-735"/>
              <a:t>ঝুঁরক</a:t>
            </a:r>
            <a:r>
              <a:rPr dirty="0" spc="-735">
                <a:latin typeface="Arial"/>
                <a:cs typeface="Arial"/>
              </a:rPr>
              <a:t>,</a:t>
            </a:r>
            <a:r>
              <a:rPr dirty="0" spc="20">
                <a:latin typeface="Arial"/>
                <a:cs typeface="Arial"/>
              </a:rPr>
              <a:t> </a:t>
            </a:r>
            <a:r>
              <a:rPr dirty="0" spc="310"/>
              <a:t>িািীরিক</a:t>
            </a:r>
            <a:r>
              <a:rPr dirty="0" spc="35"/>
              <a:t> </a:t>
            </a:r>
            <a:r>
              <a:rPr dirty="0"/>
              <a:t>ও</a:t>
            </a:r>
            <a:r>
              <a:rPr dirty="0" spc="40"/>
              <a:t> </a:t>
            </a:r>
            <a:r>
              <a:rPr dirty="0" spc="-695"/>
              <a:t>মানরসক</a:t>
            </a:r>
            <a:r>
              <a:rPr dirty="0" spc="35"/>
              <a:t> </a:t>
            </a:r>
            <a:r>
              <a:rPr dirty="0" spc="-1185"/>
              <a:t>স্বাস্থয</a:t>
            </a:r>
            <a:r>
              <a:rPr dirty="0" spc="35"/>
              <a:t> </a:t>
            </a:r>
            <a:r>
              <a:rPr dirty="0" spc="-590"/>
              <a:t>সমস্যা</a:t>
            </a:r>
            <a:r>
              <a:rPr dirty="0" spc="-590">
                <a:latin typeface="Arial"/>
                <a:cs typeface="Arial"/>
              </a:rPr>
              <a:t>,</a:t>
            </a:r>
            <a:r>
              <a:rPr dirty="0" spc="25">
                <a:latin typeface="Arial"/>
                <a:cs typeface="Arial"/>
              </a:rPr>
              <a:t> </a:t>
            </a:r>
            <a:r>
              <a:rPr dirty="0" spc="-25"/>
              <a:t>এবং </a:t>
            </a:r>
            <a:r>
              <a:rPr dirty="0" spc="-640"/>
              <a:t>সামারজক</a:t>
            </a:r>
            <a:r>
              <a:rPr dirty="0" spc="25"/>
              <a:t> </a:t>
            </a:r>
            <a:r>
              <a:rPr dirty="0" spc="-600"/>
              <a:t>রবরেন্নতা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20675" y="612775"/>
            <a:ext cx="11254105" cy="1106805"/>
          </a:xfrm>
          <a:prstGeom prst="rect"/>
          <a:solidFill>
            <a:srgbClr val="6F2F9F"/>
          </a:solidFill>
          <a:ln w="57150">
            <a:solidFill>
              <a:srgbClr val="FFFF00"/>
            </a:solidFill>
          </a:ln>
        </p:spPr>
        <p:txBody>
          <a:bodyPr wrap="square" lIns="0" tIns="1517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195"/>
              </a:spcBef>
            </a:pPr>
            <a:r>
              <a:rPr dirty="0" sz="4000" spc="-560">
                <a:solidFill>
                  <a:srgbClr val="161616"/>
                </a:solidFill>
              </a:rPr>
              <a:t>তথ্য</a:t>
            </a:r>
            <a:r>
              <a:rPr dirty="0" sz="4000" spc="-375">
                <a:solidFill>
                  <a:srgbClr val="161616"/>
                </a:solidFill>
              </a:rPr>
              <a:t> </a:t>
            </a:r>
            <a:r>
              <a:rPr dirty="0" sz="4000">
                <a:solidFill>
                  <a:srgbClr val="161616"/>
                </a:solidFill>
              </a:rPr>
              <a:t>ও</a:t>
            </a:r>
            <a:r>
              <a:rPr dirty="0" sz="4000" spc="-370">
                <a:solidFill>
                  <a:srgbClr val="161616"/>
                </a:solidFill>
              </a:rPr>
              <a:t> </a:t>
            </a:r>
            <a:r>
              <a:rPr dirty="0" sz="4000" spc="-1100">
                <a:solidFill>
                  <a:srgbClr val="161616"/>
                </a:solidFill>
              </a:rPr>
              <a:t>মোাগামোাগ</a:t>
            </a:r>
            <a:r>
              <a:rPr dirty="0" sz="4000" spc="-370">
                <a:solidFill>
                  <a:srgbClr val="161616"/>
                </a:solidFill>
              </a:rPr>
              <a:t> </a:t>
            </a:r>
            <a:r>
              <a:rPr dirty="0" sz="4000" spc="-950">
                <a:solidFill>
                  <a:srgbClr val="161616"/>
                </a:solidFill>
              </a:rPr>
              <a:t>প্রোুরি</a:t>
            </a:r>
            <a:r>
              <a:rPr dirty="0" sz="4000" spc="-370">
                <a:solidFill>
                  <a:srgbClr val="161616"/>
                </a:solidFill>
              </a:rPr>
              <a:t> </a:t>
            </a:r>
            <a:r>
              <a:rPr dirty="0" sz="4000" spc="-60">
                <a:solidFill>
                  <a:srgbClr val="161616"/>
                </a:solidFill>
              </a:rPr>
              <a:t>বযবহামিি</a:t>
            </a:r>
            <a:r>
              <a:rPr dirty="0" sz="4000" spc="-370">
                <a:solidFill>
                  <a:srgbClr val="161616"/>
                </a:solidFill>
              </a:rPr>
              <a:t> </a:t>
            </a:r>
            <a:r>
              <a:rPr dirty="0" sz="4000" spc="-420">
                <a:solidFill>
                  <a:srgbClr val="161616"/>
                </a:solidFill>
              </a:rPr>
              <a:t>অসুরবধ্া</a:t>
            </a:r>
            <a:endParaRPr sz="4000"/>
          </a:p>
        </p:txBody>
      </p:sp>
      <p:grpSp>
        <p:nvGrpSpPr>
          <p:cNvPr id="3" name="object 3"/>
          <p:cNvGrpSpPr/>
          <p:nvPr/>
        </p:nvGrpSpPr>
        <p:grpSpPr>
          <a:xfrm>
            <a:off x="292100" y="2111375"/>
            <a:ext cx="11349355" cy="4345305"/>
            <a:chOff x="292100" y="2111375"/>
            <a:chExt cx="11349355" cy="4345305"/>
          </a:xfrm>
        </p:grpSpPr>
        <p:sp>
          <p:nvSpPr>
            <p:cNvPr id="4" name="object 4"/>
            <p:cNvSpPr/>
            <p:nvPr/>
          </p:nvSpPr>
          <p:spPr>
            <a:xfrm>
              <a:off x="330200" y="2111375"/>
              <a:ext cx="11311255" cy="4345305"/>
            </a:xfrm>
            <a:custGeom>
              <a:avLst/>
              <a:gdLst/>
              <a:ahLst/>
              <a:cxnLst/>
              <a:rect l="l" t="t" r="r" b="b"/>
              <a:pathLst>
                <a:path w="11311255" h="4345305">
                  <a:moveTo>
                    <a:pt x="11310937" y="0"/>
                  </a:moveTo>
                  <a:lnTo>
                    <a:pt x="0" y="0"/>
                  </a:lnTo>
                  <a:lnTo>
                    <a:pt x="0" y="4344987"/>
                  </a:lnTo>
                  <a:lnTo>
                    <a:pt x="11310937" y="4344987"/>
                  </a:lnTo>
                  <a:lnTo>
                    <a:pt x="1131093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320675" y="2139950"/>
              <a:ext cx="11254105" cy="4288155"/>
            </a:xfrm>
            <a:custGeom>
              <a:avLst/>
              <a:gdLst/>
              <a:ahLst/>
              <a:cxnLst/>
              <a:rect l="l" t="t" r="r" b="b"/>
              <a:pathLst>
                <a:path w="11254105" h="4288155">
                  <a:moveTo>
                    <a:pt x="11253787" y="0"/>
                  </a:moveTo>
                  <a:lnTo>
                    <a:pt x="0" y="0"/>
                  </a:lnTo>
                  <a:lnTo>
                    <a:pt x="0" y="4287837"/>
                  </a:lnTo>
                  <a:lnTo>
                    <a:pt x="11253787" y="4287837"/>
                  </a:lnTo>
                  <a:lnTo>
                    <a:pt x="11253787" y="0"/>
                  </a:lnTo>
                  <a:close/>
                </a:path>
              </a:pathLst>
            </a:custGeom>
            <a:solidFill>
              <a:srgbClr val="F7A6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20675" y="2139950"/>
              <a:ext cx="11254105" cy="4288155"/>
            </a:xfrm>
            <a:custGeom>
              <a:avLst/>
              <a:gdLst/>
              <a:ahLst/>
              <a:cxnLst/>
              <a:rect l="l" t="t" r="r" b="b"/>
              <a:pathLst>
                <a:path w="11254105" h="4288155">
                  <a:moveTo>
                    <a:pt x="0" y="0"/>
                  </a:moveTo>
                  <a:lnTo>
                    <a:pt x="11253787" y="0"/>
                  </a:lnTo>
                  <a:lnTo>
                    <a:pt x="11253787" y="4287837"/>
                  </a:lnTo>
                  <a:lnTo>
                    <a:pt x="0" y="4287837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99380" y="2106349"/>
            <a:ext cx="10920095" cy="48152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marR="793750" indent="-228600">
              <a:lnSpc>
                <a:spcPct val="1215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সাইবাি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অপিাধ্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ও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35">
                <a:solidFill>
                  <a:srgbClr val="161616"/>
                </a:solidFill>
                <a:latin typeface="Nirmala UI"/>
                <a:cs typeface="Nirmala UI"/>
              </a:rPr>
              <a:t>রনিাপত্তা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70">
                <a:solidFill>
                  <a:srgbClr val="161616"/>
                </a:solidFill>
                <a:latin typeface="Nirmala UI"/>
                <a:cs typeface="Nirmala UI"/>
              </a:rPr>
              <a:t>ঝুঁরক</a:t>
            </a:r>
            <a:r>
              <a:rPr dirty="0" sz="2200" spc="-37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200" spc="2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330">
                <a:solidFill>
                  <a:srgbClr val="161616"/>
                </a:solidFill>
                <a:latin typeface="Nirmala UI"/>
                <a:cs typeface="Nirmala UI"/>
              </a:rPr>
              <a:t>হ্যারকং</a:t>
            </a:r>
            <a:r>
              <a:rPr dirty="0" sz="2200" spc="-33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2200" spc="1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310">
                <a:solidFill>
                  <a:srgbClr val="161616"/>
                </a:solidFill>
                <a:latin typeface="Nirmala UI"/>
                <a:cs typeface="Nirmala UI"/>
              </a:rPr>
              <a:t>তথ্য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145">
                <a:solidFill>
                  <a:srgbClr val="161616"/>
                </a:solidFill>
                <a:latin typeface="Nirmala UI"/>
                <a:cs typeface="Nirmala UI"/>
              </a:rPr>
              <a:t>িুরি</a:t>
            </a:r>
            <a:r>
              <a:rPr dirty="0" sz="2200" spc="145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2200" spc="15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160">
                <a:solidFill>
                  <a:srgbClr val="161616"/>
                </a:solidFill>
                <a:latin typeface="Nirmala UI"/>
                <a:cs typeface="Nirmala UI"/>
              </a:rPr>
              <a:t>রফরিং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এবং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05">
                <a:solidFill>
                  <a:srgbClr val="161616"/>
                </a:solidFill>
                <a:latin typeface="Nirmala UI"/>
                <a:cs typeface="Nirmala UI"/>
              </a:rPr>
              <a:t>মযালওয়যামিি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95">
                <a:solidFill>
                  <a:srgbClr val="161616"/>
                </a:solidFill>
                <a:latin typeface="Nirmala UI"/>
                <a:cs typeface="Nirmala UI"/>
              </a:rPr>
              <a:t>মমতা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161616"/>
                </a:solidFill>
                <a:latin typeface="Nirmala UI"/>
                <a:cs typeface="Nirmala UI"/>
              </a:rPr>
              <a:t>সাইবাি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অপিামধ্ি</a:t>
            </a:r>
            <a:r>
              <a:rPr dirty="0" sz="2200" spc="-10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490">
                <a:solidFill>
                  <a:srgbClr val="161616"/>
                </a:solidFill>
                <a:latin typeface="Nirmala UI"/>
                <a:cs typeface="Nirmala UI"/>
              </a:rPr>
              <a:t>ঝুঁরক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161616"/>
                </a:solidFill>
                <a:latin typeface="Nirmala UI"/>
                <a:cs typeface="Nirmala UI"/>
              </a:rPr>
              <a:t>বামড়।</a:t>
            </a:r>
            <a:endParaRPr sz="2200">
              <a:latin typeface="Nirmala UI"/>
              <a:cs typeface="Nirmala UI"/>
            </a:endParaRPr>
          </a:p>
          <a:p>
            <a:pPr marL="241300" indent="-228600">
              <a:lnSpc>
                <a:spcPct val="100000"/>
              </a:lnSpc>
              <a:spcBef>
                <a:spcPts val="168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200" spc="-254">
                <a:solidFill>
                  <a:srgbClr val="161616"/>
                </a:solidFill>
                <a:latin typeface="Nirmala UI"/>
                <a:cs typeface="Nirmala UI"/>
              </a:rPr>
              <a:t>মগাপনীয়তা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165">
                <a:solidFill>
                  <a:srgbClr val="161616"/>
                </a:solidFill>
                <a:latin typeface="Nirmala UI"/>
                <a:cs typeface="Nirmala UI"/>
              </a:rPr>
              <a:t>নি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60">
                <a:solidFill>
                  <a:srgbClr val="161616"/>
                </a:solidFill>
                <a:latin typeface="Nirmala UI"/>
                <a:cs typeface="Nirmala UI"/>
              </a:rPr>
              <a:t>হওয়া</a:t>
            </a:r>
            <a:r>
              <a:rPr dirty="0" sz="2200" spc="-6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200" spc="5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114">
                <a:solidFill>
                  <a:srgbClr val="161616"/>
                </a:solidFill>
                <a:latin typeface="Nirmala UI"/>
                <a:cs typeface="Nirmala UI"/>
              </a:rPr>
              <a:t>বযরিগত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ও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90">
                <a:solidFill>
                  <a:srgbClr val="161616"/>
                </a:solidFill>
                <a:latin typeface="Nirmala UI"/>
                <a:cs typeface="Nirmala UI"/>
              </a:rPr>
              <a:t>সংমবদনিীল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161616"/>
                </a:solidFill>
                <a:latin typeface="Nirmala UI"/>
                <a:cs typeface="Nirmala UI"/>
              </a:rPr>
              <a:t>তথ্য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95">
                <a:solidFill>
                  <a:srgbClr val="161616"/>
                </a:solidFill>
                <a:latin typeface="Nirmala UI"/>
                <a:cs typeface="Nirmala UI"/>
              </a:rPr>
              <a:t>অনলাইমন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45">
                <a:solidFill>
                  <a:srgbClr val="161616"/>
                </a:solidFill>
                <a:latin typeface="Nirmala UI"/>
                <a:cs typeface="Nirmala UI"/>
              </a:rPr>
              <a:t>ফাঁস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400">
                <a:solidFill>
                  <a:srgbClr val="161616"/>
                </a:solidFill>
                <a:latin typeface="Nirmala UI"/>
                <a:cs typeface="Nirmala UI"/>
              </a:rPr>
              <a:t>হময়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40">
                <a:solidFill>
                  <a:srgbClr val="161616"/>
                </a:solidFill>
                <a:latin typeface="Nirmala UI"/>
                <a:cs typeface="Nirmala UI"/>
              </a:rPr>
              <a:t>োাওয়াি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75">
                <a:solidFill>
                  <a:srgbClr val="161616"/>
                </a:solidFill>
                <a:latin typeface="Nirmala UI"/>
                <a:cs typeface="Nirmala UI"/>
              </a:rPr>
              <a:t>আিঙ্কা</a:t>
            </a:r>
            <a:r>
              <a:rPr dirty="0" sz="2200" spc="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161616"/>
                </a:solidFill>
                <a:latin typeface="Nirmala UI"/>
                <a:cs typeface="Nirmala UI"/>
              </a:rPr>
              <a:t>থ্ামক।</a:t>
            </a:r>
            <a:endParaRPr sz="2200">
              <a:latin typeface="Nirmala UI"/>
              <a:cs typeface="Nirmala UI"/>
            </a:endParaRPr>
          </a:p>
          <a:p>
            <a:pPr marL="241300" marR="862330" indent="-228600">
              <a:lnSpc>
                <a:spcPct val="121500"/>
              </a:lnSpc>
              <a:spcBef>
                <a:spcPts val="115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200" spc="-370">
                <a:solidFill>
                  <a:srgbClr val="161616"/>
                </a:solidFill>
                <a:latin typeface="Nirmala UI"/>
                <a:cs typeface="Nirmala UI"/>
              </a:rPr>
              <a:t>রডরজটাল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40">
                <a:solidFill>
                  <a:srgbClr val="161616"/>
                </a:solidFill>
                <a:latin typeface="Nirmala UI"/>
                <a:cs typeface="Nirmala UI"/>
              </a:rPr>
              <a:t>রবমভদ</a:t>
            </a:r>
            <a:r>
              <a:rPr dirty="0" sz="2200" spc="-34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20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550">
                <a:solidFill>
                  <a:srgbClr val="161616"/>
                </a:solidFill>
                <a:latin typeface="Nirmala UI"/>
                <a:cs typeface="Nirmala UI"/>
              </a:rPr>
              <a:t>উন্নত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ও</a:t>
            </a:r>
            <a:r>
              <a:rPr dirty="0" sz="2200" spc="-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45">
                <a:solidFill>
                  <a:srgbClr val="161616"/>
                </a:solidFill>
                <a:latin typeface="Nirmala UI"/>
                <a:cs typeface="Nirmala UI"/>
              </a:rPr>
              <a:t>উন্নয়নিীল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5">
                <a:solidFill>
                  <a:srgbClr val="161616"/>
                </a:solidFill>
                <a:latin typeface="Nirmala UI"/>
                <a:cs typeface="Nirmala UI"/>
              </a:rPr>
              <a:t>মদমিি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30">
                <a:solidFill>
                  <a:srgbClr val="161616"/>
                </a:solidFill>
                <a:latin typeface="Nirmala UI"/>
                <a:cs typeface="Nirmala UI"/>
              </a:rPr>
              <a:t>মামঝ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10">
                <a:solidFill>
                  <a:srgbClr val="161616"/>
                </a:solidFill>
                <a:latin typeface="Nirmala UI"/>
                <a:cs typeface="Nirmala UI"/>
              </a:rPr>
              <a:t>রকংবা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55">
                <a:solidFill>
                  <a:srgbClr val="161616"/>
                </a:solidFill>
                <a:latin typeface="Nirmala UI"/>
                <a:cs typeface="Nirmala UI"/>
              </a:rPr>
              <a:t>ধ্নী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ও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65">
                <a:solidFill>
                  <a:srgbClr val="161616"/>
                </a:solidFill>
                <a:latin typeface="Nirmala UI"/>
                <a:cs typeface="Nirmala UI"/>
              </a:rPr>
              <a:t>দরিদ্র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75">
                <a:solidFill>
                  <a:srgbClr val="161616"/>
                </a:solidFill>
                <a:latin typeface="Nirmala UI"/>
                <a:cs typeface="Nirmala UI"/>
              </a:rPr>
              <a:t>মানুমষি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30">
                <a:solidFill>
                  <a:srgbClr val="161616"/>
                </a:solidFill>
                <a:latin typeface="Nirmala UI"/>
                <a:cs typeface="Nirmala UI"/>
              </a:rPr>
              <a:t>মামঝ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15">
                <a:solidFill>
                  <a:srgbClr val="161616"/>
                </a:solidFill>
                <a:latin typeface="Nirmala UI"/>
                <a:cs typeface="Nirmala UI"/>
              </a:rPr>
              <a:t>প্রোুরিি </a:t>
            </a:r>
            <a:r>
              <a:rPr dirty="0" sz="2200" spc="-20">
                <a:solidFill>
                  <a:srgbClr val="161616"/>
                </a:solidFill>
                <a:latin typeface="Nirmala UI"/>
                <a:cs typeface="Nirmala UI"/>
              </a:rPr>
              <a:t>বযবহামিি</a:t>
            </a:r>
            <a:r>
              <a:rPr dirty="0" sz="2200" spc="-3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830">
                <a:solidFill>
                  <a:srgbClr val="161616"/>
                </a:solidFill>
                <a:latin typeface="Nirmala UI"/>
                <a:cs typeface="Nirmala UI"/>
              </a:rPr>
              <a:t>মক্ষমত্র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95">
                <a:solidFill>
                  <a:srgbClr val="161616"/>
                </a:solidFill>
                <a:latin typeface="Nirmala UI"/>
                <a:cs typeface="Nirmala UI"/>
              </a:rPr>
              <a:t>তবষময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65">
                <a:solidFill>
                  <a:srgbClr val="161616"/>
                </a:solidFill>
                <a:latin typeface="Nirmala UI"/>
                <a:cs typeface="Nirmala UI"/>
              </a:rPr>
              <a:t>ততরি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5">
                <a:solidFill>
                  <a:srgbClr val="161616"/>
                </a:solidFill>
                <a:latin typeface="Nirmala UI"/>
                <a:cs typeface="Nirmala UI"/>
              </a:rPr>
              <a:t>হয়।</a:t>
            </a:r>
            <a:endParaRPr sz="2200">
              <a:latin typeface="Nirmala UI"/>
              <a:cs typeface="Nirmala UI"/>
            </a:endParaRPr>
          </a:p>
          <a:p>
            <a:pPr marL="241300" marR="5080" indent="-228600">
              <a:lnSpc>
                <a:spcPct val="121500"/>
              </a:lnSpc>
              <a:spcBef>
                <a:spcPts val="112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200" spc="-325">
                <a:solidFill>
                  <a:srgbClr val="161616"/>
                </a:solidFill>
                <a:latin typeface="Nirmala UI"/>
                <a:cs typeface="Nirmala UI"/>
              </a:rPr>
              <a:t>সামারজক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65">
                <a:solidFill>
                  <a:srgbClr val="161616"/>
                </a:solidFill>
                <a:latin typeface="Nirmala UI"/>
                <a:cs typeface="Nirmala UI"/>
              </a:rPr>
              <a:t>রবরেন্নতা</a:t>
            </a:r>
            <a:r>
              <a:rPr dirty="0" sz="2200" spc="-265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200" spc="2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190">
                <a:solidFill>
                  <a:srgbClr val="161616"/>
                </a:solidFill>
                <a:latin typeface="Nirmala UI"/>
                <a:cs typeface="Nirmala UI"/>
              </a:rPr>
              <a:t>ভািুথয়াল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10">
                <a:solidFill>
                  <a:srgbClr val="161616"/>
                </a:solidFill>
                <a:latin typeface="Nirmala UI"/>
                <a:cs typeface="Nirmala UI"/>
              </a:rPr>
              <a:t>জগমতি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650">
                <a:solidFill>
                  <a:srgbClr val="161616"/>
                </a:solidFill>
                <a:latin typeface="Nirmala UI"/>
                <a:cs typeface="Nirmala UI"/>
              </a:rPr>
              <a:t>প্ররত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অরতরিি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110">
                <a:solidFill>
                  <a:srgbClr val="161616"/>
                </a:solidFill>
                <a:latin typeface="Nirmala UI"/>
                <a:cs typeface="Nirmala UI"/>
              </a:rPr>
              <a:t>আসরিি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25">
                <a:solidFill>
                  <a:srgbClr val="161616"/>
                </a:solidFill>
                <a:latin typeface="Nirmala UI"/>
                <a:cs typeface="Nirmala UI"/>
              </a:rPr>
              <a:t>কািমণ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75">
                <a:solidFill>
                  <a:srgbClr val="161616"/>
                </a:solidFill>
                <a:latin typeface="Nirmala UI"/>
                <a:cs typeface="Nirmala UI"/>
              </a:rPr>
              <a:t>মানুমষি</a:t>
            </a:r>
            <a:r>
              <a:rPr dirty="0" sz="2200" spc="3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35">
                <a:solidFill>
                  <a:srgbClr val="161616"/>
                </a:solidFill>
                <a:latin typeface="Nirmala UI"/>
                <a:cs typeface="Nirmala UI"/>
              </a:rPr>
              <a:t>মুমখ্ামুরখ্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605">
                <a:solidFill>
                  <a:srgbClr val="161616"/>
                </a:solidFill>
                <a:latin typeface="Nirmala UI"/>
                <a:cs typeface="Nirmala UI"/>
              </a:rPr>
              <a:t>মোাগামোাগ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50">
                <a:solidFill>
                  <a:srgbClr val="161616"/>
                </a:solidFill>
                <a:latin typeface="Nirmala UI"/>
                <a:cs typeface="Nirmala UI"/>
              </a:rPr>
              <a:t>ও </a:t>
            </a:r>
            <a:r>
              <a:rPr dirty="0" sz="2200" spc="-325">
                <a:solidFill>
                  <a:srgbClr val="161616"/>
                </a:solidFill>
                <a:latin typeface="Nirmala UI"/>
                <a:cs typeface="Nirmala UI"/>
              </a:rPr>
              <a:t>সামারজক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85">
                <a:solidFill>
                  <a:srgbClr val="161616"/>
                </a:solidFill>
                <a:latin typeface="Nirmala UI"/>
                <a:cs typeface="Nirmala UI"/>
              </a:rPr>
              <a:t>দক্ষতা</a:t>
            </a:r>
            <a:r>
              <a:rPr dirty="0" sz="2200" spc="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490">
                <a:solidFill>
                  <a:srgbClr val="161616"/>
                </a:solidFill>
                <a:latin typeface="Nirmala UI"/>
                <a:cs typeface="Nirmala UI"/>
              </a:rPr>
              <a:t>কমম</a:t>
            </a:r>
            <a:r>
              <a:rPr dirty="0" sz="2200" spc="2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161616"/>
                </a:solidFill>
                <a:latin typeface="Nirmala UI"/>
                <a:cs typeface="Nirmala UI"/>
              </a:rPr>
              <a:t>োায়।</a:t>
            </a:r>
            <a:endParaRPr sz="2200">
              <a:latin typeface="Nirmala UI"/>
              <a:cs typeface="Nirmala UI"/>
            </a:endParaRPr>
          </a:p>
          <a:p>
            <a:pPr marL="241300" marR="166370" indent="-228600">
              <a:lnSpc>
                <a:spcPct val="121500"/>
              </a:lnSpc>
              <a:spcBef>
                <a:spcPts val="1120"/>
              </a:spcBef>
              <a:buFont typeface="Arial"/>
              <a:buChar char="•"/>
              <a:tabLst>
                <a:tab pos="241300" algn="l"/>
                <a:tab pos="2658110" algn="l"/>
              </a:tabLst>
            </a:pPr>
            <a:r>
              <a:rPr dirty="0" sz="2200" spc="-500">
                <a:solidFill>
                  <a:srgbClr val="161616"/>
                </a:solidFill>
                <a:latin typeface="Nirmala UI"/>
                <a:cs typeface="Nirmala UI"/>
              </a:rPr>
              <a:t>স্বাস্থযগত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95">
                <a:solidFill>
                  <a:srgbClr val="161616"/>
                </a:solidFill>
                <a:latin typeface="Nirmala UI"/>
                <a:cs typeface="Nirmala UI"/>
              </a:rPr>
              <a:t>সমস্যা</a:t>
            </a:r>
            <a:r>
              <a:rPr dirty="0" sz="2200" spc="-295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20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730">
                <a:solidFill>
                  <a:srgbClr val="161616"/>
                </a:solidFill>
                <a:latin typeface="Nirmala UI"/>
                <a:cs typeface="Nirmala UI"/>
              </a:rPr>
              <a:t>দীঘক্ষ</a:t>
            </a:r>
            <a:r>
              <a:rPr dirty="0" baseline="1262" sz="3300" spc="-1095">
                <a:solidFill>
                  <a:srgbClr val="161616"/>
                </a:solidFill>
                <a:latin typeface="Nirmala UI"/>
                <a:cs typeface="Nirmala UI"/>
              </a:rPr>
              <a:t>থ</a:t>
            </a:r>
            <a:r>
              <a:rPr dirty="0" baseline="1262" sz="3300">
                <a:solidFill>
                  <a:srgbClr val="161616"/>
                </a:solidFill>
                <a:latin typeface="Nirmala UI"/>
                <a:cs typeface="Nirmala UI"/>
              </a:rPr>
              <a:t>	</a:t>
            </a:r>
            <a:r>
              <a:rPr dirty="0" sz="2200" spc="-170">
                <a:solidFill>
                  <a:srgbClr val="161616"/>
                </a:solidFill>
                <a:latin typeface="Nirmala UI"/>
                <a:cs typeface="Nirmala UI"/>
              </a:rPr>
              <a:t>ণ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145">
                <a:solidFill>
                  <a:srgbClr val="161616"/>
                </a:solidFill>
                <a:latin typeface="Nirmala UI"/>
                <a:cs typeface="Nirmala UI"/>
              </a:rPr>
              <a:t>করিউটাি</a:t>
            </a:r>
            <a:r>
              <a:rPr dirty="0" sz="2200" spc="-2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বা </a:t>
            </a:r>
            <a:r>
              <a:rPr dirty="0" sz="2200" spc="-204">
                <a:solidFill>
                  <a:srgbClr val="161616"/>
                </a:solidFill>
                <a:latin typeface="Nirmala UI"/>
                <a:cs typeface="Nirmala UI"/>
              </a:rPr>
              <a:t>মমাবাইল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0">
                <a:solidFill>
                  <a:srgbClr val="161616"/>
                </a:solidFill>
                <a:latin typeface="Nirmala UI"/>
                <a:cs typeface="Nirmala UI"/>
              </a:rPr>
              <a:t>বযবহামিি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440">
                <a:solidFill>
                  <a:srgbClr val="161616"/>
                </a:solidFill>
                <a:latin typeface="Nirmala UI"/>
                <a:cs typeface="Nirmala UI"/>
              </a:rPr>
              <a:t>ফমল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55">
                <a:solidFill>
                  <a:srgbClr val="161616"/>
                </a:solidFill>
                <a:latin typeface="Nirmala UI"/>
                <a:cs typeface="Nirmala UI"/>
              </a:rPr>
              <a:t>মিামখ্ি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490">
                <a:solidFill>
                  <a:srgbClr val="161616"/>
                </a:solidFill>
                <a:latin typeface="Nirmala UI"/>
                <a:cs typeface="Nirmala UI"/>
              </a:rPr>
              <a:t>ক্ষরত</a:t>
            </a:r>
            <a:r>
              <a:rPr dirty="0" sz="2200" spc="-49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220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155">
                <a:solidFill>
                  <a:srgbClr val="161616"/>
                </a:solidFill>
                <a:latin typeface="Nirmala UI"/>
                <a:cs typeface="Nirmala UI"/>
              </a:rPr>
              <a:t>মাথ্াবযথ্া</a:t>
            </a:r>
            <a:r>
              <a:rPr dirty="0" sz="2200" spc="-155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dirty="0" sz="220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505">
                <a:solidFill>
                  <a:srgbClr val="161616"/>
                </a:solidFill>
                <a:latin typeface="Nirmala UI"/>
                <a:cs typeface="Nirmala UI"/>
              </a:rPr>
              <a:t>অরনদ্রা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50">
                <a:solidFill>
                  <a:srgbClr val="161616"/>
                </a:solidFill>
                <a:latin typeface="Nirmala UI"/>
                <a:cs typeface="Nirmala UI"/>
              </a:rPr>
              <a:t>ও মমরুদমেি</a:t>
            </a:r>
            <a:r>
              <a:rPr dirty="0" sz="2200" spc="-8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55">
                <a:solidFill>
                  <a:srgbClr val="161616"/>
                </a:solidFill>
                <a:latin typeface="Nirmala UI"/>
                <a:cs typeface="Nirmala UI"/>
              </a:rPr>
              <a:t>সমস্যা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05">
                <a:solidFill>
                  <a:srgbClr val="161616"/>
                </a:solidFill>
                <a:latin typeface="Nirmala UI"/>
                <a:cs typeface="Nirmala UI"/>
              </a:rPr>
              <a:t>মদখ্া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20">
                <a:solidFill>
                  <a:srgbClr val="161616"/>
                </a:solidFill>
                <a:latin typeface="Nirmala UI"/>
                <a:cs typeface="Nirmala UI"/>
              </a:rPr>
              <a:t>মদয়।</a:t>
            </a:r>
            <a:endParaRPr sz="2200">
              <a:latin typeface="Nirmala UI"/>
              <a:cs typeface="Nirmala UI"/>
            </a:endParaRPr>
          </a:p>
          <a:p>
            <a:pPr marL="241300" indent="-228600">
              <a:lnSpc>
                <a:spcPct val="100000"/>
              </a:lnSpc>
              <a:spcBef>
                <a:spcPts val="169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200" spc="-300">
                <a:solidFill>
                  <a:srgbClr val="161616"/>
                </a:solidFill>
                <a:latin typeface="Nirmala UI"/>
                <a:cs typeface="Nirmala UI"/>
              </a:rPr>
              <a:t>ভ্রাে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161616"/>
                </a:solidFill>
                <a:latin typeface="Nirmala UI"/>
                <a:cs typeface="Nirmala UI"/>
              </a:rPr>
              <a:t>তথ্য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বা</a:t>
            </a:r>
            <a:r>
              <a:rPr dirty="0" sz="2200" spc="-114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80">
                <a:solidFill>
                  <a:srgbClr val="161616"/>
                </a:solidFill>
                <a:latin typeface="Nirmala UI"/>
                <a:cs typeface="Nirmala UI"/>
              </a:rPr>
              <a:t>গুজব</a:t>
            </a:r>
            <a:r>
              <a:rPr dirty="0" sz="2200" spc="-80" b="1">
                <a:solidFill>
                  <a:srgbClr val="161616"/>
                </a:solidFill>
                <a:latin typeface="Arial"/>
                <a:cs typeface="Arial"/>
              </a:rPr>
              <a:t>:</a:t>
            </a:r>
            <a:r>
              <a:rPr dirty="0" sz="2200" spc="-10" b="1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dirty="0" sz="2200" spc="-325">
                <a:solidFill>
                  <a:srgbClr val="161616"/>
                </a:solidFill>
                <a:latin typeface="Nirmala UI"/>
                <a:cs typeface="Nirmala UI"/>
              </a:rPr>
              <a:t>সামারজক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490">
                <a:solidFill>
                  <a:srgbClr val="161616"/>
                </a:solidFill>
                <a:latin typeface="Nirmala UI"/>
                <a:cs typeface="Nirmala UI"/>
              </a:rPr>
              <a:t>মোাগামোাগমাধ্যমম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10">
                <a:solidFill>
                  <a:srgbClr val="161616"/>
                </a:solidFill>
                <a:latin typeface="Nirmala UI"/>
                <a:cs typeface="Nirmala UI"/>
              </a:rPr>
              <a:t>খ্ুব </a:t>
            </a:r>
            <a:r>
              <a:rPr dirty="0" sz="2200" spc="-445">
                <a:solidFill>
                  <a:srgbClr val="161616"/>
                </a:solidFill>
                <a:latin typeface="Nirmala UI"/>
                <a:cs typeface="Nirmala UI"/>
              </a:rPr>
              <a:t>দ্রুত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65">
                <a:solidFill>
                  <a:srgbClr val="161616"/>
                </a:solidFill>
                <a:latin typeface="Nirmala UI"/>
                <a:cs typeface="Nirmala UI"/>
              </a:rPr>
              <a:t>ভুয়া</a:t>
            </a:r>
            <a:r>
              <a:rPr dirty="0" sz="2200" spc="-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190">
                <a:solidFill>
                  <a:srgbClr val="161616"/>
                </a:solidFill>
                <a:latin typeface="Nirmala UI"/>
                <a:cs typeface="Nirmala UI"/>
              </a:rPr>
              <a:t>খ্বি</a:t>
            </a:r>
            <a:r>
              <a:rPr dirty="0" sz="2200" spc="-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>
                <a:solidFill>
                  <a:srgbClr val="161616"/>
                </a:solidFill>
                <a:latin typeface="Nirmala UI"/>
                <a:cs typeface="Nirmala UI"/>
              </a:rPr>
              <a:t>ও</a:t>
            </a:r>
            <a:r>
              <a:rPr dirty="0" sz="2200" spc="-10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75">
                <a:solidFill>
                  <a:srgbClr val="161616"/>
                </a:solidFill>
                <a:latin typeface="Nirmala UI"/>
                <a:cs typeface="Nirmala UI"/>
              </a:rPr>
              <a:t>রমথ্যা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10">
                <a:solidFill>
                  <a:srgbClr val="161616"/>
                </a:solidFill>
                <a:latin typeface="Nirmala UI"/>
                <a:cs typeface="Nirmala UI"/>
              </a:rPr>
              <a:t>তথ্য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25">
                <a:solidFill>
                  <a:srgbClr val="161616"/>
                </a:solidFill>
                <a:latin typeface="Nirmala UI"/>
                <a:cs typeface="Nirmala UI"/>
              </a:rPr>
              <a:t>েরড়ময়</a:t>
            </a:r>
            <a:r>
              <a:rPr dirty="0" sz="2200" spc="5">
                <a:solidFill>
                  <a:srgbClr val="161616"/>
                </a:solidFill>
                <a:latin typeface="Nirmala UI"/>
                <a:cs typeface="Nirmala UI"/>
              </a:rPr>
              <a:t> </a:t>
            </a:r>
            <a:r>
              <a:rPr dirty="0" sz="2200" spc="-300">
                <a:solidFill>
                  <a:srgbClr val="161616"/>
                </a:solidFill>
                <a:latin typeface="Nirmala UI"/>
                <a:cs typeface="Nirmala UI"/>
              </a:rPr>
              <a:t>পমড়।</a:t>
            </a:r>
            <a:endParaRPr sz="2200">
              <a:latin typeface="Nirmala UI"/>
              <a:cs typeface="Nirmala U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585006" y="336550"/>
            <a:ext cx="5022215" cy="1383030"/>
            <a:chOff x="3585006" y="336550"/>
            <a:chExt cx="5022215" cy="1383030"/>
          </a:xfrm>
        </p:grpSpPr>
        <p:sp>
          <p:nvSpPr>
            <p:cNvPr id="3" name="object 3"/>
            <p:cNvSpPr/>
            <p:nvPr/>
          </p:nvSpPr>
          <p:spPr>
            <a:xfrm>
              <a:off x="3613581" y="365125"/>
              <a:ext cx="4965065" cy="1325880"/>
            </a:xfrm>
            <a:custGeom>
              <a:avLst/>
              <a:gdLst/>
              <a:ahLst/>
              <a:cxnLst/>
              <a:rect l="l" t="t" r="r" b="b"/>
              <a:pathLst>
                <a:path w="4965065" h="1325880">
                  <a:moveTo>
                    <a:pt x="4832286" y="0"/>
                  </a:moveTo>
                  <a:lnTo>
                    <a:pt x="132556" y="0"/>
                  </a:lnTo>
                  <a:lnTo>
                    <a:pt x="90846" y="6805"/>
                  </a:lnTo>
                  <a:lnTo>
                    <a:pt x="54482" y="25717"/>
                  </a:lnTo>
                  <a:lnTo>
                    <a:pt x="25716" y="54482"/>
                  </a:lnTo>
                  <a:lnTo>
                    <a:pt x="6804" y="90845"/>
                  </a:lnTo>
                  <a:lnTo>
                    <a:pt x="0" y="132549"/>
                  </a:lnTo>
                  <a:lnTo>
                    <a:pt x="0" y="1193012"/>
                  </a:lnTo>
                  <a:lnTo>
                    <a:pt x="6804" y="1234717"/>
                  </a:lnTo>
                  <a:lnTo>
                    <a:pt x="25716" y="1271079"/>
                  </a:lnTo>
                  <a:lnTo>
                    <a:pt x="54482" y="1299844"/>
                  </a:lnTo>
                  <a:lnTo>
                    <a:pt x="90846" y="1318757"/>
                  </a:lnTo>
                  <a:lnTo>
                    <a:pt x="132556" y="1325562"/>
                  </a:lnTo>
                  <a:lnTo>
                    <a:pt x="4832286" y="1325562"/>
                  </a:lnTo>
                  <a:lnTo>
                    <a:pt x="4873997" y="1318757"/>
                  </a:lnTo>
                  <a:lnTo>
                    <a:pt x="4910363" y="1299844"/>
                  </a:lnTo>
                  <a:lnTo>
                    <a:pt x="4939130" y="1271079"/>
                  </a:lnTo>
                  <a:lnTo>
                    <a:pt x="4958043" y="1234717"/>
                  </a:lnTo>
                  <a:lnTo>
                    <a:pt x="4964849" y="1193012"/>
                  </a:lnTo>
                  <a:lnTo>
                    <a:pt x="4964849" y="132549"/>
                  </a:lnTo>
                  <a:lnTo>
                    <a:pt x="4958043" y="90845"/>
                  </a:lnTo>
                  <a:lnTo>
                    <a:pt x="4939130" y="54482"/>
                  </a:lnTo>
                  <a:lnTo>
                    <a:pt x="4910363" y="25717"/>
                  </a:lnTo>
                  <a:lnTo>
                    <a:pt x="4873997" y="6805"/>
                  </a:lnTo>
                  <a:lnTo>
                    <a:pt x="4832286" y="0"/>
                  </a:lnTo>
                  <a:close/>
                </a:path>
              </a:pathLst>
            </a:custGeom>
            <a:solidFill>
              <a:srgbClr val="3E76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3613581" y="365125"/>
              <a:ext cx="4965065" cy="1325880"/>
            </a:xfrm>
            <a:custGeom>
              <a:avLst/>
              <a:gdLst/>
              <a:ahLst/>
              <a:cxnLst/>
              <a:rect l="l" t="t" r="r" b="b"/>
              <a:pathLst>
                <a:path w="4965065" h="1325880">
                  <a:moveTo>
                    <a:pt x="0" y="132549"/>
                  </a:moveTo>
                  <a:lnTo>
                    <a:pt x="6804" y="90845"/>
                  </a:lnTo>
                  <a:lnTo>
                    <a:pt x="25716" y="54482"/>
                  </a:lnTo>
                  <a:lnTo>
                    <a:pt x="54482" y="25717"/>
                  </a:lnTo>
                  <a:lnTo>
                    <a:pt x="90846" y="6805"/>
                  </a:lnTo>
                  <a:lnTo>
                    <a:pt x="132556" y="0"/>
                  </a:lnTo>
                  <a:lnTo>
                    <a:pt x="4832286" y="0"/>
                  </a:lnTo>
                  <a:lnTo>
                    <a:pt x="4873997" y="6805"/>
                  </a:lnTo>
                  <a:lnTo>
                    <a:pt x="4910363" y="25717"/>
                  </a:lnTo>
                  <a:lnTo>
                    <a:pt x="4939130" y="54482"/>
                  </a:lnTo>
                  <a:lnTo>
                    <a:pt x="4958043" y="90845"/>
                  </a:lnTo>
                  <a:lnTo>
                    <a:pt x="4964849" y="132549"/>
                  </a:lnTo>
                  <a:lnTo>
                    <a:pt x="4964849" y="1193012"/>
                  </a:lnTo>
                  <a:lnTo>
                    <a:pt x="4958043" y="1234717"/>
                  </a:lnTo>
                  <a:lnTo>
                    <a:pt x="4939130" y="1271079"/>
                  </a:lnTo>
                  <a:lnTo>
                    <a:pt x="4910363" y="1299844"/>
                  </a:lnTo>
                  <a:lnTo>
                    <a:pt x="4873997" y="1318757"/>
                  </a:lnTo>
                  <a:lnTo>
                    <a:pt x="4832286" y="1325562"/>
                  </a:lnTo>
                  <a:lnTo>
                    <a:pt x="132556" y="1325562"/>
                  </a:lnTo>
                  <a:lnTo>
                    <a:pt x="90846" y="1318757"/>
                  </a:lnTo>
                  <a:lnTo>
                    <a:pt x="54482" y="1299844"/>
                  </a:lnTo>
                  <a:lnTo>
                    <a:pt x="25716" y="1271079"/>
                  </a:lnTo>
                  <a:lnTo>
                    <a:pt x="6804" y="1234717"/>
                  </a:lnTo>
                  <a:lnTo>
                    <a:pt x="0" y="1193012"/>
                  </a:lnTo>
                  <a:lnTo>
                    <a:pt x="0" y="132549"/>
                  </a:lnTo>
                  <a:close/>
                </a:path>
              </a:pathLst>
            </a:custGeom>
            <a:ln w="5715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9652" rIns="0" bIns="0" rtlCol="0" vert="horz">
            <a:spAutoFit/>
          </a:bodyPr>
          <a:lstStyle/>
          <a:p>
            <a:pPr marL="4371340">
              <a:lnSpc>
                <a:spcPct val="100000"/>
              </a:lnSpc>
              <a:spcBef>
                <a:spcPts val="100"/>
              </a:spcBef>
            </a:pPr>
            <a:r>
              <a:rPr dirty="0" u="sng" spc="-425">
                <a:uFill>
                  <a:solidFill>
                    <a:srgbClr val="FFFFFF"/>
                  </a:solidFill>
                </a:uFill>
              </a:rPr>
              <a:t>মূলযায়ন 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2287613" y="1816100"/>
            <a:ext cx="7616825" cy="1229360"/>
            <a:chOff x="2287613" y="1816100"/>
            <a:chExt cx="7616825" cy="1229360"/>
          </a:xfrm>
        </p:grpSpPr>
        <p:sp>
          <p:nvSpPr>
            <p:cNvPr id="7" name="object 7"/>
            <p:cNvSpPr/>
            <p:nvPr/>
          </p:nvSpPr>
          <p:spPr>
            <a:xfrm>
              <a:off x="2901988" y="1825625"/>
              <a:ext cx="6993255" cy="1210310"/>
            </a:xfrm>
            <a:custGeom>
              <a:avLst/>
              <a:gdLst/>
              <a:ahLst/>
              <a:cxnLst/>
              <a:rect l="l" t="t" r="r" b="b"/>
              <a:pathLst>
                <a:path w="6993255" h="1210310">
                  <a:moveTo>
                    <a:pt x="604850" y="1209713"/>
                  </a:moveTo>
                  <a:lnTo>
                    <a:pt x="6992874" y="1209713"/>
                  </a:lnTo>
                  <a:lnTo>
                    <a:pt x="6992874" y="0"/>
                  </a:lnTo>
                  <a:lnTo>
                    <a:pt x="604850" y="0"/>
                  </a:lnTo>
                  <a:lnTo>
                    <a:pt x="0" y="604862"/>
                  </a:lnTo>
                  <a:lnTo>
                    <a:pt x="604850" y="1209713"/>
                  </a:lnTo>
                  <a:close/>
                </a:path>
              </a:pathLst>
            </a:custGeom>
            <a:solidFill>
              <a:srgbClr val="965A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2901988" y="1825625"/>
              <a:ext cx="6993255" cy="1210310"/>
            </a:xfrm>
            <a:custGeom>
              <a:avLst/>
              <a:gdLst/>
              <a:ahLst/>
              <a:cxnLst/>
              <a:rect l="l" t="t" r="r" b="b"/>
              <a:pathLst>
                <a:path w="6993255" h="1210310">
                  <a:moveTo>
                    <a:pt x="6992874" y="1209713"/>
                  </a:moveTo>
                  <a:lnTo>
                    <a:pt x="604850" y="1209713"/>
                  </a:lnTo>
                  <a:lnTo>
                    <a:pt x="0" y="604862"/>
                  </a:lnTo>
                  <a:lnTo>
                    <a:pt x="604850" y="0"/>
                  </a:lnTo>
                  <a:lnTo>
                    <a:pt x="6992874" y="0"/>
                  </a:lnTo>
                  <a:lnTo>
                    <a:pt x="6992874" y="120971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7137" y="1825625"/>
              <a:ext cx="1209708" cy="1209713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297137" y="1825625"/>
              <a:ext cx="1210310" cy="1210310"/>
            </a:xfrm>
            <a:custGeom>
              <a:avLst/>
              <a:gdLst/>
              <a:ahLst/>
              <a:cxnLst/>
              <a:rect l="l" t="t" r="r" b="b"/>
              <a:pathLst>
                <a:path w="1210310" h="1210310">
                  <a:moveTo>
                    <a:pt x="0" y="604850"/>
                  </a:moveTo>
                  <a:lnTo>
                    <a:pt x="1834" y="557871"/>
                  </a:lnTo>
                  <a:lnTo>
                    <a:pt x="7244" y="511830"/>
                  </a:lnTo>
                  <a:lnTo>
                    <a:pt x="16092" y="466867"/>
                  </a:lnTo>
                  <a:lnTo>
                    <a:pt x="28238" y="423120"/>
                  </a:lnTo>
                  <a:lnTo>
                    <a:pt x="43543" y="380728"/>
                  </a:lnTo>
                  <a:lnTo>
                    <a:pt x="61869" y="339830"/>
                  </a:lnTo>
                  <a:lnTo>
                    <a:pt x="83077" y="300564"/>
                  </a:lnTo>
                  <a:lnTo>
                    <a:pt x="107029" y="263070"/>
                  </a:lnTo>
                  <a:lnTo>
                    <a:pt x="133584" y="227486"/>
                  </a:lnTo>
                  <a:lnTo>
                    <a:pt x="162605" y="193951"/>
                  </a:lnTo>
                  <a:lnTo>
                    <a:pt x="193953" y="162603"/>
                  </a:lnTo>
                  <a:lnTo>
                    <a:pt x="227488" y="133583"/>
                  </a:lnTo>
                  <a:lnTo>
                    <a:pt x="263072" y="107027"/>
                  </a:lnTo>
                  <a:lnTo>
                    <a:pt x="300567" y="83076"/>
                  </a:lnTo>
                  <a:lnTo>
                    <a:pt x="339833" y="61868"/>
                  </a:lnTo>
                  <a:lnTo>
                    <a:pt x="380732" y="43542"/>
                  </a:lnTo>
                  <a:lnTo>
                    <a:pt x="423124" y="28237"/>
                  </a:lnTo>
                  <a:lnTo>
                    <a:pt x="466871" y="16091"/>
                  </a:lnTo>
                  <a:lnTo>
                    <a:pt x="511834" y="7244"/>
                  </a:lnTo>
                  <a:lnTo>
                    <a:pt x="557875" y="1834"/>
                  </a:lnTo>
                  <a:lnTo>
                    <a:pt x="604854" y="0"/>
                  </a:lnTo>
                  <a:lnTo>
                    <a:pt x="651832" y="1834"/>
                  </a:lnTo>
                  <a:lnTo>
                    <a:pt x="697873" y="7244"/>
                  </a:lnTo>
                  <a:lnTo>
                    <a:pt x="742836" y="16091"/>
                  </a:lnTo>
                  <a:lnTo>
                    <a:pt x="786583" y="28237"/>
                  </a:lnTo>
                  <a:lnTo>
                    <a:pt x="828975" y="43542"/>
                  </a:lnTo>
                  <a:lnTo>
                    <a:pt x="869874" y="61868"/>
                  </a:lnTo>
                  <a:lnTo>
                    <a:pt x="909140" y="83076"/>
                  </a:lnTo>
                  <a:lnTo>
                    <a:pt x="946635" y="107027"/>
                  </a:lnTo>
                  <a:lnTo>
                    <a:pt x="982219" y="133583"/>
                  </a:lnTo>
                  <a:lnTo>
                    <a:pt x="1015754" y="162603"/>
                  </a:lnTo>
                  <a:lnTo>
                    <a:pt x="1047102" y="193951"/>
                  </a:lnTo>
                  <a:lnTo>
                    <a:pt x="1076123" y="227486"/>
                  </a:lnTo>
                  <a:lnTo>
                    <a:pt x="1102678" y="263070"/>
                  </a:lnTo>
                  <a:lnTo>
                    <a:pt x="1126630" y="300564"/>
                  </a:lnTo>
                  <a:lnTo>
                    <a:pt x="1147838" y="339830"/>
                  </a:lnTo>
                  <a:lnTo>
                    <a:pt x="1166164" y="380728"/>
                  </a:lnTo>
                  <a:lnTo>
                    <a:pt x="1181470" y="423120"/>
                  </a:lnTo>
                  <a:lnTo>
                    <a:pt x="1193615" y="466867"/>
                  </a:lnTo>
                  <a:lnTo>
                    <a:pt x="1202463" y="511830"/>
                  </a:lnTo>
                  <a:lnTo>
                    <a:pt x="1207873" y="557871"/>
                  </a:lnTo>
                  <a:lnTo>
                    <a:pt x="1209708" y="604850"/>
                  </a:lnTo>
                  <a:lnTo>
                    <a:pt x="1207873" y="651829"/>
                  </a:lnTo>
                  <a:lnTo>
                    <a:pt x="1202463" y="697869"/>
                  </a:lnTo>
                  <a:lnTo>
                    <a:pt x="1193615" y="742833"/>
                  </a:lnTo>
                  <a:lnTo>
                    <a:pt x="1181470" y="786580"/>
                  </a:lnTo>
                  <a:lnTo>
                    <a:pt x="1166164" y="828973"/>
                  </a:lnTo>
                  <a:lnTo>
                    <a:pt x="1147838" y="869872"/>
                  </a:lnTo>
                  <a:lnTo>
                    <a:pt x="1126630" y="909138"/>
                  </a:lnTo>
                  <a:lnTo>
                    <a:pt x="1102678" y="946634"/>
                  </a:lnTo>
                  <a:lnTo>
                    <a:pt x="1076123" y="982219"/>
                  </a:lnTo>
                  <a:lnTo>
                    <a:pt x="1047102" y="1015755"/>
                  </a:lnTo>
                  <a:lnTo>
                    <a:pt x="1015754" y="1047103"/>
                  </a:lnTo>
                  <a:lnTo>
                    <a:pt x="982219" y="1076125"/>
                  </a:lnTo>
                  <a:lnTo>
                    <a:pt x="946635" y="1102681"/>
                  </a:lnTo>
                  <a:lnTo>
                    <a:pt x="909140" y="1126632"/>
                  </a:lnTo>
                  <a:lnTo>
                    <a:pt x="869874" y="1147841"/>
                  </a:lnTo>
                  <a:lnTo>
                    <a:pt x="828975" y="1166168"/>
                  </a:lnTo>
                  <a:lnTo>
                    <a:pt x="786583" y="1181474"/>
                  </a:lnTo>
                  <a:lnTo>
                    <a:pt x="742836" y="1193620"/>
                  </a:lnTo>
                  <a:lnTo>
                    <a:pt x="697873" y="1202468"/>
                  </a:lnTo>
                  <a:lnTo>
                    <a:pt x="651832" y="1207878"/>
                  </a:lnTo>
                  <a:lnTo>
                    <a:pt x="604854" y="1209713"/>
                  </a:lnTo>
                  <a:lnTo>
                    <a:pt x="557875" y="1207878"/>
                  </a:lnTo>
                  <a:lnTo>
                    <a:pt x="511834" y="1202468"/>
                  </a:lnTo>
                  <a:lnTo>
                    <a:pt x="466871" y="1193620"/>
                  </a:lnTo>
                  <a:lnTo>
                    <a:pt x="423124" y="1181474"/>
                  </a:lnTo>
                  <a:lnTo>
                    <a:pt x="380732" y="1166168"/>
                  </a:lnTo>
                  <a:lnTo>
                    <a:pt x="339833" y="1147841"/>
                  </a:lnTo>
                  <a:lnTo>
                    <a:pt x="300567" y="1126632"/>
                  </a:lnTo>
                  <a:lnTo>
                    <a:pt x="263072" y="1102681"/>
                  </a:lnTo>
                  <a:lnTo>
                    <a:pt x="227488" y="1076125"/>
                  </a:lnTo>
                  <a:lnTo>
                    <a:pt x="193953" y="1047103"/>
                  </a:lnTo>
                  <a:lnTo>
                    <a:pt x="162605" y="1015755"/>
                  </a:lnTo>
                  <a:lnTo>
                    <a:pt x="133584" y="982219"/>
                  </a:lnTo>
                  <a:lnTo>
                    <a:pt x="107029" y="946634"/>
                  </a:lnTo>
                  <a:lnTo>
                    <a:pt x="83077" y="909138"/>
                  </a:lnTo>
                  <a:lnTo>
                    <a:pt x="61869" y="869872"/>
                  </a:lnTo>
                  <a:lnTo>
                    <a:pt x="43543" y="828973"/>
                  </a:lnTo>
                  <a:lnTo>
                    <a:pt x="28238" y="786580"/>
                  </a:lnTo>
                  <a:lnTo>
                    <a:pt x="16092" y="742833"/>
                  </a:lnTo>
                  <a:lnTo>
                    <a:pt x="7244" y="697869"/>
                  </a:lnTo>
                  <a:lnTo>
                    <a:pt x="1834" y="651829"/>
                  </a:lnTo>
                  <a:lnTo>
                    <a:pt x="0" y="604850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1" name="object 11"/>
          <p:cNvGrpSpPr/>
          <p:nvPr/>
        </p:nvGrpSpPr>
        <p:grpSpPr>
          <a:xfrm>
            <a:off x="2287613" y="3386912"/>
            <a:ext cx="7616825" cy="1229360"/>
            <a:chOff x="2287613" y="3386912"/>
            <a:chExt cx="7616825" cy="1229360"/>
          </a:xfrm>
        </p:grpSpPr>
        <p:sp>
          <p:nvSpPr>
            <p:cNvPr id="12" name="object 12"/>
            <p:cNvSpPr/>
            <p:nvPr/>
          </p:nvSpPr>
          <p:spPr>
            <a:xfrm>
              <a:off x="2901988" y="3396437"/>
              <a:ext cx="6993255" cy="1210310"/>
            </a:xfrm>
            <a:custGeom>
              <a:avLst/>
              <a:gdLst/>
              <a:ahLst/>
              <a:cxnLst/>
              <a:rect l="l" t="t" r="r" b="b"/>
              <a:pathLst>
                <a:path w="6993255" h="1210310">
                  <a:moveTo>
                    <a:pt x="604850" y="1209713"/>
                  </a:moveTo>
                  <a:lnTo>
                    <a:pt x="6992874" y="1209713"/>
                  </a:lnTo>
                  <a:lnTo>
                    <a:pt x="6992874" y="0"/>
                  </a:lnTo>
                  <a:lnTo>
                    <a:pt x="604850" y="0"/>
                  </a:lnTo>
                  <a:lnTo>
                    <a:pt x="0" y="604862"/>
                  </a:lnTo>
                  <a:lnTo>
                    <a:pt x="604850" y="1209713"/>
                  </a:lnTo>
                  <a:close/>
                </a:path>
              </a:pathLst>
            </a:custGeom>
            <a:solidFill>
              <a:srgbClr val="9282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2901988" y="3396437"/>
              <a:ext cx="6993255" cy="1210310"/>
            </a:xfrm>
            <a:custGeom>
              <a:avLst/>
              <a:gdLst/>
              <a:ahLst/>
              <a:cxnLst/>
              <a:rect l="l" t="t" r="r" b="b"/>
              <a:pathLst>
                <a:path w="6993255" h="1210310">
                  <a:moveTo>
                    <a:pt x="6992874" y="1209713"/>
                  </a:moveTo>
                  <a:lnTo>
                    <a:pt x="604850" y="1209713"/>
                  </a:lnTo>
                  <a:lnTo>
                    <a:pt x="0" y="604862"/>
                  </a:lnTo>
                  <a:lnTo>
                    <a:pt x="604850" y="0"/>
                  </a:lnTo>
                  <a:lnTo>
                    <a:pt x="6992874" y="0"/>
                  </a:lnTo>
                  <a:lnTo>
                    <a:pt x="6992874" y="120971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7137" y="3396437"/>
              <a:ext cx="1209708" cy="120971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297137" y="3396437"/>
              <a:ext cx="1210310" cy="1210310"/>
            </a:xfrm>
            <a:custGeom>
              <a:avLst/>
              <a:gdLst/>
              <a:ahLst/>
              <a:cxnLst/>
              <a:rect l="l" t="t" r="r" b="b"/>
              <a:pathLst>
                <a:path w="1210310" h="1210310">
                  <a:moveTo>
                    <a:pt x="0" y="604850"/>
                  </a:moveTo>
                  <a:lnTo>
                    <a:pt x="1834" y="557871"/>
                  </a:lnTo>
                  <a:lnTo>
                    <a:pt x="7244" y="511830"/>
                  </a:lnTo>
                  <a:lnTo>
                    <a:pt x="16092" y="466867"/>
                  </a:lnTo>
                  <a:lnTo>
                    <a:pt x="28238" y="423120"/>
                  </a:lnTo>
                  <a:lnTo>
                    <a:pt x="43543" y="380728"/>
                  </a:lnTo>
                  <a:lnTo>
                    <a:pt x="61869" y="339830"/>
                  </a:lnTo>
                  <a:lnTo>
                    <a:pt x="83077" y="300564"/>
                  </a:lnTo>
                  <a:lnTo>
                    <a:pt x="107029" y="263070"/>
                  </a:lnTo>
                  <a:lnTo>
                    <a:pt x="133584" y="227486"/>
                  </a:lnTo>
                  <a:lnTo>
                    <a:pt x="162605" y="193951"/>
                  </a:lnTo>
                  <a:lnTo>
                    <a:pt x="193953" y="162603"/>
                  </a:lnTo>
                  <a:lnTo>
                    <a:pt x="227488" y="133583"/>
                  </a:lnTo>
                  <a:lnTo>
                    <a:pt x="263072" y="107027"/>
                  </a:lnTo>
                  <a:lnTo>
                    <a:pt x="300567" y="83076"/>
                  </a:lnTo>
                  <a:lnTo>
                    <a:pt x="339833" y="61868"/>
                  </a:lnTo>
                  <a:lnTo>
                    <a:pt x="380732" y="43542"/>
                  </a:lnTo>
                  <a:lnTo>
                    <a:pt x="423124" y="28237"/>
                  </a:lnTo>
                  <a:lnTo>
                    <a:pt x="466871" y="16091"/>
                  </a:lnTo>
                  <a:lnTo>
                    <a:pt x="511834" y="7244"/>
                  </a:lnTo>
                  <a:lnTo>
                    <a:pt x="557875" y="1834"/>
                  </a:lnTo>
                  <a:lnTo>
                    <a:pt x="604854" y="0"/>
                  </a:lnTo>
                  <a:lnTo>
                    <a:pt x="651832" y="1834"/>
                  </a:lnTo>
                  <a:lnTo>
                    <a:pt x="697873" y="7244"/>
                  </a:lnTo>
                  <a:lnTo>
                    <a:pt x="742836" y="16091"/>
                  </a:lnTo>
                  <a:lnTo>
                    <a:pt x="786583" y="28237"/>
                  </a:lnTo>
                  <a:lnTo>
                    <a:pt x="828975" y="43542"/>
                  </a:lnTo>
                  <a:lnTo>
                    <a:pt x="869874" y="61868"/>
                  </a:lnTo>
                  <a:lnTo>
                    <a:pt x="909140" y="83076"/>
                  </a:lnTo>
                  <a:lnTo>
                    <a:pt x="946635" y="107027"/>
                  </a:lnTo>
                  <a:lnTo>
                    <a:pt x="982219" y="133583"/>
                  </a:lnTo>
                  <a:lnTo>
                    <a:pt x="1015754" y="162603"/>
                  </a:lnTo>
                  <a:lnTo>
                    <a:pt x="1047102" y="193951"/>
                  </a:lnTo>
                  <a:lnTo>
                    <a:pt x="1076123" y="227486"/>
                  </a:lnTo>
                  <a:lnTo>
                    <a:pt x="1102678" y="263070"/>
                  </a:lnTo>
                  <a:lnTo>
                    <a:pt x="1126630" y="300564"/>
                  </a:lnTo>
                  <a:lnTo>
                    <a:pt x="1147838" y="339830"/>
                  </a:lnTo>
                  <a:lnTo>
                    <a:pt x="1166164" y="380728"/>
                  </a:lnTo>
                  <a:lnTo>
                    <a:pt x="1181470" y="423120"/>
                  </a:lnTo>
                  <a:lnTo>
                    <a:pt x="1193615" y="466867"/>
                  </a:lnTo>
                  <a:lnTo>
                    <a:pt x="1202463" y="511830"/>
                  </a:lnTo>
                  <a:lnTo>
                    <a:pt x="1207873" y="557871"/>
                  </a:lnTo>
                  <a:lnTo>
                    <a:pt x="1209708" y="604850"/>
                  </a:lnTo>
                  <a:lnTo>
                    <a:pt x="1207873" y="651829"/>
                  </a:lnTo>
                  <a:lnTo>
                    <a:pt x="1202463" y="697869"/>
                  </a:lnTo>
                  <a:lnTo>
                    <a:pt x="1193615" y="742833"/>
                  </a:lnTo>
                  <a:lnTo>
                    <a:pt x="1181470" y="786580"/>
                  </a:lnTo>
                  <a:lnTo>
                    <a:pt x="1166164" y="828973"/>
                  </a:lnTo>
                  <a:lnTo>
                    <a:pt x="1147838" y="869872"/>
                  </a:lnTo>
                  <a:lnTo>
                    <a:pt x="1126630" y="909138"/>
                  </a:lnTo>
                  <a:lnTo>
                    <a:pt x="1102678" y="946634"/>
                  </a:lnTo>
                  <a:lnTo>
                    <a:pt x="1076123" y="982219"/>
                  </a:lnTo>
                  <a:lnTo>
                    <a:pt x="1047102" y="1015755"/>
                  </a:lnTo>
                  <a:lnTo>
                    <a:pt x="1015754" y="1047103"/>
                  </a:lnTo>
                  <a:lnTo>
                    <a:pt x="982219" y="1076125"/>
                  </a:lnTo>
                  <a:lnTo>
                    <a:pt x="946635" y="1102681"/>
                  </a:lnTo>
                  <a:lnTo>
                    <a:pt x="909140" y="1126632"/>
                  </a:lnTo>
                  <a:lnTo>
                    <a:pt x="869874" y="1147841"/>
                  </a:lnTo>
                  <a:lnTo>
                    <a:pt x="828975" y="1166168"/>
                  </a:lnTo>
                  <a:lnTo>
                    <a:pt x="786583" y="1181474"/>
                  </a:lnTo>
                  <a:lnTo>
                    <a:pt x="742836" y="1193620"/>
                  </a:lnTo>
                  <a:lnTo>
                    <a:pt x="697873" y="1202468"/>
                  </a:lnTo>
                  <a:lnTo>
                    <a:pt x="651832" y="1207878"/>
                  </a:lnTo>
                  <a:lnTo>
                    <a:pt x="604854" y="1209713"/>
                  </a:lnTo>
                  <a:lnTo>
                    <a:pt x="557875" y="1207878"/>
                  </a:lnTo>
                  <a:lnTo>
                    <a:pt x="511834" y="1202468"/>
                  </a:lnTo>
                  <a:lnTo>
                    <a:pt x="466871" y="1193620"/>
                  </a:lnTo>
                  <a:lnTo>
                    <a:pt x="423124" y="1181474"/>
                  </a:lnTo>
                  <a:lnTo>
                    <a:pt x="380732" y="1166168"/>
                  </a:lnTo>
                  <a:lnTo>
                    <a:pt x="339833" y="1147841"/>
                  </a:lnTo>
                  <a:lnTo>
                    <a:pt x="300567" y="1126632"/>
                  </a:lnTo>
                  <a:lnTo>
                    <a:pt x="263072" y="1102681"/>
                  </a:lnTo>
                  <a:lnTo>
                    <a:pt x="227488" y="1076125"/>
                  </a:lnTo>
                  <a:lnTo>
                    <a:pt x="193953" y="1047103"/>
                  </a:lnTo>
                  <a:lnTo>
                    <a:pt x="162605" y="1015755"/>
                  </a:lnTo>
                  <a:lnTo>
                    <a:pt x="133584" y="982219"/>
                  </a:lnTo>
                  <a:lnTo>
                    <a:pt x="107029" y="946634"/>
                  </a:lnTo>
                  <a:lnTo>
                    <a:pt x="83077" y="909138"/>
                  </a:lnTo>
                  <a:lnTo>
                    <a:pt x="61869" y="869872"/>
                  </a:lnTo>
                  <a:lnTo>
                    <a:pt x="43543" y="828973"/>
                  </a:lnTo>
                  <a:lnTo>
                    <a:pt x="28238" y="786580"/>
                  </a:lnTo>
                  <a:lnTo>
                    <a:pt x="16092" y="742833"/>
                  </a:lnTo>
                  <a:lnTo>
                    <a:pt x="7244" y="697869"/>
                  </a:lnTo>
                  <a:lnTo>
                    <a:pt x="1834" y="651829"/>
                  </a:lnTo>
                  <a:lnTo>
                    <a:pt x="0" y="604850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" name="object 16"/>
          <p:cNvGrpSpPr/>
          <p:nvPr/>
        </p:nvGrpSpPr>
        <p:grpSpPr>
          <a:xfrm>
            <a:off x="2892463" y="4957724"/>
            <a:ext cx="7012305" cy="1229360"/>
            <a:chOff x="2892463" y="4957724"/>
            <a:chExt cx="7012305" cy="1229360"/>
          </a:xfrm>
        </p:grpSpPr>
        <p:sp>
          <p:nvSpPr>
            <p:cNvPr id="17" name="object 17"/>
            <p:cNvSpPr/>
            <p:nvPr/>
          </p:nvSpPr>
          <p:spPr>
            <a:xfrm>
              <a:off x="2901988" y="4967249"/>
              <a:ext cx="6993255" cy="1210310"/>
            </a:xfrm>
            <a:custGeom>
              <a:avLst/>
              <a:gdLst/>
              <a:ahLst/>
              <a:cxnLst/>
              <a:rect l="l" t="t" r="r" b="b"/>
              <a:pathLst>
                <a:path w="6993255" h="1210310">
                  <a:moveTo>
                    <a:pt x="604850" y="1209713"/>
                  </a:moveTo>
                  <a:lnTo>
                    <a:pt x="6992874" y="1209713"/>
                  </a:lnTo>
                  <a:lnTo>
                    <a:pt x="6992874" y="0"/>
                  </a:lnTo>
                  <a:lnTo>
                    <a:pt x="604850" y="0"/>
                  </a:lnTo>
                  <a:lnTo>
                    <a:pt x="0" y="604862"/>
                  </a:lnTo>
                  <a:lnTo>
                    <a:pt x="604850" y="1209713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2901988" y="4967249"/>
              <a:ext cx="6993255" cy="1210310"/>
            </a:xfrm>
            <a:custGeom>
              <a:avLst/>
              <a:gdLst/>
              <a:ahLst/>
              <a:cxnLst/>
              <a:rect l="l" t="t" r="r" b="b"/>
              <a:pathLst>
                <a:path w="6993255" h="1210310">
                  <a:moveTo>
                    <a:pt x="6992874" y="1209713"/>
                  </a:moveTo>
                  <a:lnTo>
                    <a:pt x="604850" y="1209713"/>
                  </a:lnTo>
                  <a:lnTo>
                    <a:pt x="0" y="604862"/>
                  </a:lnTo>
                  <a:lnTo>
                    <a:pt x="604850" y="0"/>
                  </a:lnTo>
                  <a:lnTo>
                    <a:pt x="6992874" y="0"/>
                  </a:lnTo>
                  <a:lnTo>
                    <a:pt x="6992874" y="1209713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0" name="object 20"/>
          <p:cNvGrpSpPr/>
          <p:nvPr/>
        </p:nvGrpSpPr>
        <p:grpSpPr>
          <a:xfrm>
            <a:off x="2287613" y="4957724"/>
            <a:ext cx="1229360" cy="1229360"/>
            <a:chOff x="2287613" y="4957724"/>
            <a:chExt cx="1229360" cy="1229360"/>
          </a:xfrm>
        </p:grpSpPr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7137" y="4967249"/>
              <a:ext cx="1209708" cy="1209713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2297137" y="4967249"/>
              <a:ext cx="1210310" cy="1210310"/>
            </a:xfrm>
            <a:custGeom>
              <a:avLst/>
              <a:gdLst/>
              <a:ahLst/>
              <a:cxnLst/>
              <a:rect l="l" t="t" r="r" b="b"/>
              <a:pathLst>
                <a:path w="1210310" h="1210310">
                  <a:moveTo>
                    <a:pt x="0" y="604850"/>
                  </a:moveTo>
                  <a:lnTo>
                    <a:pt x="1834" y="557871"/>
                  </a:lnTo>
                  <a:lnTo>
                    <a:pt x="7244" y="511830"/>
                  </a:lnTo>
                  <a:lnTo>
                    <a:pt x="16092" y="466867"/>
                  </a:lnTo>
                  <a:lnTo>
                    <a:pt x="28238" y="423120"/>
                  </a:lnTo>
                  <a:lnTo>
                    <a:pt x="43543" y="380728"/>
                  </a:lnTo>
                  <a:lnTo>
                    <a:pt x="61869" y="339830"/>
                  </a:lnTo>
                  <a:lnTo>
                    <a:pt x="83077" y="300564"/>
                  </a:lnTo>
                  <a:lnTo>
                    <a:pt x="107029" y="263070"/>
                  </a:lnTo>
                  <a:lnTo>
                    <a:pt x="133584" y="227486"/>
                  </a:lnTo>
                  <a:lnTo>
                    <a:pt x="162605" y="193951"/>
                  </a:lnTo>
                  <a:lnTo>
                    <a:pt x="193953" y="162603"/>
                  </a:lnTo>
                  <a:lnTo>
                    <a:pt x="227488" y="133583"/>
                  </a:lnTo>
                  <a:lnTo>
                    <a:pt x="263072" y="107027"/>
                  </a:lnTo>
                  <a:lnTo>
                    <a:pt x="300567" y="83076"/>
                  </a:lnTo>
                  <a:lnTo>
                    <a:pt x="339833" y="61868"/>
                  </a:lnTo>
                  <a:lnTo>
                    <a:pt x="380732" y="43542"/>
                  </a:lnTo>
                  <a:lnTo>
                    <a:pt x="423124" y="28237"/>
                  </a:lnTo>
                  <a:lnTo>
                    <a:pt x="466871" y="16091"/>
                  </a:lnTo>
                  <a:lnTo>
                    <a:pt x="511834" y="7244"/>
                  </a:lnTo>
                  <a:lnTo>
                    <a:pt x="557875" y="1834"/>
                  </a:lnTo>
                  <a:lnTo>
                    <a:pt x="604854" y="0"/>
                  </a:lnTo>
                  <a:lnTo>
                    <a:pt x="651832" y="1834"/>
                  </a:lnTo>
                  <a:lnTo>
                    <a:pt x="697873" y="7244"/>
                  </a:lnTo>
                  <a:lnTo>
                    <a:pt x="742836" y="16091"/>
                  </a:lnTo>
                  <a:lnTo>
                    <a:pt x="786583" y="28237"/>
                  </a:lnTo>
                  <a:lnTo>
                    <a:pt x="828975" y="43542"/>
                  </a:lnTo>
                  <a:lnTo>
                    <a:pt x="869874" y="61868"/>
                  </a:lnTo>
                  <a:lnTo>
                    <a:pt x="909140" y="83076"/>
                  </a:lnTo>
                  <a:lnTo>
                    <a:pt x="946635" y="107027"/>
                  </a:lnTo>
                  <a:lnTo>
                    <a:pt x="982219" y="133583"/>
                  </a:lnTo>
                  <a:lnTo>
                    <a:pt x="1015754" y="162603"/>
                  </a:lnTo>
                  <a:lnTo>
                    <a:pt x="1047102" y="193951"/>
                  </a:lnTo>
                  <a:lnTo>
                    <a:pt x="1076123" y="227486"/>
                  </a:lnTo>
                  <a:lnTo>
                    <a:pt x="1102678" y="263070"/>
                  </a:lnTo>
                  <a:lnTo>
                    <a:pt x="1126630" y="300564"/>
                  </a:lnTo>
                  <a:lnTo>
                    <a:pt x="1147838" y="339830"/>
                  </a:lnTo>
                  <a:lnTo>
                    <a:pt x="1166164" y="380728"/>
                  </a:lnTo>
                  <a:lnTo>
                    <a:pt x="1181470" y="423120"/>
                  </a:lnTo>
                  <a:lnTo>
                    <a:pt x="1193615" y="466867"/>
                  </a:lnTo>
                  <a:lnTo>
                    <a:pt x="1202463" y="511830"/>
                  </a:lnTo>
                  <a:lnTo>
                    <a:pt x="1207873" y="557871"/>
                  </a:lnTo>
                  <a:lnTo>
                    <a:pt x="1209708" y="604850"/>
                  </a:lnTo>
                  <a:lnTo>
                    <a:pt x="1207873" y="651829"/>
                  </a:lnTo>
                  <a:lnTo>
                    <a:pt x="1202463" y="697869"/>
                  </a:lnTo>
                  <a:lnTo>
                    <a:pt x="1193615" y="742833"/>
                  </a:lnTo>
                  <a:lnTo>
                    <a:pt x="1181470" y="786580"/>
                  </a:lnTo>
                  <a:lnTo>
                    <a:pt x="1166164" y="828973"/>
                  </a:lnTo>
                  <a:lnTo>
                    <a:pt x="1147838" y="869872"/>
                  </a:lnTo>
                  <a:lnTo>
                    <a:pt x="1126630" y="909138"/>
                  </a:lnTo>
                  <a:lnTo>
                    <a:pt x="1102678" y="946634"/>
                  </a:lnTo>
                  <a:lnTo>
                    <a:pt x="1076123" y="982219"/>
                  </a:lnTo>
                  <a:lnTo>
                    <a:pt x="1047102" y="1015755"/>
                  </a:lnTo>
                  <a:lnTo>
                    <a:pt x="1015754" y="1047103"/>
                  </a:lnTo>
                  <a:lnTo>
                    <a:pt x="982219" y="1076125"/>
                  </a:lnTo>
                  <a:lnTo>
                    <a:pt x="946635" y="1102681"/>
                  </a:lnTo>
                  <a:lnTo>
                    <a:pt x="909140" y="1126632"/>
                  </a:lnTo>
                  <a:lnTo>
                    <a:pt x="869874" y="1147841"/>
                  </a:lnTo>
                  <a:lnTo>
                    <a:pt x="828975" y="1166168"/>
                  </a:lnTo>
                  <a:lnTo>
                    <a:pt x="786583" y="1181474"/>
                  </a:lnTo>
                  <a:lnTo>
                    <a:pt x="742836" y="1193620"/>
                  </a:lnTo>
                  <a:lnTo>
                    <a:pt x="697873" y="1202468"/>
                  </a:lnTo>
                  <a:lnTo>
                    <a:pt x="651832" y="1207878"/>
                  </a:lnTo>
                  <a:lnTo>
                    <a:pt x="604854" y="1209713"/>
                  </a:lnTo>
                  <a:lnTo>
                    <a:pt x="557875" y="1207878"/>
                  </a:lnTo>
                  <a:lnTo>
                    <a:pt x="511834" y="1202468"/>
                  </a:lnTo>
                  <a:lnTo>
                    <a:pt x="466871" y="1193620"/>
                  </a:lnTo>
                  <a:lnTo>
                    <a:pt x="423124" y="1181474"/>
                  </a:lnTo>
                  <a:lnTo>
                    <a:pt x="380732" y="1166168"/>
                  </a:lnTo>
                  <a:lnTo>
                    <a:pt x="339833" y="1147841"/>
                  </a:lnTo>
                  <a:lnTo>
                    <a:pt x="300567" y="1126632"/>
                  </a:lnTo>
                  <a:lnTo>
                    <a:pt x="263072" y="1102681"/>
                  </a:lnTo>
                  <a:lnTo>
                    <a:pt x="227488" y="1076125"/>
                  </a:lnTo>
                  <a:lnTo>
                    <a:pt x="193953" y="1047103"/>
                  </a:lnTo>
                  <a:lnTo>
                    <a:pt x="162605" y="1015755"/>
                  </a:lnTo>
                  <a:lnTo>
                    <a:pt x="133584" y="982219"/>
                  </a:lnTo>
                  <a:lnTo>
                    <a:pt x="107029" y="946634"/>
                  </a:lnTo>
                  <a:lnTo>
                    <a:pt x="83077" y="909138"/>
                  </a:lnTo>
                  <a:lnTo>
                    <a:pt x="61869" y="869872"/>
                  </a:lnTo>
                  <a:lnTo>
                    <a:pt x="43543" y="828973"/>
                  </a:lnTo>
                  <a:lnTo>
                    <a:pt x="28238" y="786580"/>
                  </a:lnTo>
                  <a:lnTo>
                    <a:pt x="16092" y="742833"/>
                  </a:lnTo>
                  <a:lnTo>
                    <a:pt x="7244" y="697869"/>
                  </a:lnTo>
                  <a:lnTo>
                    <a:pt x="1834" y="651829"/>
                  </a:lnTo>
                  <a:lnTo>
                    <a:pt x="0" y="604850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3742483" y="2132812"/>
            <a:ext cx="5913755" cy="36703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3300" spc="-1265">
                <a:solidFill>
                  <a:srgbClr val="FFFFFF"/>
                </a:solidFill>
                <a:latin typeface="Nirmala UI"/>
                <a:cs typeface="Nirmala UI"/>
              </a:rPr>
              <a:t>প্রশ্ন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>
                <a:solidFill>
                  <a:srgbClr val="FFFFFF"/>
                </a:solidFill>
                <a:latin typeface="Nirmala UI"/>
                <a:cs typeface="Nirmala UI"/>
              </a:rPr>
              <a:t>১</a:t>
            </a:r>
            <a:r>
              <a:rPr dirty="0" sz="330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33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00" spc="-615">
                <a:solidFill>
                  <a:srgbClr val="FFFFFF"/>
                </a:solidFill>
                <a:latin typeface="Nirmala UI"/>
                <a:cs typeface="Nirmala UI"/>
              </a:rPr>
              <a:t>আইরসরট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380">
                <a:solidFill>
                  <a:srgbClr val="FFFFFF"/>
                </a:solidFill>
                <a:latin typeface="Nirmala UI"/>
                <a:cs typeface="Nirmala UI"/>
              </a:rPr>
              <a:t>কী</a:t>
            </a:r>
            <a:r>
              <a:rPr dirty="0" sz="3300" spc="2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5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3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55"/>
              </a:spcBef>
            </a:pPr>
            <a:endParaRPr sz="3300">
              <a:latin typeface="Arial"/>
              <a:cs typeface="Arial"/>
            </a:endParaRPr>
          </a:p>
          <a:p>
            <a:pPr algn="ctr" marL="807085" marR="801370">
              <a:lnSpc>
                <a:spcPts val="3660"/>
              </a:lnSpc>
            </a:pPr>
            <a:r>
              <a:rPr dirty="0" sz="3300" spc="-1265">
                <a:solidFill>
                  <a:srgbClr val="FFFFFF"/>
                </a:solidFill>
                <a:latin typeface="Nirmala UI"/>
                <a:cs typeface="Nirmala UI"/>
              </a:rPr>
              <a:t>প্রশ্ন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10">
                <a:solidFill>
                  <a:srgbClr val="FFFFFF"/>
                </a:solidFill>
                <a:latin typeface="Nirmala UI"/>
                <a:cs typeface="Nirmala UI"/>
              </a:rPr>
              <a:t>২</a:t>
            </a:r>
            <a:r>
              <a:rPr dirty="0" sz="3300" spc="-1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3300" spc="-19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00" spc="-615">
                <a:solidFill>
                  <a:srgbClr val="FFFFFF"/>
                </a:solidFill>
                <a:latin typeface="Nirmala UI"/>
                <a:cs typeface="Nirmala UI"/>
              </a:rPr>
              <a:t>আইরসরট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30">
                <a:solidFill>
                  <a:srgbClr val="FFFFFF"/>
                </a:solidFill>
                <a:latin typeface="Nirmala UI"/>
                <a:cs typeface="Nirmala UI"/>
              </a:rPr>
              <a:t>বযবহামিি </a:t>
            </a:r>
            <a:r>
              <a:rPr dirty="0" sz="3300" spc="-919">
                <a:solidFill>
                  <a:srgbClr val="FFFFFF"/>
                </a:solidFill>
                <a:latin typeface="Nirmala UI"/>
                <a:cs typeface="Nirmala UI"/>
              </a:rPr>
              <a:t>মক্ষত্রসমূহ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6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3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10"/>
              </a:spcBef>
            </a:pPr>
            <a:endParaRPr sz="3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3300" spc="-1265">
                <a:solidFill>
                  <a:srgbClr val="FFFFFF"/>
                </a:solidFill>
                <a:latin typeface="Nirmala UI"/>
                <a:cs typeface="Nirmala UI"/>
              </a:rPr>
              <a:t>প্রশ্ন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140">
                <a:solidFill>
                  <a:srgbClr val="FFFFFF"/>
                </a:solidFill>
                <a:latin typeface="Nirmala UI"/>
                <a:cs typeface="Nirmala UI"/>
              </a:rPr>
              <a:t>৩</a:t>
            </a:r>
            <a:r>
              <a:rPr dirty="0" sz="3300" spc="-14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3300" spc="-9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00" spc="-615">
                <a:solidFill>
                  <a:srgbClr val="FFFFFF"/>
                </a:solidFill>
                <a:latin typeface="Nirmala UI"/>
                <a:cs typeface="Nirmala UI"/>
              </a:rPr>
              <a:t>আইরসরট</a:t>
            </a:r>
            <a:r>
              <a:rPr dirty="0" sz="3300" spc="1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20">
                <a:solidFill>
                  <a:srgbClr val="FFFFFF"/>
                </a:solidFill>
                <a:latin typeface="Nirmala UI"/>
                <a:cs typeface="Nirmala UI"/>
              </a:rPr>
              <a:t>বযবহামিি</a:t>
            </a:r>
            <a:r>
              <a:rPr dirty="0" sz="3300" spc="-6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3300" spc="-300">
                <a:solidFill>
                  <a:srgbClr val="FFFFFF"/>
                </a:solidFill>
                <a:latin typeface="Nirmala UI"/>
                <a:cs typeface="Nirmala UI"/>
              </a:rPr>
              <a:t>সুরবধ্া</a:t>
            </a:r>
            <a:r>
              <a:rPr dirty="0" sz="3300" spc="-20">
                <a:solidFill>
                  <a:srgbClr val="FFFFFF"/>
                </a:solidFill>
                <a:latin typeface="Nirmala UI"/>
                <a:cs typeface="Nirmala UI"/>
              </a:rPr>
              <a:t>  </a:t>
            </a:r>
            <a:r>
              <a:rPr dirty="0" sz="3300" spc="-5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3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3670" y="322722"/>
            <a:ext cx="5429885" cy="1410970"/>
          </a:xfrm>
          <a:custGeom>
            <a:avLst/>
            <a:gdLst/>
            <a:ahLst/>
            <a:cxnLst/>
            <a:rect l="l" t="t" r="r" b="b"/>
            <a:pathLst>
              <a:path w="5429885" h="1410970">
                <a:moveTo>
                  <a:pt x="5429351" y="0"/>
                </a:moveTo>
                <a:lnTo>
                  <a:pt x="0" y="0"/>
                </a:lnTo>
                <a:lnTo>
                  <a:pt x="0" y="1410373"/>
                </a:lnTo>
                <a:lnTo>
                  <a:pt x="5429351" y="1410373"/>
                </a:lnTo>
                <a:lnTo>
                  <a:pt x="5429351" y="0"/>
                </a:lnTo>
                <a:close/>
              </a:path>
            </a:pathLst>
          </a:custGeom>
          <a:solidFill>
            <a:srgbClr val="000000">
              <a:alpha val="3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625475" y="365125"/>
            <a:ext cx="5266055" cy="1325880"/>
          </a:xfrm>
          <a:prstGeom prst="rect"/>
          <a:solidFill>
            <a:srgbClr val="82AECC"/>
          </a:solidFill>
          <a:ln w="57150">
            <a:solidFill>
              <a:srgbClr val="FF0000"/>
            </a:solidFill>
          </a:ln>
        </p:spPr>
        <p:txBody>
          <a:bodyPr wrap="square" lIns="0" tIns="22987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810"/>
              </a:spcBef>
            </a:pPr>
            <a:r>
              <a:rPr dirty="0" u="sng" sz="6600" spc="-229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বারড়ি</a:t>
            </a:r>
            <a:r>
              <a:rPr dirty="0" u="sng" sz="6600" spc="-62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sng" sz="6600" spc="-75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কাজঃ</a:t>
            </a:r>
            <a:endParaRPr sz="6600"/>
          </a:p>
        </p:txBody>
      </p:sp>
      <p:grpSp>
        <p:nvGrpSpPr>
          <p:cNvPr id="4" name="object 4"/>
          <p:cNvGrpSpPr/>
          <p:nvPr/>
        </p:nvGrpSpPr>
        <p:grpSpPr>
          <a:xfrm>
            <a:off x="828675" y="2255672"/>
            <a:ext cx="10534650" cy="1668780"/>
            <a:chOff x="828675" y="2255672"/>
            <a:chExt cx="10534650" cy="1668780"/>
          </a:xfrm>
        </p:grpSpPr>
        <p:sp>
          <p:nvSpPr>
            <p:cNvPr id="5" name="object 5"/>
            <p:cNvSpPr/>
            <p:nvPr/>
          </p:nvSpPr>
          <p:spPr>
            <a:xfrm>
              <a:off x="838199" y="2265197"/>
              <a:ext cx="10515600" cy="1649730"/>
            </a:xfrm>
            <a:custGeom>
              <a:avLst/>
              <a:gdLst/>
              <a:ahLst/>
              <a:cxnLst/>
              <a:rect l="l" t="t" r="r" b="b"/>
              <a:pathLst>
                <a:path w="10515600" h="1649729">
                  <a:moveTo>
                    <a:pt x="10240645" y="0"/>
                  </a:moveTo>
                  <a:lnTo>
                    <a:pt x="274955" y="0"/>
                  </a:lnTo>
                  <a:lnTo>
                    <a:pt x="225799" y="4463"/>
                  </a:lnTo>
                  <a:lnTo>
                    <a:pt x="179424" y="17318"/>
                  </a:lnTo>
                  <a:lnTo>
                    <a:pt x="136632" y="37765"/>
                  </a:lnTo>
                  <a:lnTo>
                    <a:pt x="98223" y="65000"/>
                  </a:lnTo>
                  <a:lnTo>
                    <a:pt x="65001" y="98222"/>
                  </a:lnTo>
                  <a:lnTo>
                    <a:pt x="37765" y="136631"/>
                  </a:lnTo>
                  <a:lnTo>
                    <a:pt x="17319" y="179423"/>
                  </a:lnTo>
                  <a:lnTo>
                    <a:pt x="4463" y="225798"/>
                  </a:lnTo>
                  <a:lnTo>
                    <a:pt x="0" y="274954"/>
                  </a:lnTo>
                  <a:lnTo>
                    <a:pt x="0" y="1374749"/>
                  </a:lnTo>
                  <a:lnTo>
                    <a:pt x="4463" y="1423902"/>
                  </a:lnTo>
                  <a:lnTo>
                    <a:pt x="17319" y="1470275"/>
                  </a:lnTo>
                  <a:lnTo>
                    <a:pt x="37765" y="1513067"/>
                  </a:lnTo>
                  <a:lnTo>
                    <a:pt x="65001" y="1551476"/>
                  </a:lnTo>
                  <a:lnTo>
                    <a:pt x="98223" y="1584700"/>
                  </a:lnTo>
                  <a:lnTo>
                    <a:pt x="136632" y="1611936"/>
                  </a:lnTo>
                  <a:lnTo>
                    <a:pt x="179424" y="1632384"/>
                  </a:lnTo>
                  <a:lnTo>
                    <a:pt x="225799" y="1645240"/>
                  </a:lnTo>
                  <a:lnTo>
                    <a:pt x="274955" y="1649704"/>
                  </a:lnTo>
                  <a:lnTo>
                    <a:pt x="10240645" y="1649704"/>
                  </a:lnTo>
                  <a:lnTo>
                    <a:pt x="10289801" y="1645240"/>
                  </a:lnTo>
                  <a:lnTo>
                    <a:pt x="10336176" y="1632384"/>
                  </a:lnTo>
                  <a:lnTo>
                    <a:pt x="10378968" y="1611936"/>
                  </a:lnTo>
                  <a:lnTo>
                    <a:pt x="10417377" y="1584700"/>
                  </a:lnTo>
                  <a:lnTo>
                    <a:pt x="10450599" y="1551476"/>
                  </a:lnTo>
                  <a:lnTo>
                    <a:pt x="10477834" y="1513067"/>
                  </a:lnTo>
                  <a:lnTo>
                    <a:pt x="10498281" y="1470275"/>
                  </a:lnTo>
                  <a:lnTo>
                    <a:pt x="10511136" y="1423902"/>
                  </a:lnTo>
                  <a:lnTo>
                    <a:pt x="10515600" y="1374749"/>
                  </a:lnTo>
                  <a:lnTo>
                    <a:pt x="10515600" y="274954"/>
                  </a:lnTo>
                  <a:lnTo>
                    <a:pt x="10511136" y="225798"/>
                  </a:lnTo>
                  <a:lnTo>
                    <a:pt x="10498281" y="179423"/>
                  </a:lnTo>
                  <a:lnTo>
                    <a:pt x="10477834" y="136631"/>
                  </a:lnTo>
                  <a:lnTo>
                    <a:pt x="10450599" y="98222"/>
                  </a:lnTo>
                  <a:lnTo>
                    <a:pt x="10417377" y="65000"/>
                  </a:lnTo>
                  <a:lnTo>
                    <a:pt x="10378968" y="37765"/>
                  </a:lnTo>
                  <a:lnTo>
                    <a:pt x="10336176" y="17318"/>
                  </a:lnTo>
                  <a:lnTo>
                    <a:pt x="10289801" y="4463"/>
                  </a:lnTo>
                  <a:lnTo>
                    <a:pt x="10240645" y="0"/>
                  </a:lnTo>
                  <a:close/>
                </a:path>
              </a:pathLst>
            </a:custGeom>
            <a:solidFill>
              <a:srgbClr val="2E58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38199" y="2265197"/>
              <a:ext cx="10515600" cy="1649730"/>
            </a:xfrm>
            <a:custGeom>
              <a:avLst/>
              <a:gdLst/>
              <a:ahLst/>
              <a:cxnLst/>
              <a:rect l="l" t="t" r="r" b="b"/>
              <a:pathLst>
                <a:path w="10515600" h="1649729">
                  <a:moveTo>
                    <a:pt x="0" y="274954"/>
                  </a:moveTo>
                  <a:lnTo>
                    <a:pt x="4463" y="225798"/>
                  </a:lnTo>
                  <a:lnTo>
                    <a:pt x="17319" y="179423"/>
                  </a:lnTo>
                  <a:lnTo>
                    <a:pt x="37765" y="136631"/>
                  </a:lnTo>
                  <a:lnTo>
                    <a:pt x="65001" y="98222"/>
                  </a:lnTo>
                  <a:lnTo>
                    <a:pt x="98223" y="65000"/>
                  </a:lnTo>
                  <a:lnTo>
                    <a:pt x="136632" y="37765"/>
                  </a:lnTo>
                  <a:lnTo>
                    <a:pt x="179424" y="17318"/>
                  </a:lnTo>
                  <a:lnTo>
                    <a:pt x="225799" y="4463"/>
                  </a:lnTo>
                  <a:lnTo>
                    <a:pt x="274955" y="0"/>
                  </a:lnTo>
                  <a:lnTo>
                    <a:pt x="10240645" y="0"/>
                  </a:lnTo>
                  <a:lnTo>
                    <a:pt x="10289801" y="4463"/>
                  </a:lnTo>
                  <a:lnTo>
                    <a:pt x="10336176" y="17318"/>
                  </a:lnTo>
                  <a:lnTo>
                    <a:pt x="10378968" y="37765"/>
                  </a:lnTo>
                  <a:lnTo>
                    <a:pt x="10417377" y="65000"/>
                  </a:lnTo>
                  <a:lnTo>
                    <a:pt x="10450599" y="98222"/>
                  </a:lnTo>
                  <a:lnTo>
                    <a:pt x="10477834" y="136631"/>
                  </a:lnTo>
                  <a:lnTo>
                    <a:pt x="10498281" y="179423"/>
                  </a:lnTo>
                  <a:lnTo>
                    <a:pt x="10511136" y="225798"/>
                  </a:lnTo>
                  <a:lnTo>
                    <a:pt x="10515600" y="274954"/>
                  </a:lnTo>
                  <a:lnTo>
                    <a:pt x="10515600" y="1374749"/>
                  </a:lnTo>
                  <a:lnTo>
                    <a:pt x="10511136" y="1423902"/>
                  </a:lnTo>
                  <a:lnTo>
                    <a:pt x="10498281" y="1470275"/>
                  </a:lnTo>
                  <a:lnTo>
                    <a:pt x="10477834" y="1513067"/>
                  </a:lnTo>
                  <a:lnTo>
                    <a:pt x="10450599" y="1551476"/>
                  </a:lnTo>
                  <a:lnTo>
                    <a:pt x="10417377" y="1584700"/>
                  </a:lnTo>
                  <a:lnTo>
                    <a:pt x="10378968" y="1611936"/>
                  </a:lnTo>
                  <a:lnTo>
                    <a:pt x="10336176" y="1632384"/>
                  </a:lnTo>
                  <a:lnTo>
                    <a:pt x="10289801" y="1645240"/>
                  </a:lnTo>
                  <a:lnTo>
                    <a:pt x="10240645" y="1649704"/>
                  </a:lnTo>
                  <a:lnTo>
                    <a:pt x="274955" y="1649704"/>
                  </a:lnTo>
                  <a:lnTo>
                    <a:pt x="225799" y="1645240"/>
                  </a:lnTo>
                  <a:lnTo>
                    <a:pt x="179424" y="1632384"/>
                  </a:lnTo>
                  <a:lnTo>
                    <a:pt x="136632" y="1611936"/>
                  </a:lnTo>
                  <a:lnTo>
                    <a:pt x="98223" y="1584700"/>
                  </a:lnTo>
                  <a:lnTo>
                    <a:pt x="65001" y="1551476"/>
                  </a:lnTo>
                  <a:lnTo>
                    <a:pt x="37765" y="1513067"/>
                  </a:lnTo>
                  <a:lnTo>
                    <a:pt x="17319" y="1470275"/>
                  </a:lnTo>
                  <a:lnTo>
                    <a:pt x="4463" y="1423902"/>
                  </a:lnTo>
                  <a:lnTo>
                    <a:pt x="0" y="1374749"/>
                  </a:lnTo>
                  <a:lnTo>
                    <a:pt x="0" y="27495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54798" y="2891447"/>
              <a:ext cx="257175" cy="396875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828675" y="4078173"/>
            <a:ext cx="10534650" cy="1668780"/>
            <a:chOff x="828675" y="4078173"/>
            <a:chExt cx="10534650" cy="1668780"/>
          </a:xfrm>
        </p:grpSpPr>
        <p:sp>
          <p:nvSpPr>
            <p:cNvPr id="9" name="object 9"/>
            <p:cNvSpPr/>
            <p:nvPr/>
          </p:nvSpPr>
          <p:spPr>
            <a:xfrm>
              <a:off x="838199" y="4087698"/>
              <a:ext cx="10515600" cy="1649730"/>
            </a:xfrm>
            <a:custGeom>
              <a:avLst/>
              <a:gdLst/>
              <a:ahLst/>
              <a:cxnLst/>
              <a:rect l="l" t="t" r="r" b="b"/>
              <a:pathLst>
                <a:path w="10515600" h="1649729">
                  <a:moveTo>
                    <a:pt x="10240645" y="0"/>
                  </a:moveTo>
                  <a:lnTo>
                    <a:pt x="274955" y="0"/>
                  </a:lnTo>
                  <a:lnTo>
                    <a:pt x="225799" y="4463"/>
                  </a:lnTo>
                  <a:lnTo>
                    <a:pt x="179424" y="17318"/>
                  </a:lnTo>
                  <a:lnTo>
                    <a:pt x="136632" y="37765"/>
                  </a:lnTo>
                  <a:lnTo>
                    <a:pt x="98223" y="65000"/>
                  </a:lnTo>
                  <a:lnTo>
                    <a:pt x="65001" y="98222"/>
                  </a:lnTo>
                  <a:lnTo>
                    <a:pt x="37765" y="136631"/>
                  </a:lnTo>
                  <a:lnTo>
                    <a:pt x="17319" y="179423"/>
                  </a:lnTo>
                  <a:lnTo>
                    <a:pt x="4463" y="225798"/>
                  </a:lnTo>
                  <a:lnTo>
                    <a:pt x="0" y="274954"/>
                  </a:lnTo>
                  <a:lnTo>
                    <a:pt x="0" y="1374749"/>
                  </a:lnTo>
                  <a:lnTo>
                    <a:pt x="4463" y="1423902"/>
                  </a:lnTo>
                  <a:lnTo>
                    <a:pt x="17319" y="1470275"/>
                  </a:lnTo>
                  <a:lnTo>
                    <a:pt x="37765" y="1513067"/>
                  </a:lnTo>
                  <a:lnTo>
                    <a:pt x="65001" y="1551476"/>
                  </a:lnTo>
                  <a:lnTo>
                    <a:pt x="98223" y="1584700"/>
                  </a:lnTo>
                  <a:lnTo>
                    <a:pt x="136632" y="1611936"/>
                  </a:lnTo>
                  <a:lnTo>
                    <a:pt x="179424" y="1632384"/>
                  </a:lnTo>
                  <a:lnTo>
                    <a:pt x="225799" y="1645240"/>
                  </a:lnTo>
                  <a:lnTo>
                    <a:pt x="274955" y="1649704"/>
                  </a:lnTo>
                  <a:lnTo>
                    <a:pt x="10240645" y="1649704"/>
                  </a:lnTo>
                  <a:lnTo>
                    <a:pt x="10289801" y="1645240"/>
                  </a:lnTo>
                  <a:lnTo>
                    <a:pt x="10336176" y="1632384"/>
                  </a:lnTo>
                  <a:lnTo>
                    <a:pt x="10378968" y="1611936"/>
                  </a:lnTo>
                  <a:lnTo>
                    <a:pt x="10417377" y="1584700"/>
                  </a:lnTo>
                  <a:lnTo>
                    <a:pt x="10450599" y="1551476"/>
                  </a:lnTo>
                  <a:lnTo>
                    <a:pt x="10477834" y="1513067"/>
                  </a:lnTo>
                  <a:lnTo>
                    <a:pt x="10498281" y="1470275"/>
                  </a:lnTo>
                  <a:lnTo>
                    <a:pt x="10511136" y="1423902"/>
                  </a:lnTo>
                  <a:lnTo>
                    <a:pt x="10515600" y="1374749"/>
                  </a:lnTo>
                  <a:lnTo>
                    <a:pt x="10515600" y="274954"/>
                  </a:lnTo>
                  <a:lnTo>
                    <a:pt x="10511136" y="225798"/>
                  </a:lnTo>
                  <a:lnTo>
                    <a:pt x="10498281" y="179423"/>
                  </a:lnTo>
                  <a:lnTo>
                    <a:pt x="10477834" y="136631"/>
                  </a:lnTo>
                  <a:lnTo>
                    <a:pt x="10450599" y="98222"/>
                  </a:lnTo>
                  <a:lnTo>
                    <a:pt x="10417377" y="65000"/>
                  </a:lnTo>
                  <a:lnTo>
                    <a:pt x="10378968" y="37765"/>
                  </a:lnTo>
                  <a:lnTo>
                    <a:pt x="10336176" y="17318"/>
                  </a:lnTo>
                  <a:lnTo>
                    <a:pt x="10289801" y="4463"/>
                  </a:lnTo>
                  <a:lnTo>
                    <a:pt x="10240645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838199" y="4087698"/>
              <a:ext cx="10515600" cy="1649730"/>
            </a:xfrm>
            <a:custGeom>
              <a:avLst/>
              <a:gdLst/>
              <a:ahLst/>
              <a:cxnLst/>
              <a:rect l="l" t="t" r="r" b="b"/>
              <a:pathLst>
                <a:path w="10515600" h="1649729">
                  <a:moveTo>
                    <a:pt x="0" y="274954"/>
                  </a:moveTo>
                  <a:lnTo>
                    <a:pt x="4463" y="225798"/>
                  </a:lnTo>
                  <a:lnTo>
                    <a:pt x="17319" y="179423"/>
                  </a:lnTo>
                  <a:lnTo>
                    <a:pt x="37765" y="136631"/>
                  </a:lnTo>
                  <a:lnTo>
                    <a:pt x="65001" y="98222"/>
                  </a:lnTo>
                  <a:lnTo>
                    <a:pt x="98223" y="65000"/>
                  </a:lnTo>
                  <a:lnTo>
                    <a:pt x="136632" y="37765"/>
                  </a:lnTo>
                  <a:lnTo>
                    <a:pt x="179424" y="17318"/>
                  </a:lnTo>
                  <a:lnTo>
                    <a:pt x="225799" y="4463"/>
                  </a:lnTo>
                  <a:lnTo>
                    <a:pt x="274955" y="0"/>
                  </a:lnTo>
                  <a:lnTo>
                    <a:pt x="10240645" y="0"/>
                  </a:lnTo>
                  <a:lnTo>
                    <a:pt x="10289801" y="4463"/>
                  </a:lnTo>
                  <a:lnTo>
                    <a:pt x="10336176" y="17318"/>
                  </a:lnTo>
                  <a:lnTo>
                    <a:pt x="10378968" y="37765"/>
                  </a:lnTo>
                  <a:lnTo>
                    <a:pt x="10417377" y="65000"/>
                  </a:lnTo>
                  <a:lnTo>
                    <a:pt x="10450599" y="98222"/>
                  </a:lnTo>
                  <a:lnTo>
                    <a:pt x="10477834" y="136631"/>
                  </a:lnTo>
                  <a:lnTo>
                    <a:pt x="10498281" y="179423"/>
                  </a:lnTo>
                  <a:lnTo>
                    <a:pt x="10511136" y="225798"/>
                  </a:lnTo>
                  <a:lnTo>
                    <a:pt x="10515600" y="274954"/>
                  </a:lnTo>
                  <a:lnTo>
                    <a:pt x="10515600" y="1374749"/>
                  </a:lnTo>
                  <a:lnTo>
                    <a:pt x="10511136" y="1423902"/>
                  </a:lnTo>
                  <a:lnTo>
                    <a:pt x="10498281" y="1470275"/>
                  </a:lnTo>
                  <a:lnTo>
                    <a:pt x="10477834" y="1513067"/>
                  </a:lnTo>
                  <a:lnTo>
                    <a:pt x="10450599" y="1551476"/>
                  </a:lnTo>
                  <a:lnTo>
                    <a:pt x="10417377" y="1584700"/>
                  </a:lnTo>
                  <a:lnTo>
                    <a:pt x="10378968" y="1611936"/>
                  </a:lnTo>
                  <a:lnTo>
                    <a:pt x="10336176" y="1632384"/>
                  </a:lnTo>
                  <a:lnTo>
                    <a:pt x="10289801" y="1645240"/>
                  </a:lnTo>
                  <a:lnTo>
                    <a:pt x="10240645" y="1649704"/>
                  </a:lnTo>
                  <a:lnTo>
                    <a:pt x="274955" y="1649704"/>
                  </a:lnTo>
                  <a:lnTo>
                    <a:pt x="225799" y="1645240"/>
                  </a:lnTo>
                  <a:lnTo>
                    <a:pt x="179424" y="1632384"/>
                  </a:lnTo>
                  <a:lnTo>
                    <a:pt x="136632" y="1611936"/>
                  </a:lnTo>
                  <a:lnTo>
                    <a:pt x="98223" y="1584700"/>
                  </a:lnTo>
                  <a:lnTo>
                    <a:pt x="65001" y="1551476"/>
                  </a:lnTo>
                  <a:lnTo>
                    <a:pt x="37765" y="1513067"/>
                  </a:lnTo>
                  <a:lnTo>
                    <a:pt x="17319" y="1470275"/>
                  </a:lnTo>
                  <a:lnTo>
                    <a:pt x="4463" y="1423902"/>
                  </a:lnTo>
                  <a:lnTo>
                    <a:pt x="0" y="1374749"/>
                  </a:lnTo>
                  <a:lnTo>
                    <a:pt x="0" y="27495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25054" y="4713947"/>
              <a:ext cx="257175" cy="396875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088911" y="2662847"/>
            <a:ext cx="9866630" cy="25800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46545" algn="l"/>
              </a:tabLst>
            </a:pPr>
            <a:r>
              <a:rPr dirty="0" sz="4800" spc="-1839">
                <a:solidFill>
                  <a:srgbClr val="FFFFFF"/>
                </a:solidFill>
                <a:latin typeface="Nirmala UI"/>
                <a:cs typeface="Nirmala UI"/>
              </a:rPr>
              <a:t>প্রশ্ন</a:t>
            </a:r>
            <a:r>
              <a:rPr dirty="0" sz="48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>
                <a:solidFill>
                  <a:srgbClr val="FFFFFF"/>
                </a:solidFill>
                <a:latin typeface="Nirmala UI"/>
                <a:cs typeface="Nirmala UI"/>
              </a:rPr>
              <a:t>১</a:t>
            </a:r>
            <a:r>
              <a:rPr dirty="0" sz="480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4800" spc="-1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4800" spc="-900">
                <a:solidFill>
                  <a:srgbClr val="FFFFFF"/>
                </a:solidFill>
                <a:latin typeface="Nirmala UI"/>
                <a:cs typeface="Nirmala UI"/>
              </a:rPr>
              <a:t>আইরসরট</a:t>
            </a:r>
            <a:r>
              <a:rPr dirty="0" sz="48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10">
                <a:solidFill>
                  <a:srgbClr val="FFFFFF"/>
                </a:solidFill>
                <a:latin typeface="Nirmala UI"/>
                <a:cs typeface="Nirmala UI"/>
              </a:rPr>
              <a:t>বযবহামিি</a:t>
            </a:r>
            <a:r>
              <a:rPr dirty="0" sz="4800">
                <a:solidFill>
                  <a:srgbClr val="FFFFFF"/>
                </a:solidFill>
                <a:latin typeface="Nirmala UI"/>
                <a:cs typeface="Nirmala UI"/>
              </a:rPr>
              <a:t>	</a:t>
            </a:r>
            <a:r>
              <a:rPr dirty="0" sz="4800" spc="-955">
                <a:solidFill>
                  <a:srgbClr val="FFFFFF"/>
                </a:solidFill>
                <a:latin typeface="Nirmala UI"/>
                <a:cs typeface="Nirmala UI"/>
              </a:rPr>
              <a:t>রট</a:t>
            </a:r>
            <a:r>
              <a:rPr dirty="0" sz="4800" spc="2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434">
                <a:solidFill>
                  <a:srgbClr val="FFFFFF"/>
                </a:solidFill>
                <a:latin typeface="Nirmala UI"/>
                <a:cs typeface="Nirmala UI"/>
              </a:rPr>
              <a:t>সুরবধ্া</a:t>
            </a:r>
            <a:r>
              <a:rPr dirty="0" sz="4800" spc="4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5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4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70"/>
              </a:spcBef>
            </a:pPr>
            <a:endParaRPr sz="4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6717030" algn="l"/>
              </a:tabLst>
            </a:pPr>
            <a:r>
              <a:rPr dirty="0" sz="4800" spc="-1839">
                <a:solidFill>
                  <a:srgbClr val="FFFFFF"/>
                </a:solidFill>
                <a:latin typeface="Nirmala UI"/>
                <a:cs typeface="Nirmala UI"/>
              </a:rPr>
              <a:t>প্রশ্ন</a:t>
            </a:r>
            <a:r>
              <a:rPr dirty="0" sz="48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10">
                <a:solidFill>
                  <a:srgbClr val="FFFFFF"/>
                </a:solidFill>
                <a:latin typeface="Nirmala UI"/>
                <a:cs typeface="Nirmala UI"/>
              </a:rPr>
              <a:t>২</a:t>
            </a:r>
            <a:r>
              <a:rPr dirty="0" sz="4800" spc="-10" b="1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dirty="0" sz="4800" spc="-3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4800" spc="-900">
                <a:solidFill>
                  <a:srgbClr val="FFFFFF"/>
                </a:solidFill>
                <a:latin typeface="Nirmala UI"/>
                <a:cs typeface="Nirmala UI"/>
              </a:rPr>
              <a:t>আইরসরট</a:t>
            </a:r>
            <a:r>
              <a:rPr dirty="0" sz="4800" spc="1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10">
                <a:solidFill>
                  <a:srgbClr val="FFFFFF"/>
                </a:solidFill>
                <a:latin typeface="Nirmala UI"/>
                <a:cs typeface="Nirmala UI"/>
              </a:rPr>
              <a:t>বযবহামিি</a:t>
            </a:r>
            <a:r>
              <a:rPr dirty="0" sz="4800">
                <a:solidFill>
                  <a:srgbClr val="FFFFFF"/>
                </a:solidFill>
                <a:latin typeface="Nirmala UI"/>
                <a:cs typeface="Nirmala UI"/>
              </a:rPr>
              <a:t>	</a:t>
            </a:r>
            <a:r>
              <a:rPr dirty="0" sz="4800" spc="-955">
                <a:solidFill>
                  <a:srgbClr val="FFFFFF"/>
                </a:solidFill>
                <a:latin typeface="Nirmala UI"/>
                <a:cs typeface="Nirmala UI"/>
              </a:rPr>
              <a:t>রট</a:t>
            </a:r>
            <a:r>
              <a:rPr dirty="0" sz="4800" spc="30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490">
                <a:solidFill>
                  <a:srgbClr val="FFFFFF"/>
                </a:solidFill>
                <a:latin typeface="Nirmala UI"/>
                <a:cs typeface="Nirmala UI"/>
              </a:rPr>
              <a:t>অসুরবধ্া</a:t>
            </a:r>
            <a:r>
              <a:rPr dirty="0" sz="4800" spc="45">
                <a:solidFill>
                  <a:srgbClr val="FFFFFF"/>
                </a:solidFill>
                <a:latin typeface="Nirmala UI"/>
                <a:cs typeface="Nirmala UI"/>
              </a:rPr>
              <a:t> </a:t>
            </a:r>
            <a:r>
              <a:rPr dirty="0" sz="4800" spc="-5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88987"/>
            <a:ext cx="12192000" cy="0"/>
          </a:xfrm>
          <a:custGeom>
            <a:avLst/>
            <a:gdLst/>
            <a:ahLst/>
            <a:cxnLst/>
            <a:rect l="l" t="t" r="r" b="b"/>
            <a:pathLst>
              <a:path w="12192000" h="0">
                <a:moveTo>
                  <a:pt x="0" y="0"/>
                </a:moveTo>
                <a:lnTo>
                  <a:pt x="12192000" y="0"/>
                </a:lnTo>
              </a:path>
            </a:pathLst>
          </a:custGeom>
          <a:ln w="9524">
            <a:solidFill>
              <a:srgbClr val="161616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6" name="object 6"/>
          <p:cNvGrpSpPr/>
          <p:nvPr/>
        </p:nvGrpSpPr>
        <p:grpSpPr>
          <a:xfrm>
            <a:off x="3495675" y="336970"/>
            <a:ext cx="5200650" cy="1382395"/>
            <a:chOff x="3495675" y="336970"/>
            <a:chExt cx="5200650" cy="1382395"/>
          </a:xfrm>
        </p:grpSpPr>
        <p:sp>
          <p:nvSpPr>
            <p:cNvPr id="7" name="object 7"/>
            <p:cNvSpPr/>
            <p:nvPr/>
          </p:nvSpPr>
          <p:spPr>
            <a:xfrm>
              <a:off x="3524250" y="365545"/>
              <a:ext cx="5143500" cy="1325245"/>
            </a:xfrm>
            <a:custGeom>
              <a:avLst/>
              <a:gdLst/>
              <a:ahLst/>
              <a:cxnLst/>
              <a:rect l="l" t="t" r="r" b="b"/>
              <a:pathLst>
                <a:path w="5143500" h="1325245">
                  <a:moveTo>
                    <a:pt x="4481131" y="0"/>
                  </a:moveTo>
                  <a:lnTo>
                    <a:pt x="0" y="0"/>
                  </a:lnTo>
                  <a:lnTo>
                    <a:pt x="662359" y="662355"/>
                  </a:lnTo>
                  <a:lnTo>
                    <a:pt x="0" y="1324724"/>
                  </a:lnTo>
                  <a:lnTo>
                    <a:pt x="4481131" y="1324724"/>
                  </a:lnTo>
                  <a:lnTo>
                    <a:pt x="5143487" y="662355"/>
                  </a:lnTo>
                  <a:lnTo>
                    <a:pt x="4481131" y="0"/>
                  </a:lnTo>
                  <a:close/>
                </a:path>
              </a:pathLst>
            </a:custGeom>
            <a:solidFill>
              <a:srgbClr val="C7350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524250" y="365545"/>
              <a:ext cx="5143500" cy="1325245"/>
            </a:xfrm>
            <a:custGeom>
              <a:avLst/>
              <a:gdLst/>
              <a:ahLst/>
              <a:cxnLst/>
              <a:rect l="l" t="t" r="r" b="b"/>
              <a:pathLst>
                <a:path w="5143500" h="1325245">
                  <a:moveTo>
                    <a:pt x="0" y="0"/>
                  </a:moveTo>
                  <a:lnTo>
                    <a:pt x="4481131" y="0"/>
                  </a:lnTo>
                  <a:lnTo>
                    <a:pt x="5143487" y="662355"/>
                  </a:lnTo>
                  <a:lnTo>
                    <a:pt x="4481131" y="1324724"/>
                  </a:lnTo>
                  <a:lnTo>
                    <a:pt x="0" y="1324724"/>
                  </a:lnTo>
                  <a:lnTo>
                    <a:pt x="662359" y="662355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9650" rIns="0" bIns="0" rtlCol="0" vert="horz">
            <a:spAutoFit/>
          </a:bodyPr>
          <a:lstStyle/>
          <a:p>
            <a:pPr marL="4697730">
              <a:lnSpc>
                <a:spcPct val="100000"/>
              </a:lnSpc>
              <a:spcBef>
                <a:spcPts val="100"/>
              </a:spcBef>
            </a:pPr>
            <a:r>
              <a:rPr dirty="0" spc="-805"/>
              <a:t>ধ্ন্যবাদ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1113099" y="2319032"/>
            <a:ext cx="5002530" cy="4100829"/>
            <a:chOff x="1113099" y="2319032"/>
            <a:chExt cx="5002530" cy="4100829"/>
          </a:xfrm>
        </p:grpSpPr>
        <p:sp>
          <p:nvSpPr>
            <p:cNvPr id="11" name="object 11"/>
            <p:cNvSpPr/>
            <p:nvPr/>
          </p:nvSpPr>
          <p:spPr>
            <a:xfrm>
              <a:off x="1132149" y="2338082"/>
              <a:ext cx="4964430" cy="4062729"/>
            </a:xfrm>
            <a:custGeom>
              <a:avLst/>
              <a:gdLst/>
              <a:ahLst/>
              <a:cxnLst/>
              <a:rect l="l" t="t" r="r" b="b"/>
              <a:pathLst>
                <a:path w="4964430" h="4062729">
                  <a:moveTo>
                    <a:pt x="0" y="0"/>
                  </a:moveTo>
                  <a:lnTo>
                    <a:pt x="4963845" y="0"/>
                  </a:lnTo>
                  <a:lnTo>
                    <a:pt x="4963845" y="4062717"/>
                  </a:lnTo>
                  <a:lnTo>
                    <a:pt x="0" y="4062717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2149" y="2338082"/>
              <a:ext cx="4963845" cy="4062717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32149" y="2338082"/>
              <a:ext cx="4964430" cy="4062729"/>
            </a:xfrm>
            <a:custGeom>
              <a:avLst/>
              <a:gdLst/>
              <a:ahLst/>
              <a:cxnLst/>
              <a:rect l="l" t="t" r="r" b="b"/>
              <a:pathLst>
                <a:path w="4964430" h="4062729">
                  <a:moveTo>
                    <a:pt x="0" y="0"/>
                  </a:moveTo>
                  <a:lnTo>
                    <a:pt x="4963845" y="0"/>
                  </a:lnTo>
                  <a:lnTo>
                    <a:pt x="4963845" y="4062717"/>
                  </a:lnTo>
                  <a:lnTo>
                    <a:pt x="0" y="4062717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" name="object 14"/>
          <p:cNvGrpSpPr/>
          <p:nvPr/>
        </p:nvGrpSpPr>
        <p:grpSpPr>
          <a:xfrm>
            <a:off x="7073900" y="2309812"/>
            <a:ext cx="4784725" cy="4211955"/>
            <a:chOff x="7073900" y="2309812"/>
            <a:chExt cx="4784725" cy="4211955"/>
          </a:xfrm>
        </p:grpSpPr>
        <p:sp>
          <p:nvSpPr>
            <p:cNvPr id="15" name="object 15"/>
            <p:cNvSpPr/>
            <p:nvPr/>
          </p:nvSpPr>
          <p:spPr>
            <a:xfrm>
              <a:off x="7102475" y="2338387"/>
              <a:ext cx="4727575" cy="4154804"/>
            </a:xfrm>
            <a:custGeom>
              <a:avLst/>
              <a:gdLst/>
              <a:ahLst/>
              <a:cxnLst/>
              <a:rect l="l" t="t" r="r" b="b"/>
              <a:pathLst>
                <a:path w="4727575" h="4154804">
                  <a:moveTo>
                    <a:pt x="0" y="0"/>
                  </a:moveTo>
                  <a:lnTo>
                    <a:pt x="4727575" y="0"/>
                  </a:lnTo>
                  <a:lnTo>
                    <a:pt x="4727575" y="4154487"/>
                  </a:lnTo>
                  <a:lnTo>
                    <a:pt x="0" y="4154487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02475" y="2338387"/>
              <a:ext cx="4727575" cy="415448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102475" y="2338387"/>
              <a:ext cx="4727575" cy="4154804"/>
            </a:xfrm>
            <a:custGeom>
              <a:avLst/>
              <a:gdLst/>
              <a:ahLst/>
              <a:cxnLst/>
              <a:rect l="l" t="t" r="r" b="b"/>
              <a:pathLst>
                <a:path w="4727575" h="4154804">
                  <a:moveTo>
                    <a:pt x="0" y="0"/>
                  </a:moveTo>
                  <a:lnTo>
                    <a:pt x="4727575" y="0"/>
                  </a:lnTo>
                  <a:lnTo>
                    <a:pt x="4727575" y="4154487"/>
                  </a:lnTo>
                  <a:lnTo>
                    <a:pt x="0" y="4154487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" name="object 3"/>
          <p:cNvGrpSpPr/>
          <p:nvPr/>
        </p:nvGrpSpPr>
        <p:grpSpPr>
          <a:xfrm>
            <a:off x="69849" y="6673939"/>
            <a:ext cx="1961514" cy="94615"/>
            <a:chOff x="69849" y="6673939"/>
            <a:chExt cx="1961514" cy="946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849" y="6673939"/>
              <a:ext cx="1936445" cy="9405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019769" y="6675526"/>
              <a:ext cx="11430" cy="91440"/>
            </a:xfrm>
            <a:custGeom>
              <a:avLst/>
              <a:gdLst/>
              <a:ahLst/>
              <a:cxnLst/>
              <a:rect l="l" t="t" r="r" b="b"/>
              <a:pathLst>
                <a:path w="11430" h="91440">
                  <a:moveTo>
                    <a:pt x="11112" y="0"/>
                  </a:moveTo>
                  <a:lnTo>
                    <a:pt x="0" y="0"/>
                  </a:lnTo>
                  <a:lnTo>
                    <a:pt x="0" y="90881"/>
                  </a:lnTo>
                  <a:lnTo>
                    <a:pt x="11112" y="90881"/>
                  </a:lnTo>
                  <a:lnTo>
                    <a:pt x="11112" y="0"/>
                  </a:lnTo>
                  <a:close/>
                </a:path>
              </a:pathLst>
            </a:custGeom>
            <a:solidFill>
              <a:srgbClr val="000000">
                <a:alpha val="49803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AF5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2026-10-23T16:48:28Z</dcterms:created>
  <dcterms:modified xsi:type="dcterms:W3CDTF">2026-10-23T16:48:28Z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v12.0.20182.1</vt:lpwstr>
  </property>
  <property fmtid="{D5CDD505-2E9C-101B-9397-08002B2CF9AE}" pid="3" name="Created">
    <vt:filetime>2026-10-23T00:00:00Z</vt:filetime>
  </property>
  <property fmtid="{D5CDD505-2E9C-101B-9397-08002B2CF9AE}" pid="4" name="LastSaved">
    <vt:filetime>2026-10-23T00:00:00Z</vt:filetime>
  </property>
  <property fmtid="{D5CDD505-2E9C-101B-9397-08002B2CF9AE}" pid="5" name="Producer">
    <vt:lpwstr>Pdftools SDK</vt:lpwstr>
  </property>
</Properties>
</file>